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4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EA4C16-37F3-4131-9356-2152B8165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3D35A0-4B7F-49D0-AD04-6C421CE41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F08B6E-0C03-4663-B57F-C81E68C7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9AB6F7-11A4-462C-884C-532CB132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78E787-F77B-4D0B-A13C-E7566441C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36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42110-19C6-40BA-9042-B19812E97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7B2BE0-55C6-4C7A-AA5E-8DB0AD57E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DCB904-B6AD-4B57-9DC5-853767BA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D0A929-1476-4D43-A476-44B226457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BBAC32-F4BE-4D11-A6EA-05FA7E85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85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56FD85-B11D-4303-B2F4-67D65466B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850BB4-8D0B-4E8D-971A-C0C48A907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9CB666-32BF-4B78-A814-60C72AC5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2D94C-DB9D-44F2-81FF-DFFDD6D3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96B7B3-7BC3-430E-80BE-33A189EFD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54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79CF2A-D44B-4334-AA15-03F63E9C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D4E49A-79E9-4FCD-9CBB-FD59DDB0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88934A-DA65-4885-97A1-7496EBC5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A4971A-44D2-4F3F-8905-C1E995AB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8A2825-F59D-4461-9485-C41C42817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76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D9A9CB-A03F-4224-89F6-FFA5C6C7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C2854A-0AEB-4688-9808-7DDE74D01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9FD150-896D-415B-B466-4ECA5DCE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DE9497-5A3E-460F-997F-0111E810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880F3C-3439-4079-B06C-C1572192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51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13DD4B-978F-4E3B-9099-44060AB59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4801CF-CFE3-44D5-9826-F066A9A81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E1D25A-11CA-4335-8C81-333E310AA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7F875F-1EAE-41E9-937B-0BF62679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4029EB-2C94-4DF4-8DB5-72529D59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5AB8B7-2D8A-4905-BF83-F79F9CC9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01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54024-724E-4C94-8264-58ED6380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68E0AB-FA35-4B82-8A01-01DFAD777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340925-E419-42EB-86E4-59C061457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15A6F9-AA92-4B43-AA53-45551AAE7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FA713D-ADF2-4D68-90DD-B054257DA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13BAD2-2C22-4E78-81C3-F756A912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92264E-3672-4351-B506-E186BB2B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26EBB3-AB93-483E-9B6B-E987CB03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18FE27-AC98-46EA-B7C6-0B479C96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4E8CE5-F733-4ED2-A26A-8EDE84EC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434CBC-1E3E-435B-AE3C-4A5FB8BF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331907-47A1-4B5E-8925-C707C4E8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9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45E2554-AC68-47CB-8850-223E30AD2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5F32A35-7C63-45F4-86D1-E84AE36C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C77426-55AC-4E9A-A06E-DD292AB4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56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758D0-EE29-454D-A7E1-E761BDB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BE3DB0-663D-43FE-AEF4-7A4AB6204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83D32E-8C9E-4EC7-8EBC-51EDEE8A5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337D2C-D7C3-4A48-8CF6-267374DE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0F2506-791C-42E8-9F8C-34377B22A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C93AAE-5D6D-4394-831D-531B3FF8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69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B9186-567E-4C27-B4D7-B81E5FFA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77CEB8-DF85-4B6C-BD5A-20E02EBB3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1F9058-615A-429B-A5DB-A9AA4BF23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320E9A-A488-4B7A-9AFF-9291BF63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943187-0890-4C01-8F87-DA950D48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3F1F1C-782C-4E53-834C-3738C119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05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74B244-B0A1-429A-B064-7EBFE7342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B2ED74-63D9-4F1C-B24C-1D26EB29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6A1659-7599-4BE4-8FBD-029F65936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31C0-796B-4B04-9F76-7875ACA2BB33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AE21A-BB98-4BE4-8845-64EB1CCBD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CF4CBA-B3BF-4268-90C5-A47CEF6FB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20CFD-0FD5-4A88-85CD-B0913F4C4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1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8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6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4565483E-233F-4B45-9CD2-E17B6868107C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E2257D2-FCE9-4EEE-9FA5-BD355EDC63F7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57BB3CA8-6A8A-4097-B827-15877A8D1B63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9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8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BAACD45-C022-42F8-8D96-68A917BA766B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DA9908CD-1E3A-4A22-938E-391AE1CC62CA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E33CA38D-2521-4DEB-8FF1-C1C236C901D8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06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9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6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6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9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938E37C-8B0B-4FBA-8454-47A8BBB86EAB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BC7A5F70-F181-44BE-9287-94E09CE81E0E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65E2BD2D-222F-401F-8BEF-06C92C472933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91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8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7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1D82C76-80AF-4F93-9F23-B319DD69181F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B81A6943-FEBF-4D72-91A2-3D24590AA8BA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AEB4070F-6782-4B36-91A3-5B9E8040BDC2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00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8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7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076938E7-2F14-4C58-B4CF-ED84E6304143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3A2432C-C030-48FD-AA8B-910A74D4DEEC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9FF73916-7D78-4113-87C7-7028DA97AF26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88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90DD2F3-8CEB-48BA-825F-56C92B5BC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543339" y="384313"/>
            <a:ext cx="3710610" cy="43732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B3997C5-9330-48B1-8D57-9ED96F4C9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4399722" y="384313"/>
            <a:ext cx="3710610" cy="43732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ACF947-E363-43DF-ACF7-ABE275303C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31" t="11565" r="26174" b="11913"/>
          <a:stretch/>
        </p:blipFill>
        <p:spPr>
          <a:xfrm>
            <a:off x="8256105" y="384313"/>
            <a:ext cx="3710610" cy="43732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79C9F96-9D10-4A22-99F1-C4F217C683DC}"/>
              </a:ext>
            </a:extLst>
          </p:cNvPr>
          <p:cNvSpPr txBox="1"/>
          <p:nvPr/>
        </p:nvSpPr>
        <p:spPr>
          <a:xfrm rot="19256381">
            <a:off x="1911224" y="265601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7ED9EA-77B3-465D-87A1-A9CEFD13A6CD}"/>
              </a:ext>
            </a:extLst>
          </p:cNvPr>
          <p:cNvSpPr txBox="1"/>
          <p:nvPr/>
        </p:nvSpPr>
        <p:spPr>
          <a:xfrm>
            <a:off x="1363674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4468DF6-DDE6-4CD4-8C19-5391290CFEB8}"/>
              </a:ext>
            </a:extLst>
          </p:cNvPr>
          <p:cNvSpPr txBox="1"/>
          <p:nvPr/>
        </p:nvSpPr>
        <p:spPr>
          <a:xfrm>
            <a:off x="1025033" y="2750067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6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A26388-5D73-40B9-9A87-44D1B4B23ED8}"/>
              </a:ext>
            </a:extLst>
          </p:cNvPr>
          <p:cNvSpPr txBox="1"/>
          <p:nvPr/>
        </p:nvSpPr>
        <p:spPr>
          <a:xfrm>
            <a:off x="2282747" y="1833129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E00A4B-2142-49F0-A56A-0B96A3E3EE7B}"/>
              </a:ext>
            </a:extLst>
          </p:cNvPr>
          <p:cNvSpPr txBox="1"/>
          <p:nvPr/>
        </p:nvSpPr>
        <p:spPr>
          <a:xfrm>
            <a:off x="2808811" y="102212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82FFBB-9D15-4A9F-ADFD-E5C7800B5C2A}"/>
              </a:ext>
            </a:extLst>
          </p:cNvPr>
          <p:cNvSpPr txBox="1"/>
          <p:nvPr/>
        </p:nvSpPr>
        <p:spPr>
          <a:xfrm rot="19256381">
            <a:off x="9686976" y="2642760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740DD0-7024-4DC3-8358-1382AE6BDB8A}"/>
              </a:ext>
            </a:extLst>
          </p:cNvPr>
          <p:cNvSpPr txBox="1"/>
          <p:nvPr/>
        </p:nvSpPr>
        <p:spPr>
          <a:xfrm rot="19256381">
            <a:off x="5804451" y="2656012"/>
            <a:ext cx="20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Noto Sans" panose="020B0502040504020204" pitchFamily="34" charset="0"/>
              </a:rPr>
              <a:t>Total: 11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B053843-2F56-4E58-9337-5A2FD31A0592}"/>
              </a:ext>
            </a:extLst>
          </p:cNvPr>
          <p:cNvSpPr txBox="1"/>
          <p:nvPr/>
        </p:nvSpPr>
        <p:spPr>
          <a:xfrm>
            <a:off x="6660009" y="1041791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445BAD6-F72B-40DD-9470-B0CC3F40D7CF}"/>
              </a:ext>
            </a:extLst>
          </p:cNvPr>
          <p:cNvSpPr txBox="1"/>
          <p:nvPr/>
        </p:nvSpPr>
        <p:spPr>
          <a:xfrm>
            <a:off x="6141377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8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53CDC2E-BD74-43DE-82AF-BB9123E7480A}"/>
              </a:ext>
            </a:extLst>
          </p:cNvPr>
          <p:cNvSpPr txBox="1"/>
          <p:nvPr/>
        </p:nvSpPr>
        <p:spPr>
          <a:xfrm>
            <a:off x="5236616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2AF8294-BBD9-4DD1-8979-1FA67A532B04}"/>
              </a:ext>
            </a:extLst>
          </p:cNvPr>
          <p:cNvSpPr txBox="1"/>
          <p:nvPr/>
        </p:nvSpPr>
        <p:spPr>
          <a:xfrm>
            <a:off x="49232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46CEFD6-5BA9-4A6E-A3A2-88DC1D9A209C}"/>
              </a:ext>
            </a:extLst>
          </p:cNvPr>
          <p:cNvSpPr txBox="1"/>
          <p:nvPr/>
        </p:nvSpPr>
        <p:spPr>
          <a:xfrm>
            <a:off x="10527600" y="1048208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1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F88C81-9D95-402C-A007-2520735AFB5F}"/>
              </a:ext>
            </a:extLst>
          </p:cNvPr>
          <p:cNvSpPr txBox="1"/>
          <p:nvPr/>
        </p:nvSpPr>
        <p:spPr>
          <a:xfrm>
            <a:off x="10014969" y="1792952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778EFBC-448E-466B-9DEE-3D86B5E8005C}"/>
              </a:ext>
            </a:extLst>
          </p:cNvPr>
          <p:cNvSpPr txBox="1"/>
          <p:nvPr/>
        </p:nvSpPr>
        <p:spPr>
          <a:xfrm>
            <a:off x="9081573" y="182927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3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CF898-DDED-4BB3-B07B-04525A8FA2F8}"/>
              </a:ext>
            </a:extLst>
          </p:cNvPr>
          <p:cNvSpPr txBox="1"/>
          <p:nvPr/>
        </p:nvSpPr>
        <p:spPr>
          <a:xfrm>
            <a:off x="8809123" y="2736935"/>
            <a:ext cx="52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Noto Sans" panose="020B0502040504020204" pitchFamily="34" charset="0"/>
              </a:rPr>
              <a:t>4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7A44084-1B6E-47C6-BE19-23C0649621A0}"/>
              </a:ext>
            </a:extLst>
          </p:cNvPr>
          <p:cNvSpPr/>
          <p:nvPr/>
        </p:nvSpPr>
        <p:spPr>
          <a:xfrm>
            <a:off x="755879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1DE735B-5A3B-423C-BE66-00BB76A20BEE}"/>
              </a:ext>
            </a:extLst>
          </p:cNvPr>
          <p:cNvSpPr/>
          <p:nvPr/>
        </p:nvSpPr>
        <p:spPr>
          <a:xfrm>
            <a:off x="8468141" y="4757531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E349FF3-ACD1-43FC-B4E5-0074784BCA26}"/>
              </a:ext>
            </a:extLst>
          </p:cNvPr>
          <p:cNvSpPr/>
          <p:nvPr/>
        </p:nvSpPr>
        <p:spPr>
          <a:xfrm>
            <a:off x="4612010" y="4784036"/>
            <a:ext cx="3286034" cy="1078347"/>
          </a:xfrm>
          <a:prstGeom prst="roundRect">
            <a:avLst/>
          </a:prstGeom>
          <a:noFill/>
          <a:ln w="76200">
            <a:solidFill>
              <a:srgbClr val="DF4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8C3A337-BFEF-4FD4-AB13-6A5256BDF539}"/>
              </a:ext>
            </a:extLst>
          </p:cNvPr>
          <p:cNvSpPr txBox="1"/>
          <p:nvPr/>
        </p:nvSpPr>
        <p:spPr>
          <a:xfrm>
            <a:off x="755879" y="5932553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2700757-2566-4297-8388-482DE403057E}"/>
              </a:ext>
            </a:extLst>
          </p:cNvPr>
          <p:cNvSpPr txBox="1"/>
          <p:nvPr/>
        </p:nvSpPr>
        <p:spPr>
          <a:xfrm>
            <a:off x="8468141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10A550-E76B-4D68-A756-59F43DCB43B3}"/>
              </a:ext>
            </a:extLst>
          </p:cNvPr>
          <p:cNvSpPr txBox="1"/>
          <p:nvPr/>
        </p:nvSpPr>
        <p:spPr>
          <a:xfrm>
            <a:off x="4612010" y="5950467"/>
            <a:ext cx="328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ursive standard" pitchFamily="2" charset="0"/>
              </a:rPr>
              <a:t>Le compte est bon!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3A51E451-EA30-474D-99B7-A3CD8271CC00}"/>
              </a:ext>
            </a:extLst>
          </p:cNvPr>
          <p:cNvSpPr/>
          <p:nvPr/>
        </p:nvSpPr>
        <p:spPr>
          <a:xfrm>
            <a:off x="8242132" y="267006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E0CB2F7-2554-42BD-805B-32203F860987}"/>
              </a:ext>
            </a:extLst>
          </p:cNvPr>
          <p:cNvSpPr/>
          <p:nvPr/>
        </p:nvSpPr>
        <p:spPr>
          <a:xfrm>
            <a:off x="4372600" y="267005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BFDB3FAB-532C-432A-944C-531DC4A97665}"/>
              </a:ext>
            </a:extLst>
          </p:cNvPr>
          <p:cNvSpPr/>
          <p:nvPr/>
        </p:nvSpPr>
        <p:spPr>
          <a:xfrm>
            <a:off x="505038" y="267007"/>
            <a:ext cx="3777487" cy="6188765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955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216</Words>
  <Application>Microsoft Office PowerPoint</Application>
  <PresentationFormat>Grand écran</PresentationFormat>
  <Paragraphs>108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Cursive standard</vt:lpstr>
      <vt:lpstr>Noto Sans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Adeline Michel</dc:creator>
  <cp:lastModifiedBy>Adeline Michel</cp:lastModifiedBy>
  <cp:revision>12</cp:revision>
  <dcterms:created xsi:type="dcterms:W3CDTF">2020-03-10T19:53:56Z</dcterms:created>
  <dcterms:modified xsi:type="dcterms:W3CDTF">2020-03-11T13:15:15Z</dcterms:modified>
</cp:coreProperties>
</file>