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1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7" algn="l" defTabSz="91430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3" autoAdjust="0"/>
    <p:restoredTop sz="94705" autoAdjust="0"/>
  </p:normalViewPr>
  <p:slideViewPr>
    <p:cSldViewPr>
      <p:cViewPr>
        <p:scale>
          <a:sx n="90" d="100"/>
          <a:sy n="90" d="100"/>
        </p:scale>
        <p:origin x="-456" y="178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1" y="3077284"/>
            <a:ext cx="5829300" cy="212336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6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456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8"/>
            <a:ext cx="1157288" cy="11268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7" y="529698"/>
            <a:ext cx="3357563" cy="11268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513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756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6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6" y="4198588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1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819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2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795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217386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3141487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1" y="2217386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3" indent="0">
              <a:buNone/>
              <a:defRPr sz="2000" b="1"/>
            </a:lvl2pPr>
            <a:lvl3pPr marL="914304" indent="0">
              <a:buNone/>
              <a:defRPr sz="1800" b="1"/>
            </a:lvl3pPr>
            <a:lvl4pPr marL="1371457" indent="0">
              <a:buNone/>
              <a:defRPr sz="1600" b="1"/>
            </a:lvl4pPr>
            <a:lvl5pPr marL="1828609" indent="0">
              <a:buNone/>
              <a:defRPr sz="1600" b="1"/>
            </a:lvl5pPr>
            <a:lvl6pPr marL="2285761" indent="0">
              <a:buNone/>
              <a:defRPr sz="1600" b="1"/>
            </a:lvl6pPr>
            <a:lvl7pPr marL="2742913" indent="0">
              <a:buNone/>
              <a:defRPr sz="1600" b="1"/>
            </a:lvl7pPr>
            <a:lvl8pPr marL="3200066" indent="0">
              <a:buNone/>
              <a:defRPr sz="1600" b="1"/>
            </a:lvl8pPr>
            <a:lvl9pPr marL="3657217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1" y="3141487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9009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3823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487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2" y="394407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9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2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858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153" indent="0">
              <a:buNone/>
              <a:defRPr sz="2800"/>
            </a:lvl2pPr>
            <a:lvl3pPr marL="914304" indent="0">
              <a:buNone/>
              <a:defRPr sz="2400"/>
            </a:lvl3pPr>
            <a:lvl4pPr marL="1371457" indent="0">
              <a:buNone/>
              <a:defRPr sz="2000"/>
            </a:lvl4pPr>
            <a:lvl5pPr marL="1828609" indent="0">
              <a:buNone/>
              <a:defRPr sz="2000"/>
            </a:lvl5pPr>
            <a:lvl6pPr marL="2285761" indent="0">
              <a:buNone/>
              <a:defRPr sz="2000"/>
            </a:lvl6pPr>
            <a:lvl7pPr marL="2742913" indent="0">
              <a:buNone/>
              <a:defRPr sz="2000"/>
            </a:lvl7pPr>
            <a:lvl8pPr marL="3200066" indent="0">
              <a:buNone/>
              <a:defRPr sz="2000"/>
            </a:lvl8pPr>
            <a:lvl9pPr marL="3657217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153" indent="0">
              <a:buNone/>
              <a:defRPr sz="1200"/>
            </a:lvl2pPr>
            <a:lvl3pPr marL="914304" indent="0">
              <a:buNone/>
              <a:defRPr sz="1000"/>
            </a:lvl3pPr>
            <a:lvl4pPr marL="1371457" indent="0">
              <a:buNone/>
              <a:defRPr sz="900"/>
            </a:lvl4pPr>
            <a:lvl5pPr marL="1828609" indent="0">
              <a:buNone/>
              <a:defRPr sz="900"/>
            </a:lvl5pPr>
            <a:lvl6pPr marL="2285761" indent="0">
              <a:buNone/>
              <a:defRPr sz="900"/>
            </a:lvl6pPr>
            <a:lvl7pPr marL="2742913" indent="0">
              <a:buNone/>
              <a:defRPr sz="900"/>
            </a:lvl7pPr>
            <a:lvl8pPr marL="3200066" indent="0">
              <a:buNone/>
              <a:defRPr sz="900"/>
            </a:lvl8pPr>
            <a:lvl9pPr marL="3657217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30" tIns="45715" rIns="91430" bIns="45715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30" tIns="45715" rIns="91430" bIns="45715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E4C13-E1B2-41EB-B8D1-18AAA691EBF6}" type="datetimeFigureOut">
              <a:rPr lang="fr-FR" smtClean="0"/>
              <a:t>02/11/2012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1" y="9181397"/>
            <a:ext cx="21717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30" tIns="45715" rIns="91430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D75F4-077F-4CE5-ACC5-27F563C557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8207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04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91430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72" indent="-285720" algn="l" defTabSz="91430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1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32" indent="-228576" algn="l" defTabSz="91430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85" indent="-228576" algn="l" defTabSz="91430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38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89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42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93" indent="-228576" algn="l" defTabSz="91430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4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5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09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61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13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66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17" algn="l" defTabSz="91430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700808" y="0"/>
            <a:ext cx="5157192" cy="6791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2348880" cy="1064568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à coins arrondis 3"/>
          <p:cNvSpPr/>
          <p:nvPr/>
        </p:nvSpPr>
        <p:spPr>
          <a:xfrm>
            <a:off x="1268760" y="135594"/>
            <a:ext cx="4879222" cy="694684"/>
          </a:xfrm>
          <a:prstGeom prst="roundRect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3225800" algn="l"/>
              </a:tabLst>
            </a:pPr>
            <a:r>
              <a:rPr lang="fr-FR" sz="1600" dirty="0" smtClean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fr-FR" sz="2000" b="1" dirty="0">
                <a:solidFill>
                  <a:schemeClr val="tx1"/>
                </a:solidFill>
                <a:latin typeface="Century Gothic" pitchFamily="34" charset="0"/>
              </a:rPr>
              <a:t>Ecrire sans erreur les homophones grammaticaux :  ses / 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052736" y="920552"/>
            <a:ext cx="1512168" cy="2880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  <a:latin typeface="Century Gothic" pitchFamily="34" charset="0"/>
              </a:rPr>
              <a:t>Orthographe</a:t>
            </a:r>
            <a:endParaRPr lang="fr-FR" sz="1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260648" y="272480"/>
            <a:ext cx="792088" cy="406652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Cm1</a:t>
            </a:r>
            <a:endParaRPr lang="fr-FR" sz="2000" b="1" dirty="0">
              <a:solidFill>
                <a:schemeClr val="tx1"/>
              </a:solidFill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5691086" y="572820"/>
            <a:ext cx="913792" cy="5149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 smtClean="0">
                <a:solidFill>
                  <a:schemeClr val="tx1"/>
                </a:solidFill>
              </a:rPr>
              <a:t>Fiche 7</a:t>
            </a:r>
            <a:endParaRPr lang="fr-FR" sz="1400" b="1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2463" y="1496616"/>
            <a:ext cx="6296813" cy="80329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fr-FR" sz="1200" b="1" u="sng" dirty="0" smtClean="0">
                <a:latin typeface="Century Gothic" pitchFamily="34" charset="0"/>
              </a:rPr>
              <a:t>Écris </a:t>
            </a:r>
            <a:r>
              <a:rPr lang="fr-FR" sz="1200" b="1" u="sng" dirty="0">
                <a:latin typeface="Century Gothic" pitchFamily="34" charset="0"/>
              </a:rPr>
              <a:t>les groupes nominaux de la 1ère liste au singulier, et ceux de la 2ème au pluriel.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fr-FR" sz="1200" dirty="0" smtClean="0">
                <a:latin typeface="Century Gothic" pitchFamily="34" charset="0"/>
              </a:rPr>
              <a:t>ses </a:t>
            </a:r>
            <a:r>
              <a:rPr lang="fr-FR" sz="1200" dirty="0">
                <a:latin typeface="Century Gothic" pitchFamily="34" charset="0"/>
              </a:rPr>
              <a:t>jambes - ces montagnes - ces lits - ses cadeaux – </a:t>
            </a:r>
            <a:r>
              <a:rPr lang="fr-FR" sz="1200" dirty="0" smtClean="0">
                <a:latin typeface="Century Gothic" pitchFamily="34" charset="0"/>
              </a:rPr>
              <a:t>ses </a:t>
            </a:r>
            <a:r>
              <a:rPr lang="fr-FR" sz="1200" dirty="0">
                <a:latin typeface="Century Gothic" pitchFamily="34" charset="0"/>
              </a:rPr>
              <a:t>assiettes - ces aigles </a:t>
            </a:r>
          </a:p>
          <a:p>
            <a:r>
              <a:rPr lang="fr-FR" sz="1200" dirty="0" smtClean="0">
                <a:latin typeface="Century Gothic" pitchFamily="34" charset="0"/>
                <a:sym typeface="Wingdings" pitchFamily="2" charset="2"/>
              </a:rPr>
              <a:t> </a:t>
            </a:r>
            <a:r>
              <a:rPr lang="fr-FR" sz="1200" dirty="0" smtClean="0">
                <a:latin typeface="Century Gothic" pitchFamily="34" charset="0"/>
              </a:rPr>
              <a:t>cette </a:t>
            </a:r>
            <a:r>
              <a:rPr lang="fr-FR" sz="1200" dirty="0">
                <a:latin typeface="Century Gothic" pitchFamily="34" charset="0"/>
              </a:rPr>
              <a:t>chambre – cet abricot – son sac – ce véhicule – sa </a:t>
            </a:r>
            <a:r>
              <a:rPr lang="fr-FR" sz="1200" dirty="0" smtClean="0">
                <a:latin typeface="Century Gothic" pitchFamily="34" charset="0"/>
              </a:rPr>
              <a:t>sœur </a:t>
            </a:r>
            <a:r>
              <a:rPr lang="fr-FR" sz="1200" dirty="0">
                <a:latin typeface="Century Gothic" pitchFamily="34" charset="0"/>
              </a:rPr>
              <a:t>son cahier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228600" indent="-228600">
              <a:buAutoNum type="arabicParenR" startAt="2"/>
            </a:pPr>
            <a:r>
              <a:rPr lang="fr-FR" sz="1200" b="1" u="sng" dirty="0" smtClean="0">
                <a:latin typeface="Century Gothic" pitchFamily="34" charset="0"/>
              </a:rPr>
              <a:t>Copie avec les </a:t>
            </a:r>
            <a:r>
              <a:rPr lang="fr-FR" sz="1200" b="1" u="sng" dirty="0">
                <a:latin typeface="Century Gothic" pitchFamily="34" charset="0"/>
              </a:rPr>
              <a:t>homophones qui conviennent.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Ben a jeté ( ces / ses ) vieux jouets.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Je n’avais pas encore lu ( ces / ses ) B.D.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range ( ces / ses ) pulls dans ( ces / ses ) placards.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( Ces / Ses ) voitures et ( ces / ses ) motos roulent vite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228600" indent="-228600">
              <a:buAutoNum type="arabicParenR" startAt="3"/>
            </a:pP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avec </a:t>
            </a:r>
            <a:r>
              <a:rPr lang="fr-FR" sz="1200" b="1" i="1" u="sng" dirty="0">
                <a:latin typeface="Century Gothic" pitchFamily="34" charset="0"/>
              </a:rPr>
              <a:t>ces ou ses : </a:t>
            </a:r>
            <a:endParaRPr lang="fr-FR" sz="1200" b="1" i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Louis a oublié </a:t>
            </a:r>
            <a:r>
              <a:rPr lang="fr-FR" sz="1200" dirty="0" smtClean="0">
                <a:latin typeface="Century Gothic" pitchFamily="34" charset="0"/>
              </a:rPr>
              <a:t>……a…. </a:t>
            </a:r>
            <a:r>
              <a:rPr lang="fr-FR" sz="1200" dirty="0">
                <a:latin typeface="Century Gothic" pitchFamily="34" charset="0"/>
              </a:rPr>
              <a:t>lunettes.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Regarde </a:t>
            </a:r>
            <a:r>
              <a:rPr lang="fr-FR" sz="1200" dirty="0" smtClean="0">
                <a:latin typeface="Century Gothic" pitchFamily="34" charset="0"/>
              </a:rPr>
              <a:t>…b……. </a:t>
            </a:r>
            <a:r>
              <a:rPr lang="fr-FR" sz="1200" dirty="0">
                <a:latin typeface="Century Gothic" pitchFamily="34" charset="0"/>
              </a:rPr>
              <a:t>magnifiques flamants roses !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……c…. </a:t>
            </a:r>
            <a:r>
              <a:rPr lang="fr-FR" sz="1200" dirty="0">
                <a:latin typeface="Century Gothic" pitchFamily="34" charset="0"/>
              </a:rPr>
              <a:t>pains au chocolat sont délicieux.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Elle raconte </a:t>
            </a:r>
            <a:r>
              <a:rPr lang="fr-FR" sz="1200" dirty="0" smtClean="0">
                <a:latin typeface="Century Gothic" pitchFamily="34" charset="0"/>
              </a:rPr>
              <a:t>……d…. </a:t>
            </a:r>
            <a:r>
              <a:rPr lang="fr-FR" sz="1200" dirty="0">
                <a:latin typeface="Century Gothic" pitchFamily="34" charset="0"/>
              </a:rPr>
              <a:t>aventures à </a:t>
            </a:r>
            <a:r>
              <a:rPr lang="fr-FR" sz="1200" dirty="0" smtClean="0">
                <a:latin typeface="Century Gothic" pitchFamily="34" charset="0"/>
              </a:rPr>
              <a:t>……e…. </a:t>
            </a:r>
            <a:r>
              <a:rPr lang="fr-FR" sz="1200" dirty="0">
                <a:latin typeface="Century Gothic" pitchFamily="34" charset="0"/>
              </a:rPr>
              <a:t>amis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……f…. </a:t>
            </a:r>
            <a:r>
              <a:rPr lang="fr-FR" sz="1200" dirty="0">
                <a:latin typeface="Century Gothic" pitchFamily="34" charset="0"/>
              </a:rPr>
              <a:t>tigres et </a:t>
            </a:r>
            <a:r>
              <a:rPr lang="fr-FR" sz="1200" dirty="0" smtClean="0">
                <a:latin typeface="Century Gothic" pitchFamily="34" charset="0"/>
              </a:rPr>
              <a:t>…g……. </a:t>
            </a:r>
            <a:r>
              <a:rPr lang="fr-FR" sz="1200" dirty="0">
                <a:latin typeface="Century Gothic" pitchFamily="34" charset="0"/>
              </a:rPr>
              <a:t>lions ont l’air féroces.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……h…. </a:t>
            </a:r>
            <a:r>
              <a:rPr lang="fr-FR" sz="1200" dirty="0">
                <a:latin typeface="Century Gothic" pitchFamily="34" charset="0"/>
              </a:rPr>
              <a:t>cris étaient poussés par </a:t>
            </a:r>
            <a:r>
              <a:rPr lang="fr-FR" sz="1200" dirty="0" smtClean="0">
                <a:latin typeface="Century Gothic" pitchFamily="34" charset="0"/>
              </a:rPr>
              <a:t>……i…. </a:t>
            </a:r>
            <a:r>
              <a:rPr lang="fr-FR" sz="1200" dirty="0">
                <a:latin typeface="Century Gothic" pitchFamily="34" charset="0"/>
              </a:rPr>
              <a:t>animaux. </a:t>
            </a:r>
          </a:p>
          <a:p>
            <a:r>
              <a:rPr lang="fr-FR" sz="1200" dirty="0">
                <a:latin typeface="Century Gothic" pitchFamily="34" charset="0"/>
              </a:rPr>
              <a:t>	</a:t>
            </a:r>
            <a:endParaRPr lang="fr-FR" sz="1200" dirty="0" smtClean="0">
              <a:latin typeface="Century Gothic" pitchFamily="34" charset="0"/>
            </a:endParaRPr>
          </a:p>
          <a:p>
            <a:endParaRPr lang="fr-FR" sz="1200" dirty="0" smtClean="0">
              <a:latin typeface="Century Gothic" pitchFamily="34" charset="0"/>
            </a:endParaRPr>
          </a:p>
          <a:p>
            <a:pPr marL="228600" indent="-228600">
              <a:buAutoNum type="arabicParenR" startAt="4"/>
            </a:pPr>
            <a:r>
              <a:rPr lang="fr-FR" sz="1200" b="1" u="sng" dirty="0" smtClean="0">
                <a:latin typeface="Century Gothic" pitchFamily="34" charset="0"/>
              </a:rPr>
              <a:t>Complète </a:t>
            </a:r>
            <a:r>
              <a:rPr lang="fr-FR" sz="1200" b="1" u="sng" dirty="0">
                <a:latin typeface="Century Gothic" pitchFamily="34" charset="0"/>
              </a:rPr>
              <a:t>par ces / ses : </a:t>
            </a:r>
            <a:endParaRPr lang="fr-FR" sz="1200" b="1" u="sng" dirty="0" smtClean="0">
              <a:latin typeface="Century Gothic" pitchFamily="34" charset="0"/>
            </a:endParaRPr>
          </a:p>
          <a:p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err="1">
                <a:latin typeface="Century Gothic" pitchFamily="34" charset="0"/>
              </a:rPr>
              <a:t>Lilou</a:t>
            </a:r>
            <a:r>
              <a:rPr lang="fr-FR" sz="1200" dirty="0">
                <a:latin typeface="Century Gothic" pitchFamily="34" charset="0"/>
              </a:rPr>
              <a:t> a ouvert </a:t>
            </a:r>
            <a:r>
              <a:rPr lang="fr-FR" sz="1200" dirty="0" smtClean="0">
                <a:latin typeface="Century Gothic" pitchFamily="34" charset="0"/>
              </a:rPr>
              <a:t>…a……. </a:t>
            </a:r>
            <a:r>
              <a:rPr lang="fr-FR" sz="1200" dirty="0">
                <a:latin typeface="Century Gothic" pitchFamily="34" charset="0"/>
              </a:rPr>
              <a:t>cadeaux en présence de </a:t>
            </a:r>
            <a:r>
              <a:rPr lang="fr-FR" sz="1200" dirty="0" smtClean="0">
                <a:latin typeface="Century Gothic" pitchFamily="34" charset="0"/>
              </a:rPr>
              <a:t>……b….. </a:t>
            </a:r>
            <a:r>
              <a:rPr lang="fr-FR" sz="1200" dirty="0">
                <a:latin typeface="Century Gothic" pitchFamily="34" charset="0"/>
              </a:rPr>
              <a:t>amis.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 smtClean="0">
                <a:latin typeface="Century Gothic" pitchFamily="34" charset="0"/>
              </a:rPr>
              <a:t>……c……. </a:t>
            </a:r>
            <a:r>
              <a:rPr lang="fr-FR" sz="1200" dirty="0">
                <a:latin typeface="Century Gothic" pitchFamily="34" charset="0"/>
              </a:rPr>
              <a:t>gâteaux que tu nous a préparés étaient excellents.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Il a pris </a:t>
            </a:r>
            <a:r>
              <a:rPr lang="fr-FR" sz="1200" dirty="0" smtClean="0">
                <a:latin typeface="Century Gothic" pitchFamily="34" charset="0"/>
              </a:rPr>
              <a:t>……d…… </a:t>
            </a:r>
            <a:r>
              <a:rPr lang="fr-FR" sz="1200" dirty="0">
                <a:latin typeface="Century Gothic" pitchFamily="34" charset="0"/>
              </a:rPr>
              <a:t>jambes à son cou.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La chatte lèche </a:t>
            </a:r>
            <a:r>
              <a:rPr lang="fr-FR" sz="1200" dirty="0" smtClean="0">
                <a:latin typeface="Century Gothic" pitchFamily="34" charset="0"/>
              </a:rPr>
              <a:t>……e…….. </a:t>
            </a:r>
            <a:r>
              <a:rPr lang="fr-FR" sz="1200" dirty="0">
                <a:latin typeface="Century Gothic" pitchFamily="34" charset="0"/>
              </a:rPr>
              <a:t>petits.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i="1" dirty="0">
                <a:latin typeface="Century Gothic" pitchFamily="34" charset="0"/>
              </a:rPr>
              <a:t>Il y a plus de fleurs dans </a:t>
            </a:r>
            <a:r>
              <a:rPr lang="fr-FR" sz="1200" i="1" dirty="0" smtClean="0">
                <a:latin typeface="Century Gothic" pitchFamily="34" charset="0"/>
              </a:rPr>
              <a:t>……f……. </a:t>
            </a:r>
            <a:r>
              <a:rPr lang="fr-FR" sz="1200" i="1" dirty="0">
                <a:latin typeface="Century Gothic" pitchFamily="34" charset="0"/>
              </a:rPr>
              <a:t>pots que dans ceux-ci. </a:t>
            </a:r>
            <a:endParaRPr lang="fr-FR" sz="1200" dirty="0">
              <a:latin typeface="Century Gothic" pitchFamily="34" charset="0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Jean vient de rentrer, il va raconter toutes </a:t>
            </a:r>
            <a:r>
              <a:rPr lang="fr-FR" sz="1200" dirty="0" smtClean="0">
                <a:latin typeface="Century Gothic" pitchFamily="34" charset="0"/>
              </a:rPr>
              <a:t>……g…..</a:t>
            </a:r>
            <a:r>
              <a:rPr lang="fr-FR" sz="1200" dirty="0">
                <a:latin typeface="Century Gothic" pitchFamily="34" charset="0"/>
              </a:rPr>
              <a:t>aventures.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La route sera refaite, </a:t>
            </a:r>
            <a:r>
              <a:rPr lang="fr-FR" sz="1200" dirty="0" smtClean="0">
                <a:latin typeface="Century Gothic" pitchFamily="34" charset="0"/>
              </a:rPr>
              <a:t>……h……. </a:t>
            </a:r>
            <a:r>
              <a:rPr lang="fr-FR" sz="1200" dirty="0">
                <a:latin typeface="Century Gothic" pitchFamily="34" charset="0"/>
              </a:rPr>
              <a:t>travaux commenceront bientôt. 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fr-FR" sz="1200" dirty="0">
                <a:latin typeface="Century Gothic" pitchFamily="34" charset="0"/>
              </a:rPr>
              <a:t>Regardez </a:t>
            </a:r>
            <a:r>
              <a:rPr lang="fr-FR" sz="1200" dirty="0" smtClean="0">
                <a:latin typeface="Century Gothic" pitchFamily="34" charset="0"/>
              </a:rPr>
              <a:t>……i….. </a:t>
            </a:r>
            <a:r>
              <a:rPr lang="fr-FR" sz="1200" dirty="0">
                <a:latin typeface="Century Gothic" pitchFamily="34" charset="0"/>
              </a:rPr>
              <a:t>deux poussins comme ils sont beaux ! </a:t>
            </a:r>
          </a:p>
          <a:p>
            <a:endParaRPr lang="fr-FR" sz="1200" dirty="0" smtClean="0">
              <a:latin typeface="Century Gothic" pitchFamily="34" charset="0"/>
            </a:endParaRPr>
          </a:p>
          <a:p>
            <a:r>
              <a:rPr lang="fr-FR" sz="1200" dirty="0">
                <a:latin typeface="Century Gothic" pitchFamily="34" charset="0"/>
              </a:rPr>
              <a:t>	</a:t>
            </a:r>
          </a:p>
          <a:p>
            <a:pPr marL="228600" indent="-228600">
              <a:buAutoNum type="arabicParenR" startAt="5"/>
            </a:pPr>
            <a:r>
              <a:rPr lang="fr-FR" sz="1200" b="1" u="sng" dirty="0" smtClean="0">
                <a:latin typeface="Century Gothic" pitchFamily="34" charset="0"/>
              </a:rPr>
              <a:t>Ecris au singulier :</a:t>
            </a:r>
          </a:p>
          <a:p>
            <a:pPr marL="228600" indent="-228600">
              <a:buAutoNum type="arabicParenR" startAt="5"/>
            </a:pPr>
            <a:endParaRPr lang="fr-FR" sz="1200" dirty="0">
              <a:latin typeface="Century Gothic" pitchFamily="34" charset="0"/>
            </a:endParaRPr>
          </a:p>
          <a:p>
            <a:r>
              <a:rPr lang="fr-FR" sz="1200" dirty="0" smtClean="0">
                <a:latin typeface="Century Gothic" pitchFamily="34" charset="0"/>
              </a:rPr>
              <a:t>ses voitures   -   ces chevaux   -   ces heures   -   ses disques   -   ces couteaux   -   ses yeux   -   ses jeux   -   ces colis   -   ces seaux   -   ses roues   -   ses amies</a:t>
            </a:r>
            <a:endParaRPr lang="fr-FR" sz="1200" dirty="0"/>
          </a:p>
          <a:p>
            <a:endParaRPr lang="fr-FR" sz="1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07662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197</Words>
  <Application>Microsoft Office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</dc:creator>
  <cp:lastModifiedBy>Nathalie</cp:lastModifiedBy>
  <cp:revision>59</cp:revision>
  <dcterms:created xsi:type="dcterms:W3CDTF">2012-10-29T16:06:26Z</dcterms:created>
  <dcterms:modified xsi:type="dcterms:W3CDTF">2012-11-02T19:17:27Z</dcterms:modified>
</cp:coreProperties>
</file>