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ou 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4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764704"/>
            <a:ext cx="84609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Samedi soir, au loto, 100 personnes ont trouvé les six bons numéros. </a:t>
            </a:r>
            <a:r>
              <a:rPr lang="fr-FR" sz="5600" smtClean="0">
                <a:solidFill>
                  <a:srgbClr val="0070C0"/>
                </a:solidFill>
                <a:latin typeface="Maiandra GD" panose="020E0502030308020204" pitchFamily="34" charset="0"/>
              </a:rPr>
              <a:t>Ils </a:t>
            </a:r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se partagent donc la somme de </a:t>
            </a:r>
            <a:r>
              <a:rPr lang="fr-FR" sz="5600">
                <a:solidFill>
                  <a:srgbClr val="0070C0"/>
                </a:solidFill>
                <a:latin typeface="Maiandra GD" panose="020E0502030308020204" pitchFamily="34" charset="0"/>
              </a:rPr>
              <a:t>420 </a:t>
            </a:r>
            <a:r>
              <a:rPr lang="fr-FR" sz="5600" smtClean="0">
                <a:solidFill>
                  <a:srgbClr val="0070C0"/>
                </a:solidFill>
                <a:latin typeface="Maiandra GD" panose="020E0502030308020204" pitchFamily="34" charset="0"/>
              </a:rPr>
              <a:t>000 €.</a:t>
            </a:r>
            <a:endParaRPr lang="fr-FR" sz="56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chaque personne va-t-elle toucher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99"/>
    </mc:Choice>
    <mc:Fallback xmlns="">
      <p:transition spd="slow" advTm="4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764704"/>
            <a:ext cx="84609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En moyenne, dans l’école, il y a 23 élèves par classe. L’école est composée de 10 classes.</a:t>
            </a:r>
          </a:p>
          <a:p>
            <a:r>
              <a:rPr lang="fr-FR" sz="4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d’élèves dans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60"/>
    </mc:Choice>
    <mc:Fallback xmlns="">
      <p:transition spd="slow" advTm="41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58989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365 200</a:t>
            </a:r>
            <a:endParaRPr lang="fr-FR" sz="32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4847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6 350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9312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42 100</a:t>
            </a:r>
            <a:endParaRPr lang="fr-FR" sz="4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11760" y="27809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63 470</a:t>
            </a:r>
            <a:endParaRPr lang="fr-FR" sz="4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4 200 €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230 élèves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550" y="640913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980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0"/>
    </mc:Choice>
    <mc:Fallback xmlns="">
      <p:transition spd="slow" advTm="2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3 652 x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8"/>
    </mc:Choice>
    <mc:Fallback xmlns="">
      <p:transition spd="slow" advTm="2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600÷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7"/>
    </mc:Choice>
    <mc:Fallback xmlns="">
      <p:transition spd="slow" advTm="2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635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4"/>
    </mc:Choice>
    <mc:Fallback xmlns="">
      <p:transition spd="slow" advTm="27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01518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421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2"/>
    </mc:Choice>
    <mc:Fallback xmlns="">
      <p:transition spd="slow" advTm="2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6 347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52"/>
    </mc:Choice>
    <mc:Fallback xmlns="">
      <p:transition spd="slow" advTm="2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2 000 </a:t>
            </a:r>
          </a:p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2"/>
    </mc:Choice>
    <mc:Fallback xmlns="">
      <p:transition spd="slow" advTm="2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3 600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1"/>
    </mc:Choice>
    <mc:Fallback xmlns="">
      <p:transition spd="slow" advTm="27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149</Words>
  <Application>Microsoft Office PowerPoint</Application>
  <PresentationFormat>Affichage à l'écran (4:3)</PresentationFormat>
  <Paragraphs>43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ou 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49</cp:revision>
  <dcterms:created xsi:type="dcterms:W3CDTF">2013-01-27T09:55:18Z</dcterms:created>
  <dcterms:modified xsi:type="dcterms:W3CDTF">2014-03-16T13:52:23Z</dcterms:modified>
</cp:coreProperties>
</file>