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FCE61-D84E-4B1D-AA89-F3BED8EAB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FF6BE6-DFAA-445A-8F92-49FA7F30C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CCEB8-A00D-4958-AC5B-8132F56E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CFF96D-DBA2-4242-8691-AB420A92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92490F-166C-4892-A2BE-6A349C83A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318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CB3C4B-3913-4D4A-948F-7872018A6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BC2477-8786-44D3-A1F6-F8A885F37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EA8EE2-C4F7-44E3-9AF6-059FCF43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F599E7-D1D4-497C-994F-163767819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39BDD6-74F3-4A34-9109-3D3E362DD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85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73479C-2BC8-43E6-91D0-8D4519B96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0B873B-E89A-4536-BA65-D9FF58F92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55FA58-A07A-4D2E-A66E-7A8337B6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CC6DDA-FD13-43B0-96B1-0B697489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8C15F6-353A-4829-AAFE-5BDC5146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96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B4496-DAE6-4E62-8686-CC786A48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65EFD7-75A4-471A-A60C-9D53D3A5A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91E929-5C2B-4DE3-BD6D-4AEB82A1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6D8608-CAC1-4911-9141-7C5B82B2A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EB25F2-9E61-484B-85C5-6E28689E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72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6FC62-445D-48EB-8C28-F2DA97E24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F95561-7CB9-4A41-BA77-DB7B1244A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AD828B-D40B-4EE9-950E-F63393C1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E6DB1B-E06B-4C3F-9977-B8BF3D52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8B2F9B-B550-4FF3-BD1D-DC2538E5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877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5EC88-16FB-4937-9B14-A1B7FF59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C7A542-14A0-4219-8ADA-83CBDBA41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C90F1E-C022-4170-AAF2-8F9385B8F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D711FC-9197-44FC-A956-4B8B723D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9D022A-348D-4E52-A390-BAAC6D06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CE31FB-33BB-4D92-8726-B186C45E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721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C52775-D7C9-4C6D-B4ED-EB83CF027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ABF43D-A446-4F22-A446-F880C7950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E2945D-D130-4DCE-909C-579955C7A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76C1D57-382A-4E12-85FB-CE279459B5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8CCC9A-F376-42BE-A284-FA47936CF0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B72B7C-3A94-46C3-BC17-8291D2678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E1547FF-F57A-41E1-9EE4-902F49F95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A9D04ED-DED8-46C3-99AE-CA0B7E95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185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D7165B-83E1-4ADB-B15E-B79D6847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A23A29-D9D3-43EF-B9E2-DA4F7A583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AB86A6-FC00-4FF8-AD1A-436E75AE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2D7131-09EF-4D3C-9BCC-7A691E65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983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AAB9B6-DF99-4E6F-80B2-084F137C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E1A67D-2E37-4300-8A2B-54A21A37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084738-BC09-485F-AAC1-5CDE1B4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976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8E8C2A-51BF-419D-B6DE-87E8858B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26D7A8-C5BA-4628-8871-BCA4EEC77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85060F-BD6D-44BA-A1EC-3B4F913FA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BCAC1F-575C-4B9A-AADC-B6FBA43F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CD0531-F100-4245-BEC2-364850BF7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B218F1-7F4B-4CE0-B661-A33465FF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899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FE6364-08EE-433D-96CB-545DC81AF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87DAA48-4D88-4C5C-93DB-B1867C65F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116AA8-BA3C-4C27-9CFE-34A82AE85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D93CD3-DB9B-476C-97F6-A63BF660D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A1C66A-D9B6-4830-8130-D5BCE30B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6340F3-E418-4C06-9595-CEFA5C6B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49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CE9244C-C209-4960-9CA9-BCC03691B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D61984-1B7C-4FE8-A4B0-3F1820242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8B97D3-0EDC-47D2-950E-E0ADFBB92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49F9-6CF8-45B1-AB84-79F940EE02E8}" type="datetimeFigureOut">
              <a:rPr lang="fr-FR" smtClean="0"/>
              <a:t>17/06/2020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660422-99D2-42CE-A37D-58962AED9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7B25B4-F66D-4FDB-8EAD-EA4682609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EF032-1790-4DB2-AD1A-30A4F9ADA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46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518D4-3D96-4CB5-8BBC-FDC8179E8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0421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Les sons triples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519AA1-FB61-4A59-9F15-332AEF001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80602"/>
          </a:xfrm>
        </p:spPr>
        <p:txBody>
          <a:bodyPr>
            <a:noAutofit/>
          </a:bodyPr>
          <a:lstStyle/>
          <a:p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tr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dr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br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vr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fr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pr</a:t>
            </a:r>
            <a:endParaRPr lang="fr-FR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bl</a:t>
            </a:r>
            <a:r>
              <a:rPr lang="fr-FR" sz="6600" dirty="0">
                <a:latin typeface="Aharoni" panose="02010803020104030203" pitchFamily="2" charset="-79"/>
                <a:cs typeface="Aharoni" panose="02010803020104030203" pitchFamily="2" charset="-79"/>
              </a:rPr>
              <a:t> / pl / </a:t>
            </a:r>
            <a:r>
              <a:rPr lang="fr-FR" sz="6600" dirty="0" err="1">
                <a:latin typeface="Aharoni" panose="02010803020104030203" pitchFamily="2" charset="-79"/>
                <a:cs typeface="Aharoni" panose="02010803020104030203" pitchFamily="2" charset="-79"/>
              </a:rPr>
              <a:t>fl</a:t>
            </a:r>
            <a:endParaRPr lang="fr-FR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90002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B994B56-7E57-40AF-B23A-B30ED69692CE}"/>
              </a:ext>
            </a:extLst>
          </p:cNvPr>
          <p:cNvSpPr txBox="1"/>
          <p:nvPr/>
        </p:nvSpPr>
        <p:spPr>
          <a:xfrm>
            <a:off x="239696" y="321361"/>
            <a:ext cx="3549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Lecture de syllabes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132281-E070-4D12-95FE-40AEACE34F10}"/>
              </a:ext>
            </a:extLst>
          </p:cNvPr>
          <p:cNvSpPr txBox="1"/>
          <p:nvPr/>
        </p:nvSpPr>
        <p:spPr>
          <a:xfrm>
            <a:off x="4023066" y="914400"/>
            <a:ext cx="101205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ra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971DABA-B490-479A-B26A-1C60C8376CF9}"/>
              </a:ext>
            </a:extLst>
          </p:cNvPr>
          <p:cNvSpPr txBox="1"/>
          <p:nvPr/>
        </p:nvSpPr>
        <p:spPr>
          <a:xfrm>
            <a:off x="8168935" y="914400"/>
            <a:ext cx="1012055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ar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8404AA-7ACA-42C1-A204-88DA2272C947}"/>
              </a:ext>
            </a:extLst>
          </p:cNvPr>
          <p:cNvSpPr txBox="1"/>
          <p:nvPr/>
        </p:nvSpPr>
        <p:spPr>
          <a:xfrm>
            <a:off x="4023066" y="2322446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ra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F9897C3-232C-4515-AE7C-B5226B44373A}"/>
              </a:ext>
            </a:extLst>
          </p:cNvPr>
          <p:cNvSpPr txBox="1"/>
          <p:nvPr/>
        </p:nvSpPr>
        <p:spPr>
          <a:xfrm>
            <a:off x="8168935" y="2318940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41B2DA8-0759-4363-B7D3-29B771A78355}"/>
              </a:ext>
            </a:extLst>
          </p:cNvPr>
          <p:cNvSpPr txBox="1"/>
          <p:nvPr/>
        </p:nvSpPr>
        <p:spPr>
          <a:xfrm>
            <a:off x="4023066" y="5272792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B3F4A09-C85A-4279-9EE5-808D63C7E946}"/>
              </a:ext>
            </a:extLst>
          </p:cNvPr>
          <p:cNvSpPr txBox="1"/>
          <p:nvPr/>
        </p:nvSpPr>
        <p:spPr>
          <a:xfrm>
            <a:off x="8168935" y="3797619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DE598B8-0093-4A79-9AB3-7EF9C2D44B4B}"/>
              </a:ext>
            </a:extLst>
          </p:cNvPr>
          <p:cNvSpPr txBox="1"/>
          <p:nvPr/>
        </p:nvSpPr>
        <p:spPr>
          <a:xfrm>
            <a:off x="4023066" y="3797619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7ED9DFD-7262-431B-9DF2-7E44E88C22F4}"/>
              </a:ext>
            </a:extLst>
          </p:cNvPr>
          <p:cNvSpPr txBox="1"/>
          <p:nvPr/>
        </p:nvSpPr>
        <p:spPr>
          <a:xfrm>
            <a:off x="8168935" y="5272792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fr-FR" sz="6000" dirty="0" err="1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endParaRPr lang="fr-FR" sz="60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99C32B0-9D53-47A5-A10E-882DF94FBA32}"/>
              </a:ext>
            </a:extLst>
          </p:cNvPr>
          <p:cNvSpPr txBox="1"/>
          <p:nvPr/>
        </p:nvSpPr>
        <p:spPr>
          <a:xfrm>
            <a:off x="239697" y="2318940"/>
            <a:ext cx="2663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Je rajoute la lettre : </a:t>
            </a:r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048F8A4-23D7-4A85-8CFB-F0E2AECA6E11}"/>
              </a:ext>
            </a:extLst>
          </p:cNvPr>
          <p:cNvSpPr txBox="1"/>
          <p:nvPr/>
        </p:nvSpPr>
        <p:spPr>
          <a:xfrm>
            <a:off x="5702426" y="2322446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ra</a:t>
            </a:r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5185EE6-F7E5-448E-A604-CB21F2CF3240}"/>
              </a:ext>
            </a:extLst>
          </p:cNvPr>
          <p:cNvSpPr txBox="1"/>
          <p:nvPr/>
        </p:nvSpPr>
        <p:spPr>
          <a:xfrm>
            <a:off x="9886759" y="2322445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ar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F1F3C14-FB51-409E-9113-9138BFB470A3}"/>
              </a:ext>
            </a:extLst>
          </p:cNvPr>
          <p:cNvSpPr txBox="1"/>
          <p:nvPr/>
        </p:nvSpPr>
        <p:spPr>
          <a:xfrm>
            <a:off x="239697" y="3797619"/>
            <a:ext cx="3160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Je mets </a:t>
            </a:r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b="1" i="1" dirty="0"/>
              <a:t> à la place du 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9BB280F-36D2-4052-9252-F88CD962B38E}"/>
              </a:ext>
            </a:extLst>
          </p:cNvPr>
          <p:cNvSpPr txBox="1"/>
          <p:nvPr/>
        </p:nvSpPr>
        <p:spPr>
          <a:xfrm>
            <a:off x="5702425" y="3797618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fr-FR" sz="60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F8A1F57-A21B-4DE5-BD83-1B1DB63A7200}"/>
              </a:ext>
            </a:extLst>
          </p:cNvPr>
          <p:cNvSpPr txBox="1"/>
          <p:nvPr/>
        </p:nvSpPr>
        <p:spPr>
          <a:xfrm>
            <a:off x="9897116" y="3797617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1B9DF93-AB4F-4141-A861-EF90DF43D15F}"/>
              </a:ext>
            </a:extLst>
          </p:cNvPr>
          <p:cNvSpPr txBox="1"/>
          <p:nvPr/>
        </p:nvSpPr>
        <p:spPr>
          <a:xfrm>
            <a:off x="239697" y="5272792"/>
            <a:ext cx="3320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Je mets </a:t>
            </a:r>
            <a:r>
              <a:rPr lang="fr-FR" sz="6000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b="1" i="1" dirty="0"/>
              <a:t> à la place du </a:t>
            </a:r>
            <a:r>
              <a:rPr lang="fr-FR" sz="6000" dirty="0"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D8C0640-4B61-4F34-AFB8-FD787C85C1A4}"/>
              </a:ext>
            </a:extLst>
          </p:cNvPr>
          <p:cNvSpPr txBox="1"/>
          <p:nvPr/>
        </p:nvSpPr>
        <p:spPr>
          <a:xfrm>
            <a:off x="5702425" y="5272790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BA44B53-CF7F-4B67-8940-4901C5A14EC3}"/>
              </a:ext>
            </a:extLst>
          </p:cNvPr>
          <p:cNvSpPr txBox="1"/>
          <p:nvPr/>
        </p:nvSpPr>
        <p:spPr>
          <a:xfrm>
            <a:off x="9897116" y="5272789"/>
            <a:ext cx="149736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6000" dirty="0" err="1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</a:t>
            </a:r>
            <a:r>
              <a:rPr lang="fr-FR" sz="6000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fr-FR" sz="6000" dirty="0" err="1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endParaRPr lang="fr-FR" sz="60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FCA518E-99F3-4CAD-9209-788229F0A227}"/>
              </a:ext>
            </a:extLst>
          </p:cNvPr>
          <p:cNvSpPr txBox="1"/>
          <p:nvPr/>
        </p:nvSpPr>
        <p:spPr>
          <a:xfrm>
            <a:off x="239697" y="1486592"/>
            <a:ext cx="2121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Que se passe-t-il si :</a:t>
            </a:r>
          </a:p>
        </p:txBody>
      </p:sp>
    </p:spTree>
    <p:extLst>
      <p:ext uri="{BB962C8B-B14F-4D97-AF65-F5344CB8AC3E}">
        <p14:creationId xmlns:p14="http://schemas.microsoft.com/office/powerpoint/2010/main" val="2305169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4" grpId="0" animBg="1"/>
      <p:bldP spid="15" grpId="0" animBg="1"/>
      <p:bldP spid="16" grpId="0"/>
      <p:bldP spid="17" grpId="0" animBg="1"/>
      <p:bldP spid="18" grpId="0" animBg="1"/>
      <p:bldP spid="19" grpId="0"/>
      <p:bldP spid="20" grpId="0" animBg="1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8EF568A-8A65-448B-8F59-8A16E3394ED8}"/>
              </a:ext>
            </a:extLst>
          </p:cNvPr>
          <p:cNvSpPr txBox="1"/>
          <p:nvPr/>
        </p:nvSpPr>
        <p:spPr>
          <a:xfrm>
            <a:off x="406400" y="497840"/>
            <a:ext cx="11165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b="1" dirty="0"/>
              <a:t>Une syllabe </a:t>
            </a:r>
            <a:r>
              <a:rPr lang="fr-FR" sz="3600" dirty="0"/>
              <a:t>forme un </a:t>
            </a:r>
            <a:r>
              <a:rPr lang="fr-FR" sz="3600" b="1" dirty="0"/>
              <a:t>son</a:t>
            </a:r>
            <a:r>
              <a:rPr lang="fr-FR" sz="3600" dirty="0"/>
              <a:t>.</a:t>
            </a:r>
          </a:p>
          <a:p>
            <a:endParaRPr lang="fr-FR" sz="3600" dirty="0"/>
          </a:p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dirty="0"/>
              <a:t>Une syllabe est composée </a:t>
            </a:r>
          </a:p>
          <a:p>
            <a:r>
              <a:rPr lang="fr-FR" sz="3600" dirty="0"/>
              <a:t>d’</a:t>
            </a:r>
            <a:r>
              <a:rPr lang="fr-FR" sz="3600" b="1" dirty="0"/>
              <a:t>une voyelle </a:t>
            </a:r>
            <a:r>
              <a:rPr lang="fr-FR" sz="3600" dirty="0"/>
              <a:t>ou de </a:t>
            </a:r>
            <a:r>
              <a:rPr lang="fr-FR" sz="3600" b="1" dirty="0"/>
              <a:t>plusieurs lettres</a:t>
            </a:r>
            <a:r>
              <a:rPr lang="fr-FR" sz="3600" dirty="0"/>
              <a:t>.</a:t>
            </a:r>
          </a:p>
          <a:p>
            <a:endParaRPr lang="fr-FR" sz="3600" dirty="0"/>
          </a:p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dirty="0"/>
              <a:t>Il faut tenir compte de </a:t>
            </a:r>
            <a:r>
              <a:rPr lang="fr-FR" sz="3600" b="1" dirty="0"/>
              <a:t>l’ordre des lettres </a:t>
            </a:r>
          </a:p>
          <a:p>
            <a:r>
              <a:rPr lang="fr-FR" sz="3600" dirty="0"/>
              <a:t>pour </a:t>
            </a:r>
            <a:r>
              <a:rPr lang="fr-FR" sz="3600" b="1" dirty="0"/>
              <a:t>écrire</a:t>
            </a:r>
            <a:r>
              <a:rPr lang="fr-FR" sz="3600" dirty="0"/>
              <a:t> et </a:t>
            </a:r>
            <a:r>
              <a:rPr lang="fr-FR" sz="3600" b="1" dirty="0"/>
              <a:t>lire</a:t>
            </a:r>
            <a:r>
              <a:rPr lang="fr-FR" sz="3600" dirty="0"/>
              <a:t> une syllabe.</a:t>
            </a:r>
          </a:p>
          <a:p>
            <a:endParaRPr lang="fr-FR" sz="3600" dirty="0"/>
          </a:p>
          <a:p>
            <a:r>
              <a:rPr lang="fr-FR" sz="3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600" b="1" dirty="0"/>
              <a:t>Un mot </a:t>
            </a:r>
            <a:r>
              <a:rPr lang="fr-FR" sz="3600" dirty="0"/>
              <a:t>est formé </a:t>
            </a:r>
            <a:r>
              <a:rPr lang="fr-FR" sz="3600" b="1" dirty="0"/>
              <a:t>d’une </a:t>
            </a:r>
            <a:r>
              <a:rPr lang="fr-FR" sz="3600" dirty="0"/>
              <a:t>ou</a:t>
            </a:r>
            <a:r>
              <a:rPr lang="fr-FR" sz="3600" b="1" dirty="0"/>
              <a:t> plusieurs syllabes</a:t>
            </a:r>
            <a:r>
              <a:rPr lang="fr-FR" sz="3600" dirty="0"/>
              <a:t>.</a:t>
            </a:r>
          </a:p>
        </p:txBody>
      </p:sp>
      <p:pic>
        <p:nvPicPr>
          <p:cNvPr id="4" name="Image 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D4E3C99-9837-4128-B6EE-8A527F54A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388" y="345440"/>
            <a:ext cx="1111622" cy="1452880"/>
          </a:xfrm>
          <a:prstGeom prst="rect">
            <a:avLst/>
          </a:prstGeom>
        </p:spPr>
      </p:pic>
      <p:sp>
        <p:nvSpPr>
          <p:cNvPr id="5" name="Bulle narrative : rectangle à coins arrondis 4">
            <a:extLst>
              <a:ext uri="{FF2B5EF4-FFF2-40B4-BE49-F238E27FC236}">
                <a16:creationId xmlns:a16="http://schemas.microsoft.com/office/drawing/2014/main" id="{06D312D0-E481-42EF-9FBF-0A454AAB8844}"/>
              </a:ext>
            </a:extLst>
          </p:cNvPr>
          <p:cNvSpPr/>
          <p:nvPr/>
        </p:nvSpPr>
        <p:spPr>
          <a:xfrm>
            <a:off x="8908229" y="375920"/>
            <a:ext cx="1280159" cy="640080"/>
          </a:xfrm>
          <a:prstGeom prst="wedgeRoundRectCallout">
            <a:avLst>
              <a:gd name="adj1" fmla="val 62757"/>
              <a:gd name="adj2" fmla="val 6700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AD9BD2-14B3-4E5B-9A9B-0EF0FF0BE83C}"/>
              </a:ext>
            </a:extLst>
          </p:cNvPr>
          <p:cNvSpPr/>
          <p:nvPr/>
        </p:nvSpPr>
        <p:spPr>
          <a:xfrm>
            <a:off x="7782560" y="2153920"/>
            <a:ext cx="69088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798058-050D-4F97-8BBA-D7BEB09C5682}"/>
              </a:ext>
            </a:extLst>
          </p:cNvPr>
          <p:cNvSpPr/>
          <p:nvPr/>
        </p:nvSpPr>
        <p:spPr>
          <a:xfrm>
            <a:off x="8686800" y="2153920"/>
            <a:ext cx="92456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err="1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</a:t>
            </a:r>
            <a:endParaRPr lang="fr-FR" sz="36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93D203-4267-4656-8AB4-A2073EA337D1}"/>
              </a:ext>
            </a:extLst>
          </p:cNvPr>
          <p:cNvSpPr/>
          <p:nvPr/>
        </p:nvSpPr>
        <p:spPr>
          <a:xfrm>
            <a:off x="9845040" y="2153920"/>
            <a:ext cx="1111622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CB1A40-0D44-4923-82E8-F69886DA024A}"/>
              </a:ext>
            </a:extLst>
          </p:cNvPr>
          <p:cNvSpPr/>
          <p:nvPr/>
        </p:nvSpPr>
        <p:spPr>
          <a:xfrm>
            <a:off x="8908228" y="3657600"/>
            <a:ext cx="936811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78516C-E92D-4D2E-B1CE-91B10BF0CB72}"/>
              </a:ext>
            </a:extLst>
          </p:cNvPr>
          <p:cNvSpPr/>
          <p:nvPr/>
        </p:nvSpPr>
        <p:spPr>
          <a:xfrm>
            <a:off x="10090970" y="3657600"/>
            <a:ext cx="936811" cy="64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tir</a:t>
            </a:r>
          </a:p>
        </p:txBody>
      </p:sp>
    </p:spTree>
    <p:extLst>
      <p:ext uri="{BB962C8B-B14F-4D97-AF65-F5344CB8AC3E}">
        <p14:creationId xmlns:p14="http://schemas.microsoft.com/office/powerpoint/2010/main" val="3593962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88FDE18-210B-4B08-921C-3690D5F4D6DA}"/>
              </a:ext>
            </a:extLst>
          </p:cNvPr>
          <p:cNvSpPr txBox="1"/>
          <p:nvPr/>
        </p:nvSpPr>
        <p:spPr>
          <a:xfrm>
            <a:off x="239696" y="321361"/>
            <a:ext cx="7867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Chacun votre tour, vous allez lire une syllabe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55B988-4D19-493B-B1C3-8EE99013DFE2}"/>
              </a:ext>
            </a:extLst>
          </p:cNvPr>
          <p:cNvSpPr/>
          <p:nvPr/>
        </p:nvSpPr>
        <p:spPr>
          <a:xfrm>
            <a:off x="10303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70FB85-AA1F-429B-9C70-E20A094E9AF0}"/>
              </a:ext>
            </a:extLst>
          </p:cNvPr>
          <p:cNvSpPr/>
          <p:nvPr/>
        </p:nvSpPr>
        <p:spPr>
          <a:xfrm>
            <a:off x="32147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65250C-C177-47B6-BFF6-D1F7A53C8072}"/>
              </a:ext>
            </a:extLst>
          </p:cNvPr>
          <p:cNvSpPr/>
          <p:nvPr/>
        </p:nvSpPr>
        <p:spPr>
          <a:xfrm>
            <a:off x="5374640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6EB97-126B-44BB-8929-6D8E805A0602}"/>
              </a:ext>
            </a:extLst>
          </p:cNvPr>
          <p:cNvSpPr/>
          <p:nvPr/>
        </p:nvSpPr>
        <p:spPr>
          <a:xfrm>
            <a:off x="75345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pru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041D33-FFB6-4D1C-9E00-5A48D94CF386}"/>
              </a:ext>
            </a:extLst>
          </p:cNvPr>
          <p:cNvSpPr/>
          <p:nvPr/>
        </p:nvSpPr>
        <p:spPr>
          <a:xfrm>
            <a:off x="97189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pré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96582C-2FE7-4AF0-A722-87B556862D0D}"/>
              </a:ext>
            </a:extLst>
          </p:cNvPr>
          <p:cNvSpPr/>
          <p:nvPr/>
        </p:nvSpPr>
        <p:spPr>
          <a:xfrm>
            <a:off x="10303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2F06F3-8A5D-415B-9FB1-AD0673572A73}"/>
              </a:ext>
            </a:extLst>
          </p:cNvPr>
          <p:cNvSpPr/>
          <p:nvPr/>
        </p:nvSpPr>
        <p:spPr>
          <a:xfrm>
            <a:off x="32147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pir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A9FD24-CEE8-4FA1-8A43-4AFE9652675D}"/>
              </a:ext>
            </a:extLst>
          </p:cNvPr>
          <p:cNvSpPr/>
          <p:nvPr/>
        </p:nvSpPr>
        <p:spPr>
          <a:xfrm>
            <a:off x="5374640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DF5EE8-DFEC-49EF-8F35-76E19CCBE26E}"/>
              </a:ext>
            </a:extLst>
          </p:cNvPr>
          <p:cNvSpPr/>
          <p:nvPr/>
        </p:nvSpPr>
        <p:spPr>
          <a:xfrm>
            <a:off x="7534576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60291-87F6-4004-BDAC-81B78822D508}"/>
              </a:ext>
            </a:extLst>
          </p:cNvPr>
          <p:cNvSpPr/>
          <p:nvPr/>
        </p:nvSpPr>
        <p:spPr>
          <a:xfrm>
            <a:off x="9718976" y="301752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F6DDA9-8F3D-4EED-ABAE-049B7513A31E}"/>
              </a:ext>
            </a:extLst>
          </p:cNvPr>
          <p:cNvSpPr/>
          <p:nvPr/>
        </p:nvSpPr>
        <p:spPr>
          <a:xfrm>
            <a:off x="10303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E02BDC-B621-4990-886E-8F56B5FFA6BB}"/>
              </a:ext>
            </a:extLst>
          </p:cNvPr>
          <p:cNvSpPr/>
          <p:nvPr/>
        </p:nvSpPr>
        <p:spPr>
          <a:xfrm>
            <a:off x="32147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1363ED-851B-4349-A9E6-8F96FB44A326}"/>
              </a:ext>
            </a:extLst>
          </p:cNvPr>
          <p:cNvSpPr/>
          <p:nvPr/>
        </p:nvSpPr>
        <p:spPr>
          <a:xfrm>
            <a:off x="5374640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08D78-56FF-49FA-96D4-9138B32A9243}"/>
              </a:ext>
            </a:extLst>
          </p:cNvPr>
          <p:cNvSpPr/>
          <p:nvPr/>
        </p:nvSpPr>
        <p:spPr>
          <a:xfrm>
            <a:off x="7534576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tur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F19A2E-229F-4E1E-B779-96C204F800F3}"/>
              </a:ext>
            </a:extLst>
          </p:cNvPr>
          <p:cNvSpPr/>
          <p:nvPr/>
        </p:nvSpPr>
        <p:spPr>
          <a:xfrm>
            <a:off x="9718976" y="467360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</a:p>
        </p:txBody>
      </p:sp>
    </p:spTree>
    <p:extLst>
      <p:ext uri="{BB962C8B-B14F-4D97-AF65-F5344CB8AC3E}">
        <p14:creationId xmlns:p14="http://schemas.microsoft.com/office/powerpoint/2010/main" val="4136794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39BD4D-D12D-487C-B2DF-49E15A5D539E}"/>
              </a:ext>
            </a:extLst>
          </p:cNvPr>
          <p:cNvSpPr/>
          <p:nvPr/>
        </p:nvSpPr>
        <p:spPr>
          <a:xfrm>
            <a:off x="10303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dra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A8E060-A790-41DF-8459-6B01ECD0AB6C}"/>
              </a:ext>
            </a:extLst>
          </p:cNvPr>
          <p:cNvSpPr/>
          <p:nvPr/>
        </p:nvSpPr>
        <p:spPr>
          <a:xfrm>
            <a:off x="3214704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AC3515-6C86-4763-B8D2-77762FF63265}"/>
              </a:ext>
            </a:extLst>
          </p:cNvPr>
          <p:cNvSpPr/>
          <p:nvPr/>
        </p:nvSpPr>
        <p:spPr>
          <a:xfrm>
            <a:off x="5374640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C0E89B-0C8F-4FCC-8433-87A1D83972B5}"/>
              </a:ext>
            </a:extLst>
          </p:cNvPr>
          <p:cNvSpPr/>
          <p:nvPr/>
        </p:nvSpPr>
        <p:spPr>
          <a:xfrm>
            <a:off x="75345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fru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D6438C-0E45-414A-BB06-19C398C2BC06}"/>
              </a:ext>
            </a:extLst>
          </p:cNvPr>
          <p:cNvSpPr/>
          <p:nvPr/>
        </p:nvSpPr>
        <p:spPr>
          <a:xfrm>
            <a:off x="9718976" y="146304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vré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943848-6E79-4D4B-A816-C446DE20EF83}"/>
              </a:ext>
            </a:extLst>
          </p:cNvPr>
          <p:cNvSpPr/>
          <p:nvPr/>
        </p:nvSpPr>
        <p:spPr>
          <a:xfrm>
            <a:off x="10303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644FD2-D6FF-45EB-8802-2939DFE1010E}"/>
              </a:ext>
            </a:extLst>
          </p:cNvPr>
          <p:cNvSpPr/>
          <p:nvPr/>
        </p:nvSpPr>
        <p:spPr>
          <a:xfrm>
            <a:off x="3214704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F97FDA-FA7E-46A8-A185-EC199813D2CD}"/>
              </a:ext>
            </a:extLst>
          </p:cNvPr>
          <p:cNvSpPr/>
          <p:nvPr/>
        </p:nvSpPr>
        <p:spPr>
          <a:xfrm>
            <a:off x="5374640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bor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3687E8-72F0-4BED-8A61-96CDEAD4FB99}"/>
              </a:ext>
            </a:extLst>
          </p:cNvPr>
          <p:cNvSpPr/>
          <p:nvPr/>
        </p:nvSpPr>
        <p:spPr>
          <a:xfrm>
            <a:off x="7534576" y="301752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8B6AD1-BB8D-4AD4-9CC2-FF1C9D8F3D14}"/>
              </a:ext>
            </a:extLst>
          </p:cNvPr>
          <p:cNvSpPr/>
          <p:nvPr/>
        </p:nvSpPr>
        <p:spPr>
          <a:xfrm>
            <a:off x="9718976" y="301752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vrou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948A15-0CB8-4ADD-A301-F46F3F03833C}"/>
              </a:ext>
            </a:extLst>
          </p:cNvPr>
          <p:cNvSpPr/>
          <p:nvPr/>
        </p:nvSpPr>
        <p:spPr>
          <a:xfrm>
            <a:off x="10303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D3A0BD0-E802-4D78-BD0E-9CB4F3DCC2D0}"/>
              </a:ext>
            </a:extLst>
          </p:cNvPr>
          <p:cNvSpPr/>
          <p:nvPr/>
        </p:nvSpPr>
        <p:spPr>
          <a:xfrm>
            <a:off x="3214704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fir</a:t>
            </a:r>
            <a:endParaRPr lang="fr-FR" sz="54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BAA4384-5E49-4F0B-9D5E-402113791308}"/>
              </a:ext>
            </a:extLst>
          </p:cNvPr>
          <p:cNvSpPr/>
          <p:nvPr/>
        </p:nvSpPr>
        <p:spPr>
          <a:xfrm>
            <a:off x="5374640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98D8BF-AB70-43F4-A897-DEEB22A7CD4B}"/>
              </a:ext>
            </a:extLst>
          </p:cNvPr>
          <p:cNvSpPr/>
          <p:nvPr/>
        </p:nvSpPr>
        <p:spPr>
          <a:xfrm>
            <a:off x="7534576" y="4673600"/>
            <a:ext cx="1422400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dur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895E0A-DF19-46EB-BC1B-345E65453667}"/>
              </a:ext>
            </a:extLst>
          </p:cNvPr>
          <p:cNvSpPr/>
          <p:nvPr/>
        </p:nvSpPr>
        <p:spPr>
          <a:xfrm>
            <a:off x="9718976" y="4673600"/>
            <a:ext cx="1761824" cy="1005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brou</a:t>
            </a:r>
          </a:p>
        </p:txBody>
      </p:sp>
    </p:spTree>
    <p:extLst>
      <p:ext uri="{BB962C8B-B14F-4D97-AF65-F5344CB8AC3E}">
        <p14:creationId xmlns:p14="http://schemas.microsoft.com/office/powerpoint/2010/main" val="1042119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5BC60FB-A74D-4C2E-8213-E33BC521FD34}"/>
              </a:ext>
            </a:extLst>
          </p:cNvPr>
          <p:cNvSpPr txBox="1"/>
          <p:nvPr/>
        </p:nvSpPr>
        <p:spPr>
          <a:xfrm>
            <a:off x="528320" y="711200"/>
            <a:ext cx="35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3637A36-4581-4443-8FBE-560960404CAA}"/>
              </a:ext>
            </a:extLst>
          </p:cNvPr>
          <p:cNvSpPr txBox="1"/>
          <p:nvPr/>
        </p:nvSpPr>
        <p:spPr>
          <a:xfrm>
            <a:off x="6238240" y="2865120"/>
            <a:ext cx="372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mou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fle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975AEAC-B614-4E8F-AB1B-2E3B8FBCB715}"/>
              </a:ext>
            </a:extLst>
          </p:cNvPr>
          <p:cNvSpPr txBox="1"/>
          <p:nvPr/>
        </p:nvSpPr>
        <p:spPr>
          <a:xfrm>
            <a:off x="515845" y="4898838"/>
            <a:ext cx="3169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li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9C01CF-40C6-4256-8E45-3E9D3EB09109}"/>
              </a:ext>
            </a:extLst>
          </p:cNvPr>
          <p:cNvSpPr txBox="1"/>
          <p:nvPr/>
        </p:nvSpPr>
        <p:spPr>
          <a:xfrm>
            <a:off x="6238240" y="711199"/>
            <a:ext cx="355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me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D337091-B6A7-4514-934B-87F92CA14B86}"/>
              </a:ext>
            </a:extLst>
          </p:cNvPr>
          <p:cNvSpPr txBox="1"/>
          <p:nvPr/>
        </p:nvSpPr>
        <p:spPr>
          <a:xfrm>
            <a:off x="528320" y="2865120"/>
            <a:ext cx="3169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te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30E74D-6B18-4FE1-9BAC-4FA7550292D2}"/>
              </a:ext>
            </a:extLst>
          </p:cNvPr>
          <p:cNvSpPr txBox="1"/>
          <p:nvPr/>
        </p:nvSpPr>
        <p:spPr>
          <a:xfrm>
            <a:off x="6238240" y="4898838"/>
            <a:ext cx="372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la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plui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</a:p>
        </p:txBody>
      </p:sp>
      <p:pic>
        <p:nvPicPr>
          <p:cNvPr id="9" name="Image 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AC5D96F9-4DA2-4BE8-A5DD-9854BB119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765" y="1202898"/>
            <a:ext cx="1416254" cy="1000760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DF96E11-D1EF-45A6-8A44-469BAFBE7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552" y="3135432"/>
            <a:ext cx="1622840" cy="127749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1DA2F1F-D7A7-41EC-9A5C-CD26DE089B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783" y="5129737"/>
            <a:ext cx="1828236" cy="120019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4D08449-4EFB-459D-A4A7-19D189088D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381" y="954290"/>
            <a:ext cx="1866971" cy="140176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5EB3F9E-54AE-4287-A684-8C7E800736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742" y="2932956"/>
            <a:ext cx="1705448" cy="14741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CD478539-4D50-4BB8-86BA-8D8FEE1EE5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477" y="4743332"/>
            <a:ext cx="1603807" cy="160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19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114C963-AC07-4A37-8A60-D323029A6A9E}"/>
              </a:ext>
            </a:extLst>
          </p:cNvPr>
          <p:cNvSpPr txBox="1"/>
          <p:nvPr/>
        </p:nvSpPr>
        <p:spPr>
          <a:xfrm>
            <a:off x="619760" y="1026160"/>
            <a:ext cx="783336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La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plui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arrive…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Pol s’a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te sou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un ar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Billy 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s un para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plui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Léo 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vé un 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bri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</p:txBody>
      </p:sp>
      <p:pic>
        <p:nvPicPr>
          <p:cNvPr id="7" name="Image 6" descr="Une image contenant objet&#10;&#10;Description générée automatiquement">
            <a:extLst>
              <a:ext uri="{FF2B5EF4-FFF2-40B4-BE49-F238E27FC236}">
                <a16:creationId xmlns:a16="http://schemas.microsoft.com/office/drawing/2014/main" id="{2191FAB7-A528-4468-B742-D93DA0081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120" y="1026160"/>
            <a:ext cx="3179466" cy="443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75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696EC53-12FF-47AD-B9EB-5D4B5A892D00}"/>
              </a:ext>
            </a:extLst>
          </p:cNvPr>
          <p:cNvSpPr txBox="1"/>
          <p:nvPr/>
        </p:nvSpPr>
        <p:spPr>
          <a:xfrm>
            <a:off x="619760" y="1026160"/>
            <a:ext cx="9398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Le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bra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ve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sol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da</a:t>
            </a:r>
            <a:r>
              <a:rPr lang="fr-FR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a 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trou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vé deux sa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bre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dans le sa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ble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C’est un fabuleu</a:t>
            </a:r>
            <a:r>
              <a:rPr lang="fr-FR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x</a:t>
            </a:r>
            <a:r>
              <a:rPr lang="fr-FR" sz="48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tré</a:t>
            </a:r>
            <a:r>
              <a:rPr lang="fr-FR" sz="4800" dirty="0">
                <a:latin typeface="Aharoni" panose="02010803020104030203" pitchFamily="2" charset="-79"/>
                <a:cs typeface="Aharoni" panose="02010803020104030203" pitchFamily="2" charset="-79"/>
              </a:rPr>
              <a:t>sor.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4C3D452-5CA4-40BA-9713-351FD83345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18089"/>
          <a:stretch/>
        </p:blipFill>
        <p:spPr>
          <a:xfrm>
            <a:off x="6248400" y="644843"/>
            <a:ext cx="5791200" cy="468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93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203</Words>
  <Application>Microsoft Office PowerPoint</Application>
  <PresentationFormat>Grand écran</PresentationFormat>
  <Paragraphs>82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Thème Office</vt:lpstr>
      <vt:lpstr>Les sons triples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sons triples</dc:title>
  <dc:creator>Véronique Lacour</dc:creator>
  <cp:lastModifiedBy>Isabelle VERSTAEVEL</cp:lastModifiedBy>
  <cp:revision>10</cp:revision>
  <dcterms:created xsi:type="dcterms:W3CDTF">2019-01-13T14:50:52Z</dcterms:created>
  <dcterms:modified xsi:type="dcterms:W3CDTF">2020-06-17T13:10:17Z</dcterms:modified>
</cp:coreProperties>
</file>