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30/10/2014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Longueurs, mesures, capacités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96046" y="628413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effectuer des conversions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32550" y="71239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40662" y="628415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CM1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98678" y="6610268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 : résoudre un problème de masses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672986" y="668336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37690" y="6599376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94748" y="172617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96046" y="1130575"/>
            <a:ext cx="61785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/>
              <a:t>Convertis dans l’unité demandée (</a:t>
            </a:r>
            <a:r>
              <a:rPr lang="fr-FR" sz="1200" b="1" u="sng" dirty="0" err="1"/>
              <a:t>aide-toi</a:t>
            </a:r>
            <a:r>
              <a:rPr lang="fr-FR" sz="1200" b="1" u="sng" dirty="0"/>
              <a:t> de ton tableau de mesures</a:t>
            </a:r>
            <a:r>
              <a:rPr lang="fr-FR" sz="1200" b="1" u="sng" dirty="0" smtClean="0"/>
              <a:t>)</a:t>
            </a:r>
          </a:p>
          <a:p>
            <a:endParaRPr lang="fr-FR" sz="1200" dirty="0"/>
          </a:p>
          <a:p>
            <a:pPr>
              <a:lnSpc>
                <a:spcPct val="150000"/>
              </a:lnSpc>
            </a:pPr>
            <a:r>
              <a:rPr lang="fr-FR" sz="1200" dirty="0"/>
              <a:t>8 cm → ………………… mm                             4 L → ………………… </a:t>
            </a:r>
            <a:r>
              <a:rPr lang="fr-FR" sz="1200" dirty="0" err="1"/>
              <a:t>cL</a:t>
            </a:r>
            <a:endParaRPr lang="fr-FR" sz="1200" dirty="0"/>
          </a:p>
          <a:p>
            <a:pPr>
              <a:lnSpc>
                <a:spcPct val="150000"/>
              </a:lnSpc>
            </a:pPr>
            <a:r>
              <a:rPr lang="fr-FR" sz="1200" dirty="0"/>
              <a:t>3 kg → ………………… g                                 92 dm → ………………… cm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3 L et 2 </a:t>
            </a:r>
            <a:r>
              <a:rPr lang="fr-FR" sz="1200" dirty="0" err="1"/>
              <a:t>dL</a:t>
            </a:r>
            <a:r>
              <a:rPr lang="fr-FR" sz="1200" dirty="0"/>
              <a:t> → ………………… </a:t>
            </a:r>
            <a:r>
              <a:rPr lang="fr-FR" sz="1200" dirty="0" err="1"/>
              <a:t>cL</a:t>
            </a:r>
            <a:r>
              <a:rPr lang="fr-FR" sz="1200" dirty="0"/>
              <a:t>                     5 km et 3 dam → ………………… cm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123 g → ………………… dg                              5 L et </a:t>
            </a:r>
            <a:r>
              <a:rPr lang="fr-FR" sz="1200" dirty="0" smtClean="0"/>
              <a:t>3 </a:t>
            </a:r>
            <a:r>
              <a:rPr lang="fr-FR" sz="1200" dirty="0" err="1"/>
              <a:t>dL</a:t>
            </a:r>
            <a:r>
              <a:rPr lang="fr-FR" sz="1200" dirty="0"/>
              <a:t> → ………………… </a:t>
            </a:r>
            <a:r>
              <a:rPr lang="fr-FR" sz="1200" dirty="0" err="1"/>
              <a:t>cL</a:t>
            </a:r>
            <a:endParaRPr lang="fr-FR" sz="1200" dirty="0"/>
          </a:p>
          <a:p>
            <a:pPr>
              <a:lnSpc>
                <a:spcPct val="150000"/>
              </a:lnSpc>
            </a:pPr>
            <a:r>
              <a:rPr lang="fr-FR" sz="1200" dirty="0"/>
              <a:t>45 m et </a:t>
            </a:r>
            <a:r>
              <a:rPr lang="fr-FR" sz="1200" dirty="0" smtClean="0"/>
              <a:t>6 </a:t>
            </a:r>
            <a:r>
              <a:rPr lang="fr-FR" sz="1200" dirty="0"/>
              <a:t>cm → ………………… cm             6 hg et 576 g → ………………… dg</a:t>
            </a:r>
            <a:endParaRPr lang="fr-FR" sz="1200" dirty="0"/>
          </a:p>
        </p:txBody>
      </p: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45228"/>
              </p:ext>
            </p:extLst>
          </p:nvPr>
        </p:nvGraphicFramePr>
        <p:xfrm>
          <a:off x="347018" y="2992117"/>
          <a:ext cx="5702249" cy="3391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607"/>
                <a:gridCol w="814607"/>
                <a:gridCol w="814607"/>
                <a:gridCol w="814607"/>
                <a:gridCol w="814607"/>
                <a:gridCol w="814607"/>
                <a:gridCol w="814607"/>
              </a:tblGrid>
              <a:tr h="37223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4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6" y="7761311"/>
            <a:ext cx="6142996" cy="1794199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86173" y="7185248"/>
            <a:ext cx="4537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Observe puis trouve le poids de chacun</a:t>
            </a:r>
            <a:endParaRPr lang="fr-FR" sz="1200" b="1" u="sng" dirty="0"/>
          </a:p>
        </p:txBody>
      </p:sp>
      <p:sp>
        <p:nvSpPr>
          <p:cNvPr id="17" name="ZoneTexte 16"/>
          <p:cNvSpPr txBox="1"/>
          <p:nvPr/>
        </p:nvSpPr>
        <p:spPr>
          <a:xfrm>
            <a:off x="141694" y="184158"/>
            <a:ext cx="554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MES2</a:t>
            </a:r>
            <a:endParaRPr lang="fr-FR" sz="1200" dirty="0"/>
          </a:p>
        </p:txBody>
      </p:sp>
      <p:sp>
        <p:nvSpPr>
          <p:cNvPr id="38" name="Ellipse 37"/>
          <p:cNvSpPr/>
          <p:nvPr/>
        </p:nvSpPr>
        <p:spPr>
          <a:xfrm>
            <a:off x="848274" y="137700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895220" y="149241"/>
            <a:ext cx="554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MES4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Longueurs, mesures, capacités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CM1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249469" y="824628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résoudre un problème de capacités</a:t>
            </a:r>
            <a:endParaRPr lang="fr-FR" sz="13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623777" y="8977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36" name="Ellipse 35"/>
          <p:cNvSpPr/>
          <p:nvPr/>
        </p:nvSpPr>
        <p:spPr>
          <a:xfrm>
            <a:off x="5588481" y="813736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65957" y="624914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</a:t>
            </a:r>
            <a:r>
              <a:rPr lang="fr-FR" sz="1300" dirty="0" smtClean="0"/>
              <a:t> résoudre un problème de longueurs</a:t>
            </a:r>
            <a:endParaRPr lang="fr-FR" sz="1300" dirty="0"/>
          </a:p>
        </p:txBody>
      </p:sp>
      <p:sp>
        <p:nvSpPr>
          <p:cNvPr id="41" name="ZoneTexte 40"/>
          <p:cNvSpPr txBox="1"/>
          <p:nvPr/>
        </p:nvSpPr>
        <p:spPr>
          <a:xfrm>
            <a:off x="4640265" y="632223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42" name="Ellipse 41"/>
          <p:cNvSpPr/>
          <p:nvPr/>
        </p:nvSpPr>
        <p:spPr>
          <a:xfrm>
            <a:off x="5604969" y="623825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49494" y="1403491"/>
            <a:ext cx="63831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Un robinet fuit. 50cl d’eau s’écoulent en 10 minutes.</a:t>
            </a:r>
          </a:p>
          <a:p>
            <a:endParaRPr lang="fr-FR" sz="1200" dirty="0"/>
          </a:p>
          <a:p>
            <a:r>
              <a:rPr lang="fr-FR" sz="1200" dirty="0" smtClean="0"/>
              <a:t>Quelle quantité d’eau s’écoule : </a:t>
            </a:r>
          </a:p>
          <a:p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en 1 heure ? 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endParaRPr lang="fr-FR" sz="1200" dirty="0"/>
          </a:p>
          <a:p>
            <a:r>
              <a:rPr lang="fr-FR" sz="1200" dirty="0" smtClean="0"/>
              <a:t>- en 1 journée ?</a:t>
            </a:r>
            <a:endParaRPr lang="fr-FR" sz="1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43" y="2415603"/>
            <a:ext cx="6302288" cy="554047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57" y="3387958"/>
            <a:ext cx="6302288" cy="55404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75" y="4592960"/>
            <a:ext cx="6217250" cy="123371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54826" y="4295398"/>
            <a:ext cx="2172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Mes calculs :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249469" y="6897216"/>
            <a:ext cx="660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sz="1200" dirty="0"/>
              <a:t>La course cycliste Paris-Nice se court en 8 étapes. La première étape est une épreuve de « contre la montre » qui se déroule sur un parcours de 4 500 mètres. Les autres étapes ont une distance respective de 186,5 km, 46,5 km, 117,5 km, 101 km, 172,5 km, 184 km et 135 km.</a:t>
            </a:r>
          </a:p>
          <a:p>
            <a:pPr hangingPunct="0"/>
            <a:r>
              <a:rPr lang="fr-FR" sz="1200" dirty="0" smtClean="0"/>
              <a:t>Quelle </a:t>
            </a:r>
            <a:r>
              <a:rPr lang="fr-FR" sz="1200" dirty="0"/>
              <a:t>est la distance totale de la course ?</a:t>
            </a:r>
          </a:p>
          <a:p>
            <a:endParaRPr lang="fr-FR" sz="12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91" y="7936248"/>
            <a:ext cx="6339290" cy="1257927"/>
          </a:xfrm>
          <a:prstGeom prst="rect">
            <a:avLst/>
          </a:prstGeom>
        </p:spPr>
      </p:pic>
      <p:sp>
        <p:nvSpPr>
          <p:cNvPr id="30" name="Ellipse 29"/>
          <p:cNvSpPr/>
          <p:nvPr/>
        </p:nvSpPr>
        <p:spPr>
          <a:xfrm>
            <a:off x="94748" y="172617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141694" y="184158"/>
            <a:ext cx="554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MES2</a:t>
            </a:r>
            <a:endParaRPr lang="fr-FR" sz="1200" dirty="0"/>
          </a:p>
        </p:txBody>
      </p:sp>
      <p:sp>
        <p:nvSpPr>
          <p:cNvPr id="34" name="Ellipse 33"/>
          <p:cNvSpPr/>
          <p:nvPr/>
        </p:nvSpPr>
        <p:spPr>
          <a:xfrm>
            <a:off x="848274" y="137700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895220" y="149241"/>
            <a:ext cx="554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MES4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7819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</TotalTime>
  <Words>115</Words>
  <Application>Microsoft Office PowerPoint</Application>
  <PresentationFormat>Format A4 (210 x 297 mm)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376</cp:revision>
  <cp:lastPrinted>2014-10-24T09:47:48Z</cp:lastPrinted>
  <dcterms:created xsi:type="dcterms:W3CDTF">2011-03-18T16:06:50Z</dcterms:created>
  <dcterms:modified xsi:type="dcterms:W3CDTF">2014-10-30T14:27:46Z</dcterms:modified>
</cp:coreProperties>
</file>