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82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34D389-4BB8-4158-94EC-6459683878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C2D9098-A962-4327-B908-4089C97DC9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D71BE7-5181-42A0-971E-C25F05855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BB67-7403-4594-B2DA-7A33F3932061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C1DFEF-7D0F-40ED-AD90-A34981DE9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08D069-B769-4EF9-A8F3-1AA1808C2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6012-5098-4E33-A28C-7CCB067316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2199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C4E30D-A33D-439F-91E1-B79A1BFD2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D94B45C-FE26-4787-81C5-96EFFC308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A6FF71-AF8C-4742-B390-C377531A8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BB67-7403-4594-B2DA-7A33F3932061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8A02C5-7403-45EF-8DA4-E3F6DB6B3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DDE5F7-32F9-4B8A-BAA0-136D24AAB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6012-5098-4E33-A28C-7CCB067316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3390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924C5BE-9B37-4CC4-AC75-6AA02A5132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101EC6A-7162-4A80-84AE-E3A2451E98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7FE084-0F66-4033-A8E1-EC8B669E0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BB67-7403-4594-B2DA-7A33F3932061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736650-7B54-4FDC-95F8-9CE5AB7A6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468527-99DA-48A4-A093-945E6DAE6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6012-5098-4E33-A28C-7CCB067316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2446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3AE9B4-784F-42E3-8014-A8896A359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3D86C6F-BD12-4FAE-8319-B0A23387D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19945E-5E55-4FAE-B08E-DE7639EB2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BB67-7403-4594-B2DA-7A33F3932061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08B2B5-640F-49F7-B593-03C4C0CF1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A79FAD-DF4E-4FFD-91AC-E85D07A1C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6012-5098-4E33-A28C-7CCB067316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7817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FE370F-2862-4945-8F73-4C0737057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C43A18C-5964-4D44-87BF-E3F13CD938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1F8D66-40D8-45AF-82BD-40120ECF4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BB67-7403-4594-B2DA-7A33F3932061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752366-BC0B-48B7-8C3A-A2D62F4A2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34DEBD-08C0-4214-A777-3249DB3A6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6012-5098-4E33-A28C-7CCB067316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5827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7167D5-72B4-4CF2-90C0-8160BC1C7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25B9D3-41BB-49BB-9401-1BADF3AB4F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00F0876-A81E-44AA-92C5-039D485B0E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3D9A651-184A-49CA-AFE4-3ADFA0CAB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BB67-7403-4594-B2DA-7A33F3932061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C231C39-8FDA-452F-9C83-A9A35E780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4A0D791-D5F2-41D4-BFC4-95A4019A4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6012-5098-4E33-A28C-7CCB067316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9026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979ACC-A240-4D11-9220-A60671D7C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2839212-0DCA-41E1-8313-DF478603F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553A8C1-7E5D-4BC5-82B3-357AE7A94E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DE322A-10E1-4510-95C8-08C20AC1E1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FDB17CC-1286-4C2E-A365-0FA21C85CE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5363AD0-CCFD-4F9A-8C6A-DBA628C31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BB67-7403-4594-B2DA-7A33F3932061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938DC93-03AF-41C9-84EA-3DA127CBA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BCD67E9-FB60-4EC0-8C14-6A813A213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6012-5098-4E33-A28C-7CCB067316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992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305086-013E-4F89-9281-FC9E3310E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2D96BB7-7AD4-40A8-9E47-42F54AB60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BB67-7403-4594-B2DA-7A33F3932061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82B205B-9E40-4D2F-94AF-33497DC26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82BAD76-1170-40E6-AC64-62363CAC3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6012-5098-4E33-A28C-7CCB067316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034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084B119-987D-4F91-AF9D-116D0A116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BB67-7403-4594-B2DA-7A33F3932061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15E9431-D3B2-4DDE-B9DA-7F1319FE3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46341D2-3EA4-4A17-8862-B258C2CCD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6012-5098-4E33-A28C-7CCB067316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0711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6F8277-BDC5-4F45-B075-4069598A7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1577D9-3322-4EEE-9AC8-AA7BEF977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3EAA02D-2424-43AA-8723-AAD7A2BCC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C425E8E-D459-4164-8101-2FD9E839D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BB67-7403-4594-B2DA-7A33F3932061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C27639-BF2D-4151-A8BE-4FFA8BDCC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5C1B0B-880C-409F-B9D2-878DBA5CE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6012-5098-4E33-A28C-7CCB067316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4678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79CAC8-1282-45B4-8AD3-450AEE81D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3AF8BE6-6129-47A7-B9F9-606B5D8A0F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69DA57C-FAC9-4C46-B544-E248D4F11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AA1A947-C4FA-47AB-ABFD-2AC96858A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BB67-7403-4594-B2DA-7A33F3932061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910E8AD-8941-444B-BB2B-186B818FE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C21EE5C-1745-40A7-98FD-7EF6C2834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6012-5098-4E33-A28C-7CCB067316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379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DF29BAF-77F2-4021-BA04-D5C9B8520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638985-B782-491C-B5C5-691C45EDC7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36A0AC-CA22-4E55-A655-A28737E974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EBB67-7403-4594-B2DA-7A33F3932061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FB66BB-9157-451D-94C4-3AE947D3E6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566269-C37C-4D95-B789-5914254B74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66012-5098-4E33-A28C-7CCB067316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610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BE0A66-42E2-4856-9FC8-AFA8FFF376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Déplacement sur quadrillage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341A56D-F25F-4E07-B750-2076C121A0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8841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DD360D6D-A607-4082-9321-C145543EF0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235935"/>
              </p:ext>
            </p:extLst>
          </p:nvPr>
        </p:nvGraphicFramePr>
        <p:xfrm>
          <a:off x="905522" y="435580"/>
          <a:ext cx="9818700" cy="58030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4580">
                  <a:extLst>
                    <a:ext uri="{9D8B030D-6E8A-4147-A177-3AD203B41FA5}">
                      <a16:colId xmlns:a16="http://schemas.microsoft.com/office/drawing/2014/main" val="930265276"/>
                    </a:ext>
                  </a:extLst>
                </a:gridCol>
                <a:gridCol w="654580">
                  <a:extLst>
                    <a:ext uri="{9D8B030D-6E8A-4147-A177-3AD203B41FA5}">
                      <a16:colId xmlns:a16="http://schemas.microsoft.com/office/drawing/2014/main" val="2095830051"/>
                    </a:ext>
                  </a:extLst>
                </a:gridCol>
                <a:gridCol w="654580">
                  <a:extLst>
                    <a:ext uri="{9D8B030D-6E8A-4147-A177-3AD203B41FA5}">
                      <a16:colId xmlns:a16="http://schemas.microsoft.com/office/drawing/2014/main" val="678412589"/>
                    </a:ext>
                  </a:extLst>
                </a:gridCol>
                <a:gridCol w="654580">
                  <a:extLst>
                    <a:ext uri="{9D8B030D-6E8A-4147-A177-3AD203B41FA5}">
                      <a16:colId xmlns:a16="http://schemas.microsoft.com/office/drawing/2014/main" val="4101978934"/>
                    </a:ext>
                  </a:extLst>
                </a:gridCol>
                <a:gridCol w="654580">
                  <a:extLst>
                    <a:ext uri="{9D8B030D-6E8A-4147-A177-3AD203B41FA5}">
                      <a16:colId xmlns:a16="http://schemas.microsoft.com/office/drawing/2014/main" val="3010818405"/>
                    </a:ext>
                  </a:extLst>
                </a:gridCol>
                <a:gridCol w="654580">
                  <a:extLst>
                    <a:ext uri="{9D8B030D-6E8A-4147-A177-3AD203B41FA5}">
                      <a16:colId xmlns:a16="http://schemas.microsoft.com/office/drawing/2014/main" val="2946821345"/>
                    </a:ext>
                  </a:extLst>
                </a:gridCol>
                <a:gridCol w="654580">
                  <a:extLst>
                    <a:ext uri="{9D8B030D-6E8A-4147-A177-3AD203B41FA5}">
                      <a16:colId xmlns:a16="http://schemas.microsoft.com/office/drawing/2014/main" val="951216124"/>
                    </a:ext>
                  </a:extLst>
                </a:gridCol>
                <a:gridCol w="654580">
                  <a:extLst>
                    <a:ext uri="{9D8B030D-6E8A-4147-A177-3AD203B41FA5}">
                      <a16:colId xmlns:a16="http://schemas.microsoft.com/office/drawing/2014/main" val="2141064484"/>
                    </a:ext>
                  </a:extLst>
                </a:gridCol>
                <a:gridCol w="654580">
                  <a:extLst>
                    <a:ext uri="{9D8B030D-6E8A-4147-A177-3AD203B41FA5}">
                      <a16:colId xmlns:a16="http://schemas.microsoft.com/office/drawing/2014/main" val="3400623358"/>
                    </a:ext>
                  </a:extLst>
                </a:gridCol>
                <a:gridCol w="654580">
                  <a:extLst>
                    <a:ext uri="{9D8B030D-6E8A-4147-A177-3AD203B41FA5}">
                      <a16:colId xmlns:a16="http://schemas.microsoft.com/office/drawing/2014/main" val="3167392485"/>
                    </a:ext>
                  </a:extLst>
                </a:gridCol>
                <a:gridCol w="654580">
                  <a:extLst>
                    <a:ext uri="{9D8B030D-6E8A-4147-A177-3AD203B41FA5}">
                      <a16:colId xmlns:a16="http://schemas.microsoft.com/office/drawing/2014/main" val="3728608979"/>
                    </a:ext>
                  </a:extLst>
                </a:gridCol>
                <a:gridCol w="654580">
                  <a:extLst>
                    <a:ext uri="{9D8B030D-6E8A-4147-A177-3AD203B41FA5}">
                      <a16:colId xmlns:a16="http://schemas.microsoft.com/office/drawing/2014/main" val="2553536704"/>
                    </a:ext>
                  </a:extLst>
                </a:gridCol>
                <a:gridCol w="654580">
                  <a:extLst>
                    <a:ext uri="{9D8B030D-6E8A-4147-A177-3AD203B41FA5}">
                      <a16:colId xmlns:a16="http://schemas.microsoft.com/office/drawing/2014/main" val="2742950492"/>
                    </a:ext>
                  </a:extLst>
                </a:gridCol>
                <a:gridCol w="654580">
                  <a:extLst>
                    <a:ext uri="{9D8B030D-6E8A-4147-A177-3AD203B41FA5}">
                      <a16:colId xmlns:a16="http://schemas.microsoft.com/office/drawing/2014/main" val="2290524435"/>
                    </a:ext>
                  </a:extLst>
                </a:gridCol>
                <a:gridCol w="654580">
                  <a:extLst>
                    <a:ext uri="{9D8B030D-6E8A-4147-A177-3AD203B41FA5}">
                      <a16:colId xmlns:a16="http://schemas.microsoft.com/office/drawing/2014/main" val="1415253262"/>
                    </a:ext>
                  </a:extLst>
                </a:gridCol>
              </a:tblGrid>
              <a:tr h="580306">
                <a:tc rowSpan="2" gridSpan="3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508225"/>
                  </a:ext>
                </a:extLst>
              </a:tr>
              <a:tr h="580306">
                <a:tc gridSpan="3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010164"/>
                  </a:ext>
                </a:extLst>
              </a:tr>
              <a:tr h="580306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592857"/>
                  </a:ext>
                </a:extLst>
              </a:tr>
              <a:tr h="580306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044276"/>
                  </a:ext>
                </a:extLst>
              </a:tr>
              <a:tr h="580306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632162"/>
                  </a:ext>
                </a:extLst>
              </a:tr>
              <a:tr h="580306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933804"/>
                  </a:ext>
                </a:extLst>
              </a:tr>
              <a:tr h="580306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4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468413"/>
                  </a:ext>
                </a:extLst>
              </a:tr>
              <a:tr h="58030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58906"/>
                  </a:ext>
                </a:extLst>
              </a:tr>
              <a:tr h="58030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40565995"/>
                  </a:ext>
                </a:extLst>
              </a:tr>
              <a:tr h="58030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6792784"/>
                  </a:ext>
                </a:extLst>
              </a:tr>
            </a:tbl>
          </a:graphicData>
        </a:graphic>
      </p:graphicFrame>
      <p:pic>
        <p:nvPicPr>
          <p:cNvPr id="4" name="Image 3" descr="Une image contenant oiseau, oiseau de proie&#10;&#10;Description générée automatiquement">
            <a:extLst>
              <a:ext uri="{FF2B5EF4-FFF2-40B4-BE49-F238E27FC236}">
                <a16:creationId xmlns:a16="http://schemas.microsoft.com/office/drawing/2014/main" id="{8C4A0A0E-516E-41B1-9A1E-91475F082C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217" y="479968"/>
            <a:ext cx="1254557" cy="106473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952398D8-7EAE-4BA9-90F2-9FBC767253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5017" y="4270159"/>
            <a:ext cx="935149" cy="568652"/>
          </a:xfrm>
          <a:prstGeom prst="rect">
            <a:avLst/>
          </a:prstGeom>
        </p:spPr>
      </p:pic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270A31AE-DE33-4FC3-B9E4-6E7F3FE4D755}"/>
              </a:ext>
            </a:extLst>
          </p:cNvPr>
          <p:cNvCxnSpPr>
            <a:cxnSpLocks/>
          </p:cNvCxnSpPr>
          <p:nvPr/>
        </p:nvCxnSpPr>
        <p:spPr>
          <a:xfrm>
            <a:off x="1216241" y="5717219"/>
            <a:ext cx="0" cy="45276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4DCCC2B0-7C53-4051-807F-6F3EB35BE2CF}"/>
              </a:ext>
            </a:extLst>
          </p:cNvPr>
          <p:cNvCxnSpPr>
            <a:cxnSpLocks/>
          </p:cNvCxnSpPr>
          <p:nvPr/>
        </p:nvCxnSpPr>
        <p:spPr>
          <a:xfrm>
            <a:off x="1874668" y="5717219"/>
            <a:ext cx="0" cy="45276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9EDA9CB1-9C87-489C-B8F2-336E4E20271E}"/>
              </a:ext>
            </a:extLst>
          </p:cNvPr>
          <p:cNvCxnSpPr>
            <a:cxnSpLocks/>
          </p:cNvCxnSpPr>
          <p:nvPr/>
        </p:nvCxnSpPr>
        <p:spPr>
          <a:xfrm>
            <a:off x="2651464" y="1330744"/>
            <a:ext cx="52821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3D61732D-0964-44D1-8140-38E3DC4ED2C7}"/>
              </a:ext>
            </a:extLst>
          </p:cNvPr>
          <p:cNvCxnSpPr>
            <a:cxnSpLocks/>
          </p:cNvCxnSpPr>
          <p:nvPr/>
        </p:nvCxnSpPr>
        <p:spPr>
          <a:xfrm rot="16200000">
            <a:off x="2515340" y="5717219"/>
            <a:ext cx="0" cy="45276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DB5B21C9-DFB1-4E05-AD02-B8948CACB6C8}"/>
              </a:ext>
            </a:extLst>
          </p:cNvPr>
          <p:cNvCxnSpPr>
            <a:cxnSpLocks/>
          </p:cNvCxnSpPr>
          <p:nvPr/>
        </p:nvCxnSpPr>
        <p:spPr>
          <a:xfrm rot="16200000">
            <a:off x="3227033" y="5717217"/>
            <a:ext cx="0" cy="45276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6CBDFBB7-EB7A-45CD-ADB1-EFF8C6B8D6B3}"/>
              </a:ext>
            </a:extLst>
          </p:cNvPr>
          <p:cNvCxnSpPr>
            <a:cxnSpLocks/>
          </p:cNvCxnSpPr>
          <p:nvPr/>
        </p:nvCxnSpPr>
        <p:spPr>
          <a:xfrm rot="16200000">
            <a:off x="3867704" y="5717216"/>
            <a:ext cx="0" cy="45276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4A1160B9-4077-4294-AAFA-5A7148D41D56}"/>
              </a:ext>
            </a:extLst>
          </p:cNvPr>
          <p:cNvCxnSpPr>
            <a:cxnSpLocks/>
          </p:cNvCxnSpPr>
          <p:nvPr/>
        </p:nvCxnSpPr>
        <p:spPr>
          <a:xfrm rot="10800000">
            <a:off x="4481743" y="5717215"/>
            <a:ext cx="0" cy="45276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E223E576-3B7C-4F8E-816E-1CA40561810D}"/>
              </a:ext>
            </a:extLst>
          </p:cNvPr>
          <p:cNvCxnSpPr>
            <a:cxnSpLocks/>
          </p:cNvCxnSpPr>
          <p:nvPr/>
        </p:nvCxnSpPr>
        <p:spPr>
          <a:xfrm rot="16200000">
            <a:off x="5121674" y="5717218"/>
            <a:ext cx="0" cy="45276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EEF16364-BE40-480B-A950-40A29EABB64B}"/>
              </a:ext>
            </a:extLst>
          </p:cNvPr>
          <p:cNvCxnSpPr>
            <a:cxnSpLocks/>
          </p:cNvCxnSpPr>
          <p:nvPr/>
        </p:nvCxnSpPr>
        <p:spPr>
          <a:xfrm rot="16200000">
            <a:off x="5833367" y="5717216"/>
            <a:ext cx="0" cy="45276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0AFA4E51-85C3-48C9-9917-A50B63065E55}"/>
              </a:ext>
            </a:extLst>
          </p:cNvPr>
          <p:cNvCxnSpPr>
            <a:cxnSpLocks/>
          </p:cNvCxnSpPr>
          <p:nvPr/>
        </p:nvCxnSpPr>
        <p:spPr>
          <a:xfrm rot="16200000">
            <a:off x="6474038" y="5717215"/>
            <a:ext cx="0" cy="45276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E21A41F8-77B2-4D1E-B36B-44DFEA5B40CA}"/>
              </a:ext>
            </a:extLst>
          </p:cNvPr>
          <p:cNvCxnSpPr>
            <a:cxnSpLocks/>
          </p:cNvCxnSpPr>
          <p:nvPr/>
        </p:nvCxnSpPr>
        <p:spPr>
          <a:xfrm>
            <a:off x="7156882" y="5717216"/>
            <a:ext cx="0" cy="45276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3509E6A8-44DC-407F-A2A1-528C13DC706D}"/>
              </a:ext>
            </a:extLst>
          </p:cNvPr>
          <p:cNvCxnSpPr>
            <a:cxnSpLocks/>
          </p:cNvCxnSpPr>
          <p:nvPr/>
        </p:nvCxnSpPr>
        <p:spPr>
          <a:xfrm>
            <a:off x="7815309" y="5717216"/>
            <a:ext cx="0" cy="45276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D7A3785C-A718-4E65-9E36-0C18EDD8F75B}"/>
              </a:ext>
            </a:extLst>
          </p:cNvPr>
          <p:cNvCxnSpPr>
            <a:cxnSpLocks/>
          </p:cNvCxnSpPr>
          <p:nvPr/>
        </p:nvCxnSpPr>
        <p:spPr>
          <a:xfrm>
            <a:off x="8445624" y="5730525"/>
            <a:ext cx="0" cy="45276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821DDB96-FFB0-4E5E-B320-8EC537A90CD4}"/>
              </a:ext>
            </a:extLst>
          </p:cNvPr>
          <p:cNvCxnSpPr>
            <a:cxnSpLocks/>
          </p:cNvCxnSpPr>
          <p:nvPr/>
        </p:nvCxnSpPr>
        <p:spPr>
          <a:xfrm>
            <a:off x="1216241" y="5730525"/>
            <a:ext cx="0" cy="45276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B1380730-E58D-4031-8DCE-AFA99C74ED16}"/>
              </a:ext>
            </a:extLst>
          </p:cNvPr>
          <p:cNvCxnSpPr>
            <a:cxnSpLocks/>
          </p:cNvCxnSpPr>
          <p:nvPr/>
        </p:nvCxnSpPr>
        <p:spPr>
          <a:xfrm>
            <a:off x="3148612" y="1330744"/>
            <a:ext cx="0" cy="59571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A31B91F6-0910-43F2-B4CD-065BB6F25210}"/>
              </a:ext>
            </a:extLst>
          </p:cNvPr>
          <p:cNvCxnSpPr>
            <a:cxnSpLocks/>
          </p:cNvCxnSpPr>
          <p:nvPr/>
        </p:nvCxnSpPr>
        <p:spPr>
          <a:xfrm>
            <a:off x="3148611" y="1926454"/>
            <a:ext cx="0" cy="59571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54CCCE38-9737-4075-9928-C58538881C05}"/>
              </a:ext>
            </a:extLst>
          </p:cNvPr>
          <p:cNvCxnSpPr>
            <a:cxnSpLocks/>
          </p:cNvCxnSpPr>
          <p:nvPr/>
        </p:nvCxnSpPr>
        <p:spPr>
          <a:xfrm flipH="1">
            <a:off x="3148611" y="2501902"/>
            <a:ext cx="626778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17FD3CED-9136-4FB7-AEB7-FDF93CF39F6D}"/>
              </a:ext>
            </a:extLst>
          </p:cNvPr>
          <p:cNvCxnSpPr>
            <a:cxnSpLocks/>
          </p:cNvCxnSpPr>
          <p:nvPr/>
        </p:nvCxnSpPr>
        <p:spPr>
          <a:xfrm flipH="1">
            <a:off x="3780696" y="2501902"/>
            <a:ext cx="626778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8C846172-7D33-4513-87D4-C6BE180785B4}"/>
              </a:ext>
            </a:extLst>
          </p:cNvPr>
          <p:cNvCxnSpPr>
            <a:cxnSpLocks/>
          </p:cNvCxnSpPr>
          <p:nvPr/>
        </p:nvCxnSpPr>
        <p:spPr>
          <a:xfrm flipH="1">
            <a:off x="4412781" y="2501902"/>
            <a:ext cx="804331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C897AA57-7220-41D3-AFA1-327BD37343A8}"/>
              </a:ext>
            </a:extLst>
          </p:cNvPr>
          <p:cNvCxnSpPr>
            <a:cxnSpLocks/>
          </p:cNvCxnSpPr>
          <p:nvPr/>
        </p:nvCxnSpPr>
        <p:spPr>
          <a:xfrm>
            <a:off x="5214154" y="1926454"/>
            <a:ext cx="0" cy="59571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4FED021A-5D36-47A0-87F7-46EC4E3C0848}"/>
              </a:ext>
            </a:extLst>
          </p:cNvPr>
          <p:cNvCxnSpPr>
            <a:cxnSpLocks/>
          </p:cNvCxnSpPr>
          <p:nvPr/>
        </p:nvCxnSpPr>
        <p:spPr>
          <a:xfrm flipH="1">
            <a:off x="5188094" y="1926454"/>
            <a:ext cx="626778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7ED2DE48-984D-41EE-B55E-DAF9FFDBF497}"/>
              </a:ext>
            </a:extLst>
          </p:cNvPr>
          <p:cNvCxnSpPr>
            <a:cxnSpLocks/>
          </p:cNvCxnSpPr>
          <p:nvPr/>
        </p:nvCxnSpPr>
        <p:spPr>
          <a:xfrm flipH="1">
            <a:off x="5782611" y="1926454"/>
            <a:ext cx="69142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45EC57E4-266C-4F05-9FEF-29A5F8CCF900}"/>
              </a:ext>
            </a:extLst>
          </p:cNvPr>
          <p:cNvCxnSpPr>
            <a:cxnSpLocks/>
          </p:cNvCxnSpPr>
          <p:nvPr/>
        </p:nvCxnSpPr>
        <p:spPr>
          <a:xfrm flipH="1">
            <a:off x="6474038" y="1926454"/>
            <a:ext cx="752385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FE89BC98-D1BD-4FB1-845D-8A1FA15C7752}"/>
              </a:ext>
            </a:extLst>
          </p:cNvPr>
          <p:cNvCxnSpPr>
            <a:cxnSpLocks/>
          </p:cNvCxnSpPr>
          <p:nvPr/>
        </p:nvCxnSpPr>
        <p:spPr>
          <a:xfrm>
            <a:off x="7179079" y="1926454"/>
            <a:ext cx="0" cy="59571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7B0D0FD8-693F-47D3-9754-43D8EB3AE581}"/>
              </a:ext>
            </a:extLst>
          </p:cNvPr>
          <p:cNvCxnSpPr>
            <a:cxnSpLocks/>
          </p:cNvCxnSpPr>
          <p:nvPr/>
        </p:nvCxnSpPr>
        <p:spPr>
          <a:xfrm>
            <a:off x="7179079" y="2522164"/>
            <a:ext cx="0" cy="59571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CC3FA0D5-683E-4F43-962C-A4965B28C1FD}"/>
              </a:ext>
            </a:extLst>
          </p:cNvPr>
          <p:cNvCxnSpPr>
            <a:cxnSpLocks/>
          </p:cNvCxnSpPr>
          <p:nvPr/>
        </p:nvCxnSpPr>
        <p:spPr>
          <a:xfrm>
            <a:off x="7179079" y="3117874"/>
            <a:ext cx="0" cy="59571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>
            <a:extLst>
              <a:ext uri="{FF2B5EF4-FFF2-40B4-BE49-F238E27FC236}">
                <a16:creationId xmlns:a16="http://schemas.microsoft.com/office/drawing/2014/main" id="{69BEADFD-62F2-42F6-8C51-6C825586DA35}"/>
              </a:ext>
            </a:extLst>
          </p:cNvPr>
          <p:cNvCxnSpPr>
            <a:cxnSpLocks/>
          </p:cNvCxnSpPr>
          <p:nvPr/>
        </p:nvCxnSpPr>
        <p:spPr>
          <a:xfrm>
            <a:off x="7179079" y="3713584"/>
            <a:ext cx="0" cy="59571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86C1211B-D779-4049-9459-2739586DC27F}"/>
              </a:ext>
            </a:extLst>
          </p:cNvPr>
          <p:cNvCxnSpPr>
            <a:cxnSpLocks/>
          </p:cNvCxnSpPr>
          <p:nvPr/>
        </p:nvCxnSpPr>
        <p:spPr>
          <a:xfrm>
            <a:off x="9077419" y="5717216"/>
            <a:ext cx="0" cy="45276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>
            <a:extLst>
              <a:ext uri="{FF2B5EF4-FFF2-40B4-BE49-F238E27FC236}">
                <a16:creationId xmlns:a16="http://schemas.microsoft.com/office/drawing/2014/main" id="{D2B9AFA0-9400-4E93-84F7-9C7A50D837E1}"/>
              </a:ext>
            </a:extLst>
          </p:cNvPr>
          <p:cNvCxnSpPr>
            <a:cxnSpLocks/>
          </p:cNvCxnSpPr>
          <p:nvPr/>
        </p:nvCxnSpPr>
        <p:spPr>
          <a:xfrm flipH="1">
            <a:off x="7220792" y="4270159"/>
            <a:ext cx="626778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>
            <a:extLst>
              <a:ext uri="{FF2B5EF4-FFF2-40B4-BE49-F238E27FC236}">
                <a16:creationId xmlns:a16="http://schemas.microsoft.com/office/drawing/2014/main" id="{8EFD458A-D0C5-4359-BE72-BFDB70F9D7FF}"/>
              </a:ext>
            </a:extLst>
          </p:cNvPr>
          <p:cNvCxnSpPr>
            <a:cxnSpLocks/>
          </p:cNvCxnSpPr>
          <p:nvPr/>
        </p:nvCxnSpPr>
        <p:spPr>
          <a:xfrm flipH="1">
            <a:off x="7815309" y="4270159"/>
            <a:ext cx="69142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>
            <a:extLst>
              <a:ext uri="{FF2B5EF4-FFF2-40B4-BE49-F238E27FC236}">
                <a16:creationId xmlns:a16="http://schemas.microsoft.com/office/drawing/2014/main" id="{223CAF17-A8B7-4699-9B2C-9DC03ABF9D5B}"/>
              </a:ext>
            </a:extLst>
          </p:cNvPr>
          <p:cNvCxnSpPr>
            <a:cxnSpLocks/>
          </p:cNvCxnSpPr>
          <p:nvPr/>
        </p:nvCxnSpPr>
        <p:spPr>
          <a:xfrm rot="16200000">
            <a:off x="9747306" y="5730526"/>
            <a:ext cx="0" cy="45276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>
            <a:extLst>
              <a:ext uri="{FF2B5EF4-FFF2-40B4-BE49-F238E27FC236}">
                <a16:creationId xmlns:a16="http://schemas.microsoft.com/office/drawing/2014/main" id="{ECE722B2-A7EF-4058-9293-689F637C9BE1}"/>
              </a:ext>
            </a:extLst>
          </p:cNvPr>
          <p:cNvCxnSpPr>
            <a:cxnSpLocks/>
          </p:cNvCxnSpPr>
          <p:nvPr/>
        </p:nvCxnSpPr>
        <p:spPr>
          <a:xfrm rot="16200000">
            <a:off x="10387977" y="5730525"/>
            <a:ext cx="0" cy="45276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D7E5C235-9087-41C7-AE91-038BD250504F}"/>
              </a:ext>
            </a:extLst>
          </p:cNvPr>
          <p:cNvCxnSpPr>
            <a:cxnSpLocks/>
          </p:cNvCxnSpPr>
          <p:nvPr/>
        </p:nvCxnSpPr>
        <p:spPr>
          <a:xfrm>
            <a:off x="1876148" y="5717214"/>
            <a:ext cx="0" cy="45276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id="{16113F50-A921-41DF-8012-3046119697B0}"/>
              </a:ext>
            </a:extLst>
          </p:cNvPr>
          <p:cNvCxnSpPr>
            <a:cxnSpLocks/>
          </p:cNvCxnSpPr>
          <p:nvPr/>
        </p:nvCxnSpPr>
        <p:spPr>
          <a:xfrm rot="16200000">
            <a:off x="2536055" y="5703903"/>
            <a:ext cx="0" cy="45276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>
            <a:extLst>
              <a:ext uri="{FF2B5EF4-FFF2-40B4-BE49-F238E27FC236}">
                <a16:creationId xmlns:a16="http://schemas.microsoft.com/office/drawing/2014/main" id="{BCAC90FC-1172-46D3-A349-ECAF27C995BE}"/>
              </a:ext>
            </a:extLst>
          </p:cNvPr>
          <p:cNvCxnSpPr>
            <a:cxnSpLocks/>
          </p:cNvCxnSpPr>
          <p:nvPr/>
        </p:nvCxnSpPr>
        <p:spPr>
          <a:xfrm rot="16200000">
            <a:off x="3235619" y="5696955"/>
            <a:ext cx="0" cy="45276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>
            <a:extLst>
              <a:ext uri="{FF2B5EF4-FFF2-40B4-BE49-F238E27FC236}">
                <a16:creationId xmlns:a16="http://schemas.microsoft.com/office/drawing/2014/main" id="{49256320-0B2E-4F6E-BFE5-8DA7C348257E}"/>
              </a:ext>
            </a:extLst>
          </p:cNvPr>
          <p:cNvCxnSpPr>
            <a:cxnSpLocks/>
          </p:cNvCxnSpPr>
          <p:nvPr/>
        </p:nvCxnSpPr>
        <p:spPr>
          <a:xfrm rot="16200000">
            <a:off x="3849948" y="5703902"/>
            <a:ext cx="0" cy="45276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>
            <a:extLst>
              <a:ext uri="{FF2B5EF4-FFF2-40B4-BE49-F238E27FC236}">
                <a16:creationId xmlns:a16="http://schemas.microsoft.com/office/drawing/2014/main" id="{625C2B50-1DF0-4D95-92EF-0899806FD4DE}"/>
              </a:ext>
            </a:extLst>
          </p:cNvPr>
          <p:cNvCxnSpPr>
            <a:cxnSpLocks/>
          </p:cNvCxnSpPr>
          <p:nvPr/>
        </p:nvCxnSpPr>
        <p:spPr>
          <a:xfrm rot="10800000">
            <a:off x="4499498" y="5717214"/>
            <a:ext cx="0" cy="45276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>
            <a:extLst>
              <a:ext uri="{FF2B5EF4-FFF2-40B4-BE49-F238E27FC236}">
                <a16:creationId xmlns:a16="http://schemas.microsoft.com/office/drawing/2014/main" id="{7079F659-3357-4DDF-9049-783CD53F5B7E}"/>
              </a:ext>
            </a:extLst>
          </p:cNvPr>
          <p:cNvCxnSpPr>
            <a:cxnSpLocks/>
          </p:cNvCxnSpPr>
          <p:nvPr/>
        </p:nvCxnSpPr>
        <p:spPr>
          <a:xfrm rot="16200000">
            <a:off x="5131296" y="5717215"/>
            <a:ext cx="0" cy="45276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>
            <a:extLst>
              <a:ext uri="{FF2B5EF4-FFF2-40B4-BE49-F238E27FC236}">
                <a16:creationId xmlns:a16="http://schemas.microsoft.com/office/drawing/2014/main" id="{5CBD26F9-23A2-41A3-8F17-6B72B9694A1C}"/>
              </a:ext>
            </a:extLst>
          </p:cNvPr>
          <p:cNvCxnSpPr>
            <a:cxnSpLocks/>
          </p:cNvCxnSpPr>
          <p:nvPr/>
        </p:nvCxnSpPr>
        <p:spPr>
          <a:xfrm rot="16200000">
            <a:off x="5830860" y="5710267"/>
            <a:ext cx="0" cy="45276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>
            <a:extLst>
              <a:ext uri="{FF2B5EF4-FFF2-40B4-BE49-F238E27FC236}">
                <a16:creationId xmlns:a16="http://schemas.microsoft.com/office/drawing/2014/main" id="{B859B77C-22D6-4249-9279-89BF7319F41C}"/>
              </a:ext>
            </a:extLst>
          </p:cNvPr>
          <p:cNvCxnSpPr>
            <a:cxnSpLocks/>
          </p:cNvCxnSpPr>
          <p:nvPr/>
        </p:nvCxnSpPr>
        <p:spPr>
          <a:xfrm rot="16200000">
            <a:off x="6445189" y="5717214"/>
            <a:ext cx="0" cy="45276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>
            <a:extLst>
              <a:ext uri="{FF2B5EF4-FFF2-40B4-BE49-F238E27FC236}">
                <a16:creationId xmlns:a16="http://schemas.microsoft.com/office/drawing/2014/main" id="{0DC0D130-B9A6-495D-9E8A-D0FD843A8FEC}"/>
              </a:ext>
            </a:extLst>
          </p:cNvPr>
          <p:cNvCxnSpPr>
            <a:cxnSpLocks/>
          </p:cNvCxnSpPr>
          <p:nvPr/>
        </p:nvCxnSpPr>
        <p:spPr>
          <a:xfrm>
            <a:off x="7156882" y="5717214"/>
            <a:ext cx="0" cy="45276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>
            <a:extLst>
              <a:ext uri="{FF2B5EF4-FFF2-40B4-BE49-F238E27FC236}">
                <a16:creationId xmlns:a16="http://schemas.microsoft.com/office/drawing/2014/main" id="{191517D6-450A-428D-9BE6-B440AB3C1BD6}"/>
              </a:ext>
            </a:extLst>
          </p:cNvPr>
          <p:cNvCxnSpPr>
            <a:cxnSpLocks/>
          </p:cNvCxnSpPr>
          <p:nvPr/>
        </p:nvCxnSpPr>
        <p:spPr>
          <a:xfrm>
            <a:off x="7815309" y="5730525"/>
            <a:ext cx="0" cy="45276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>
            <a:extLst>
              <a:ext uri="{FF2B5EF4-FFF2-40B4-BE49-F238E27FC236}">
                <a16:creationId xmlns:a16="http://schemas.microsoft.com/office/drawing/2014/main" id="{05735466-2DF0-44B2-A6CF-5F2A36707D12}"/>
              </a:ext>
            </a:extLst>
          </p:cNvPr>
          <p:cNvCxnSpPr>
            <a:cxnSpLocks/>
          </p:cNvCxnSpPr>
          <p:nvPr/>
        </p:nvCxnSpPr>
        <p:spPr>
          <a:xfrm>
            <a:off x="8445624" y="5730525"/>
            <a:ext cx="0" cy="45276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>
            <a:extLst>
              <a:ext uri="{FF2B5EF4-FFF2-40B4-BE49-F238E27FC236}">
                <a16:creationId xmlns:a16="http://schemas.microsoft.com/office/drawing/2014/main" id="{5214F054-1C0C-48E3-AB74-85E74BF94A69}"/>
              </a:ext>
            </a:extLst>
          </p:cNvPr>
          <p:cNvCxnSpPr>
            <a:cxnSpLocks/>
          </p:cNvCxnSpPr>
          <p:nvPr/>
        </p:nvCxnSpPr>
        <p:spPr>
          <a:xfrm>
            <a:off x="9075939" y="5730525"/>
            <a:ext cx="0" cy="45276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>
            <a:extLst>
              <a:ext uri="{FF2B5EF4-FFF2-40B4-BE49-F238E27FC236}">
                <a16:creationId xmlns:a16="http://schemas.microsoft.com/office/drawing/2014/main" id="{90FAE536-AA34-40C0-B477-1D2A42EFE2F3}"/>
              </a:ext>
            </a:extLst>
          </p:cNvPr>
          <p:cNvCxnSpPr>
            <a:cxnSpLocks/>
          </p:cNvCxnSpPr>
          <p:nvPr/>
        </p:nvCxnSpPr>
        <p:spPr>
          <a:xfrm rot="16200000">
            <a:off x="9773648" y="5723578"/>
            <a:ext cx="0" cy="45276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>
            <a:extLst>
              <a:ext uri="{FF2B5EF4-FFF2-40B4-BE49-F238E27FC236}">
                <a16:creationId xmlns:a16="http://schemas.microsoft.com/office/drawing/2014/main" id="{9FE0AE59-DF40-478D-9AD4-E3463539E38E}"/>
              </a:ext>
            </a:extLst>
          </p:cNvPr>
          <p:cNvCxnSpPr>
            <a:cxnSpLocks/>
          </p:cNvCxnSpPr>
          <p:nvPr/>
        </p:nvCxnSpPr>
        <p:spPr>
          <a:xfrm rot="16200000">
            <a:off x="10387977" y="5730525"/>
            <a:ext cx="0" cy="45276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6269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2F3CC9BD-F1E4-465F-A98D-DE4A5525FF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897670"/>
              </p:ext>
            </p:extLst>
          </p:nvPr>
        </p:nvGraphicFramePr>
        <p:xfrm>
          <a:off x="905522" y="435580"/>
          <a:ext cx="9940377" cy="58030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4580">
                  <a:extLst>
                    <a:ext uri="{9D8B030D-6E8A-4147-A177-3AD203B41FA5}">
                      <a16:colId xmlns:a16="http://schemas.microsoft.com/office/drawing/2014/main" val="930265276"/>
                    </a:ext>
                  </a:extLst>
                </a:gridCol>
                <a:gridCol w="218193">
                  <a:extLst>
                    <a:ext uri="{9D8B030D-6E8A-4147-A177-3AD203B41FA5}">
                      <a16:colId xmlns:a16="http://schemas.microsoft.com/office/drawing/2014/main" val="2095830051"/>
                    </a:ext>
                  </a:extLst>
                </a:gridCol>
                <a:gridCol w="436387">
                  <a:extLst>
                    <a:ext uri="{9D8B030D-6E8A-4147-A177-3AD203B41FA5}">
                      <a16:colId xmlns:a16="http://schemas.microsoft.com/office/drawing/2014/main" val="3013443279"/>
                    </a:ext>
                  </a:extLst>
                </a:gridCol>
                <a:gridCol w="327290">
                  <a:extLst>
                    <a:ext uri="{9D8B030D-6E8A-4147-A177-3AD203B41FA5}">
                      <a16:colId xmlns:a16="http://schemas.microsoft.com/office/drawing/2014/main" val="678412589"/>
                    </a:ext>
                  </a:extLst>
                </a:gridCol>
                <a:gridCol w="323148">
                  <a:extLst>
                    <a:ext uri="{9D8B030D-6E8A-4147-A177-3AD203B41FA5}">
                      <a16:colId xmlns:a16="http://schemas.microsoft.com/office/drawing/2014/main" val="1745919482"/>
                    </a:ext>
                  </a:extLst>
                </a:gridCol>
                <a:gridCol w="658722">
                  <a:extLst>
                    <a:ext uri="{9D8B030D-6E8A-4147-A177-3AD203B41FA5}">
                      <a16:colId xmlns:a16="http://schemas.microsoft.com/office/drawing/2014/main" val="4101978934"/>
                    </a:ext>
                  </a:extLst>
                </a:gridCol>
                <a:gridCol w="654580">
                  <a:extLst>
                    <a:ext uri="{9D8B030D-6E8A-4147-A177-3AD203B41FA5}">
                      <a16:colId xmlns:a16="http://schemas.microsoft.com/office/drawing/2014/main" val="3010818405"/>
                    </a:ext>
                  </a:extLst>
                </a:gridCol>
                <a:gridCol w="327290">
                  <a:extLst>
                    <a:ext uri="{9D8B030D-6E8A-4147-A177-3AD203B41FA5}">
                      <a16:colId xmlns:a16="http://schemas.microsoft.com/office/drawing/2014/main" val="2946821345"/>
                    </a:ext>
                  </a:extLst>
                </a:gridCol>
                <a:gridCol w="327290">
                  <a:extLst>
                    <a:ext uri="{9D8B030D-6E8A-4147-A177-3AD203B41FA5}">
                      <a16:colId xmlns:a16="http://schemas.microsoft.com/office/drawing/2014/main" val="3869104923"/>
                    </a:ext>
                  </a:extLst>
                </a:gridCol>
                <a:gridCol w="654580">
                  <a:extLst>
                    <a:ext uri="{9D8B030D-6E8A-4147-A177-3AD203B41FA5}">
                      <a16:colId xmlns:a16="http://schemas.microsoft.com/office/drawing/2014/main" val="951216124"/>
                    </a:ext>
                  </a:extLst>
                </a:gridCol>
                <a:gridCol w="654580">
                  <a:extLst>
                    <a:ext uri="{9D8B030D-6E8A-4147-A177-3AD203B41FA5}">
                      <a16:colId xmlns:a16="http://schemas.microsoft.com/office/drawing/2014/main" val="2141064484"/>
                    </a:ext>
                  </a:extLst>
                </a:gridCol>
                <a:gridCol w="327290">
                  <a:extLst>
                    <a:ext uri="{9D8B030D-6E8A-4147-A177-3AD203B41FA5}">
                      <a16:colId xmlns:a16="http://schemas.microsoft.com/office/drawing/2014/main" val="3400623358"/>
                    </a:ext>
                  </a:extLst>
                </a:gridCol>
                <a:gridCol w="297108">
                  <a:extLst>
                    <a:ext uri="{9D8B030D-6E8A-4147-A177-3AD203B41FA5}">
                      <a16:colId xmlns:a16="http://schemas.microsoft.com/office/drawing/2014/main" val="1317897909"/>
                    </a:ext>
                  </a:extLst>
                </a:gridCol>
                <a:gridCol w="444130">
                  <a:extLst>
                    <a:ext uri="{9D8B030D-6E8A-4147-A177-3AD203B41FA5}">
                      <a16:colId xmlns:a16="http://schemas.microsoft.com/office/drawing/2014/main" val="3167392485"/>
                    </a:ext>
                  </a:extLst>
                </a:gridCol>
                <a:gridCol w="327290">
                  <a:extLst>
                    <a:ext uri="{9D8B030D-6E8A-4147-A177-3AD203B41FA5}">
                      <a16:colId xmlns:a16="http://schemas.microsoft.com/office/drawing/2014/main" val="2910477623"/>
                    </a:ext>
                  </a:extLst>
                </a:gridCol>
                <a:gridCol w="327290">
                  <a:extLst>
                    <a:ext uri="{9D8B030D-6E8A-4147-A177-3AD203B41FA5}">
                      <a16:colId xmlns:a16="http://schemas.microsoft.com/office/drawing/2014/main" val="3728608979"/>
                    </a:ext>
                  </a:extLst>
                </a:gridCol>
                <a:gridCol w="327290">
                  <a:extLst>
                    <a:ext uri="{9D8B030D-6E8A-4147-A177-3AD203B41FA5}">
                      <a16:colId xmlns:a16="http://schemas.microsoft.com/office/drawing/2014/main" val="2289046114"/>
                    </a:ext>
                  </a:extLst>
                </a:gridCol>
                <a:gridCol w="654581">
                  <a:extLst>
                    <a:ext uri="{9D8B030D-6E8A-4147-A177-3AD203B41FA5}">
                      <a16:colId xmlns:a16="http://schemas.microsoft.com/office/drawing/2014/main" val="2553536704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742950492"/>
                    </a:ext>
                  </a:extLst>
                </a:gridCol>
                <a:gridCol w="572758">
                  <a:extLst>
                    <a:ext uri="{9D8B030D-6E8A-4147-A177-3AD203B41FA5}">
                      <a16:colId xmlns:a16="http://schemas.microsoft.com/office/drawing/2014/main" val="4076874220"/>
                    </a:ext>
                  </a:extLst>
                </a:gridCol>
                <a:gridCol w="654580">
                  <a:extLst>
                    <a:ext uri="{9D8B030D-6E8A-4147-A177-3AD203B41FA5}">
                      <a16:colId xmlns:a16="http://schemas.microsoft.com/office/drawing/2014/main" val="2290524435"/>
                    </a:ext>
                  </a:extLst>
                </a:gridCol>
                <a:gridCol w="654580">
                  <a:extLst>
                    <a:ext uri="{9D8B030D-6E8A-4147-A177-3AD203B41FA5}">
                      <a16:colId xmlns:a16="http://schemas.microsoft.com/office/drawing/2014/main" val="1415253262"/>
                    </a:ext>
                  </a:extLst>
                </a:gridCol>
              </a:tblGrid>
              <a:tr h="580306">
                <a:tc rowSpan="2" gridSpan="5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508225"/>
                  </a:ext>
                </a:extLst>
              </a:tr>
              <a:tr h="580306">
                <a:tc gridSpan="5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010164"/>
                  </a:ext>
                </a:extLst>
              </a:tr>
              <a:tr h="580306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592857"/>
                  </a:ext>
                </a:extLst>
              </a:tr>
              <a:tr h="580306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044276"/>
                  </a:ext>
                </a:extLst>
              </a:tr>
              <a:tr h="580306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632162"/>
                  </a:ext>
                </a:extLst>
              </a:tr>
              <a:tr h="580306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933804"/>
                  </a:ext>
                </a:extLst>
              </a:tr>
              <a:tr h="580306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468413"/>
                  </a:ext>
                </a:extLst>
              </a:tr>
              <a:tr h="58030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58906"/>
                  </a:ext>
                </a:extLst>
              </a:tr>
              <a:tr h="58030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40565995"/>
                  </a:ext>
                </a:extLst>
              </a:tr>
              <a:tr h="580306">
                <a:tc gridSpan="2">
                  <a:txBody>
                    <a:bodyPr/>
                    <a:lstStyle/>
                    <a:p>
                      <a:endParaRPr lang="fr-FR" sz="32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32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3200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3200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3200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32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32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6792784"/>
                  </a:ext>
                </a:extLst>
              </a:tr>
            </a:tbl>
          </a:graphicData>
        </a:graphic>
      </p:graphicFrame>
      <p:pic>
        <p:nvPicPr>
          <p:cNvPr id="3" name="Image 2" descr="Une image contenant oiseau, oiseau de proie&#10;&#10;Description générée automatiquement">
            <a:extLst>
              <a:ext uri="{FF2B5EF4-FFF2-40B4-BE49-F238E27FC236}">
                <a16:creationId xmlns:a16="http://schemas.microsoft.com/office/drawing/2014/main" id="{A6DA8C8A-2446-4835-BCF2-94FD616FC9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217" y="479968"/>
            <a:ext cx="1254557" cy="1064735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98BB235C-F0B6-429F-B0E6-D52FA4B3B8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5017" y="4270159"/>
            <a:ext cx="935149" cy="568652"/>
          </a:xfrm>
          <a:prstGeom prst="rect">
            <a:avLst/>
          </a:prstGeom>
        </p:spPr>
      </p:pic>
      <p:sp>
        <p:nvSpPr>
          <p:cNvPr id="6" name="Forme libre : forme 5">
            <a:extLst>
              <a:ext uri="{FF2B5EF4-FFF2-40B4-BE49-F238E27FC236}">
                <a16:creationId xmlns:a16="http://schemas.microsoft.com/office/drawing/2014/main" id="{D82321FC-C803-4C90-8E8A-12AF9032A393}"/>
              </a:ext>
            </a:extLst>
          </p:cNvPr>
          <p:cNvSpPr/>
          <p:nvPr/>
        </p:nvSpPr>
        <p:spPr>
          <a:xfrm>
            <a:off x="2509520" y="1412240"/>
            <a:ext cx="5963920" cy="2885440"/>
          </a:xfrm>
          <a:custGeom>
            <a:avLst/>
            <a:gdLst>
              <a:gd name="connsiteX0" fmla="*/ 0 w 5963920"/>
              <a:gd name="connsiteY0" fmla="*/ 0 h 2885440"/>
              <a:gd name="connsiteX1" fmla="*/ 10160 w 5963920"/>
              <a:gd name="connsiteY1" fmla="*/ 508000 h 2885440"/>
              <a:gd name="connsiteX2" fmla="*/ 670560 w 5963920"/>
              <a:gd name="connsiteY2" fmla="*/ 487680 h 2885440"/>
              <a:gd name="connsiteX3" fmla="*/ 650240 w 5963920"/>
              <a:gd name="connsiteY3" fmla="*/ 1686560 h 2885440"/>
              <a:gd name="connsiteX4" fmla="*/ 2611120 w 5963920"/>
              <a:gd name="connsiteY4" fmla="*/ 1666240 h 2885440"/>
              <a:gd name="connsiteX5" fmla="*/ 2611120 w 5963920"/>
              <a:gd name="connsiteY5" fmla="*/ 508000 h 2885440"/>
              <a:gd name="connsiteX6" fmla="*/ 4531360 w 5963920"/>
              <a:gd name="connsiteY6" fmla="*/ 538480 h 2885440"/>
              <a:gd name="connsiteX7" fmla="*/ 4531360 w 5963920"/>
              <a:gd name="connsiteY7" fmla="*/ 2245360 h 2885440"/>
              <a:gd name="connsiteX8" fmla="*/ 3891280 w 5963920"/>
              <a:gd name="connsiteY8" fmla="*/ 2255520 h 2885440"/>
              <a:gd name="connsiteX9" fmla="*/ 3870960 w 5963920"/>
              <a:gd name="connsiteY9" fmla="*/ 2885440 h 2885440"/>
              <a:gd name="connsiteX10" fmla="*/ 5242560 w 5963920"/>
              <a:gd name="connsiteY10" fmla="*/ 2885440 h 2885440"/>
              <a:gd name="connsiteX11" fmla="*/ 5191760 w 5963920"/>
              <a:gd name="connsiteY11" fmla="*/ 2235200 h 2885440"/>
              <a:gd name="connsiteX12" fmla="*/ 5933440 w 5963920"/>
              <a:gd name="connsiteY12" fmla="*/ 2204720 h 2885440"/>
              <a:gd name="connsiteX13" fmla="*/ 5963920 w 5963920"/>
              <a:gd name="connsiteY13" fmla="*/ 2844800 h 2885440"/>
              <a:gd name="connsiteX14" fmla="*/ 5953760 w 5963920"/>
              <a:gd name="connsiteY14" fmla="*/ 2844800 h 288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963920" h="2885440">
                <a:moveTo>
                  <a:pt x="0" y="0"/>
                </a:moveTo>
                <a:lnTo>
                  <a:pt x="10160" y="508000"/>
                </a:lnTo>
                <a:lnTo>
                  <a:pt x="670560" y="487680"/>
                </a:lnTo>
                <a:lnTo>
                  <a:pt x="650240" y="1686560"/>
                </a:lnTo>
                <a:lnTo>
                  <a:pt x="2611120" y="1666240"/>
                </a:lnTo>
                <a:lnTo>
                  <a:pt x="2611120" y="508000"/>
                </a:lnTo>
                <a:lnTo>
                  <a:pt x="4531360" y="538480"/>
                </a:lnTo>
                <a:lnTo>
                  <a:pt x="4531360" y="2245360"/>
                </a:lnTo>
                <a:lnTo>
                  <a:pt x="3891280" y="2255520"/>
                </a:lnTo>
                <a:lnTo>
                  <a:pt x="3870960" y="2885440"/>
                </a:lnTo>
                <a:lnTo>
                  <a:pt x="5242560" y="2885440"/>
                </a:lnTo>
                <a:lnTo>
                  <a:pt x="5191760" y="2235200"/>
                </a:lnTo>
                <a:lnTo>
                  <a:pt x="5933440" y="2204720"/>
                </a:lnTo>
                <a:lnTo>
                  <a:pt x="5963920" y="2844800"/>
                </a:lnTo>
                <a:lnTo>
                  <a:pt x="5953760" y="2844800"/>
                </a:lnTo>
              </a:path>
            </a:pathLst>
          </a:cu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2E5BC73A-670B-40F9-A841-EEB6E45EAE3E}"/>
              </a:ext>
            </a:extLst>
          </p:cNvPr>
          <p:cNvCxnSpPr>
            <a:cxnSpLocks/>
          </p:cNvCxnSpPr>
          <p:nvPr/>
        </p:nvCxnSpPr>
        <p:spPr>
          <a:xfrm>
            <a:off x="2293201" y="5714757"/>
            <a:ext cx="0" cy="45276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DC3F8470-DE7E-4EEE-B985-8F83D6BF5608}"/>
              </a:ext>
            </a:extLst>
          </p:cNvPr>
          <p:cNvCxnSpPr>
            <a:cxnSpLocks/>
          </p:cNvCxnSpPr>
          <p:nvPr/>
        </p:nvCxnSpPr>
        <p:spPr>
          <a:xfrm rot="16200000">
            <a:off x="1331217" y="5737539"/>
            <a:ext cx="0" cy="45276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D27E6863-435D-4BF9-892C-00F46E43D475}"/>
              </a:ext>
            </a:extLst>
          </p:cNvPr>
          <p:cNvCxnSpPr>
            <a:stCxn id="6" idx="0"/>
            <a:endCxn id="6" idx="1"/>
          </p:cNvCxnSpPr>
          <p:nvPr/>
        </p:nvCxnSpPr>
        <p:spPr>
          <a:xfrm>
            <a:off x="2509520" y="1412240"/>
            <a:ext cx="10160" cy="508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1E75E110-937E-4B19-9042-2AAAB5A0EC4B}"/>
              </a:ext>
            </a:extLst>
          </p:cNvPr>
          <p:cNvCxnSpPr>
            <a:cxnSpLocks/>
          </p:cNvCxnSpPr>
          <p:nvPr/>
        </p:nvCxnSpPr>
        <p:spPr>
          <a:xfrm rot="16200000">
            <a:off x="3220977" y="5737539"/>
            <a:ext cx="0" cy="45276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6BAAAF4D-3B36-491F-B550-BDBF1D02E483}"/>
              </a:ext>
            </a:extLst>
          </p:cNvPr>
          <p:cNvCxnSpPr>
            <a:cxnSpLocks/>
          </p:cNvCxnSpPr>
          <p:nvPr/>
        </p:nvCxnSpPr>
        <p:spPr>
          <a:xfrm flipV="1">
            <a:off x="4193121" y="5714757"/>
            <a:ext cx="0" cy="45276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73938C43-6218-43F6-A47E-937A61A69C2C}"/>
              </a:ext>
            </a:extLst>
          </p:cNvPr>
          <p:cNvCxnSpPr>
            <a:cxnSpLocks/>
          </p:cNvCxnSpPr>
          <p:nvPr/>
        </p:nvCxnSpPr>
        <p:spPr>
          <a:xfrm rot="16200000">
            <a:off x="5151377" y="5737538"/>
            <a:ext cx="0" cy="45276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2DDB32B1-DF95-435C-BB59-C83B1097BD0A}"/>
              </a:ext>
            </a:extLst>
          </p:cNvPr>
          <p:cNvCxnSpPr>
            <a:cxnSpLocks/>
          </p:cNvCxnSpPr>
          <p:nvPr/>
        </p:nvCxnSpPr>
        <p:spPr>
          <a:xfrm>
            <a:off x="6184481" y="5737537"/>
            <a:ext cx="0" cy="45276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5D90E511-31AA-4D93-B21C-A9ED1DA662EB}"/>
              </a:ext>
            </a:extLst>
          </p:cNvPr>
          <p:cNvCxnSpPr>
            <a:cxnSpLocks/>
          </p:cNvCxnSpPr>
          <p:nvPr/>
        </p:nvCxnSpPr>
        <p:spPr>
          <a:xfrm rot="5400000" flipH="1">
            <a:off x="6827777" y="5737537"/>
            <a:ext cx="0" cy="45276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832265E8-1204-4030-B6CA-AA14F43D0592}"/>
              </a:ext>
            </a:extLst>
          </p:cNvPr>
          <p:cNvCxnSpPr>
            <a:cxnSpLocks/>
          </p:cNvCxnSpPr>
          <p:nvPr/>
        </p:nvCxnSpPr>
        <p:spPr>
          <a:xfrm>
            <a:off x="7545921" y="5737537"/>
            <a:ext cx="0" cy="45276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CB1E891F-5197-4EE0-9970-1DA899AA3474}"/>
              </a:ext>
            </a:extLst>
          </p:cNvPr>
          <p:cNvCxnSpPr>
            <a:cxnSpLocks/>
          </p:cNvCxnSpPr>
          <p:nvPr/>
        </p:nvCxnSpPr>
        <p:spPr>
          <a:xfrm rot="16200000">
            <a:off x="8494956" y="5737537"/>
            <a:ext cx="0" cy="45276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7C7AB2EF-1C13-42A1-B8C9-43B0DA4EA6C9}"/>
              </a:ext>
            </a:extLst>
          </p:cNvPr>
          <p:cNvCxnSpPr>
            <a:cxnSpLocks/>
          </p:cNvCxnSpPr>
          <p:nvPr/>
        </p:nvCxnSpPr>
        <p:spPr>
          <a:xfrm flipV="1">
            <a:off x="9273121" y="5714757"/>
            <a:ext cx="0" cy="45276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1FE8BBAC-BEF9-4B1B-B007-F45BE40E86B2}"/>
              </a:ext>
            </a:extLst>
          </p:cNvPr>
          <p:cNvCxnSpPr>
            <a:cxnSpLocks/>
          </p:cNvCxnSpPr>
          <p:nvPr/>
        </p:nvCxnSpPr>
        <p:spPr>
          <a:xfrm rot="16200000">
            <a:off x="9898799" y="5737537"/>
            <a:ext cx="0" cy="45276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20EA68EC-35F9-46B3-9435-96736AD6E703}"/>
              </a:ext>
            </a:extLst>
          </p:cNvPr>
          <p:cNvCxnSpPr>
            <a:cxnSpLocks/>
          </p:cNvCxnSpPr>
          <p:nvPr/>
        </p:nvCxnSpPr>
        <p:spPr>
          <a:xfrm>
            <a:off x="10512641" y="5737537"/>
            <a:ext cx="0" cy="45276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9645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256F06-633B-4717-A4C2-578D467E72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Se repérer sur un tableau</a:t>
            </a:r>
          </a:p>
        </p:txBody>
      </p:sp>
    </p:spTree>
    <p:extLst>
      <p:ext uri="{BB962C8B-B14F-4D97-AF65-F5344CB8AC3E}">
        <p14:creationId xmlns:p14="http://schemas.microsoft.com/office/powerpoint/2010/main" val="4000496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1D4A5A1-8588-4FA5-9F67-C1053B373333}"/>
              </a:ext>
            </a:extLst>
          </p:cNvPr>
          <p:cNvSpPr/>
          <p:nvPr/>
        </p:nvSpPr>
        <p:spPr>
          <a:xfrm>
            <a:off x="7411720" y="2733041"/>
            <a:ext cx="787400" cy="69595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E09BFA54-79CF-4BE4-B56A-9A9D3BB49E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8064"/>
              </p:ext>
            </p:extLst>
          </p:nvPr>
        </p:nvGraphicFramePr>
        <p:xfrm>
          <a:off x="3352800" y="618066"/>
          <a:ext cx="8117840" cy="56811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2640">
                  <a:extLst>
                    <a:ext uri="{9D8B030D-6E8A-4147-A177-3AD203B41FA5}">
                      <a16:colId xmlns:a16="http://schemas.microsoft.com/office/drawing/2014/main" val="57304790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84631612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412967578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80699458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46607890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68136037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49424960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99602932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16575077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507512689"/>
                    </a:ext>
                  </a:extLst>
                </a:gridCol>
              </a:tblGrid>
              <a:tr h="710142"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badi" panose="020B0604020104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badi" panose="020B060402010402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badi" panose="020B0604020104020204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badi" panose="020B0604020104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badi" panose="020B0604020104020204" pitchFamily="34" charset="0"/>
                        </a:rPr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badi" panose="020B060402010402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badi" panose="020B0604020104020204" pitchFamily="34" charset="0"/>
                        </a:rPr>
                        <a:t>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badi" panose="020B0604020104020204" pitchFamily="34" charset="0"/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badi" panose="020B0604020104020204" pitchFamily="34" charset="0"/>
                        </a:rPr>
                        <a:t>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14949"/>
                  </a:ext>
                </a:extLst>
              </a:tr>
              <a:tr h="710142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badi" panose="020B0604020104020204" pitchFamily="34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062266"/>
                  </a:ext>
                </a:extLst>
              </a:tr>
              <a:tr h="710142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badi" panose="020B0604020104020204" pitchFamily="34" charset="0"/>
                        </a:rPr>
                        <a:t>B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3357270"/>
                  </a:ext>
                </a:extLst>
              </a:tr>
              <a:tr h="710142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badi" panose="020B0604020104020204" pitchFamily="34" charset="0"/>
                        </a:rPr>
                        <a:t>C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343706"/>
                  </a:ext>
                </a:extLst>
              </a:tr>
              <a:tr h="710142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badi" panose="020B0604020104020204" pitchFamily="34" charset="0"/>
                        </a:rPr>
                        <a:t>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92600"/>
                  </a:ext>
                </a:extLst>
              </a:tr>
              <a:tr h="710142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badi" panose="020B0604020104020204" pitchFamily="34" charset="0"/>
                        </a:rPr>
                        <a:t>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359246"/>
                  </a:ext>
                </a:extLst>
              </a:tr>
              <a:tr h="710142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badi" panose="020B0604020104020204" pitchFamily="34" charset="0"/>
                        </a:rPr>
                        <a:t>F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737804"/>
                  </a:ext>
                </a:extLst>
              </a:tr>
              <a:tr h="710142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badi" panose="020B0604020104020204" pitchFamily="34" charset="0"/>
                        </a:rPr>
                        <a:t>G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428160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1BD0DE64-F6B5-4DE3-B114-5FE22AAD1D63}"/>
              </a:ext>
            </a:extLst>
          </p:cNvPr>
          <p:cNvSpPr txBox="1"/>
          <p:nvPr/>
        </p:nvSpPr>
        <p:spPr>
          <a:xfrm>
            <a:off x="325120" y="558798"/>
            <a:ext cx="3271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Repérer la case :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082EA61-03E2-4C24-B005-4CDED78C008D}"/>
              </a:ext>
            </a:extLst>
          </p:cNvPr>
          <p:cNvSpPr txBox="1"/>
          <p:nvPr/>
        </p:nvSpPr>
        <p:spPr>
          <a:xfrm>
            <a:off x="375920" y="1405652"/>
            <a:ext cx="2479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latin typeface="Abadi" panose="020B0604020104020204" pitchFamily="34" charset="0"/>
              </a:rPr>
              <a:t>C - 5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A2DDE927-9D1B-43DD-8F3D-F834EB4BB825}"/>
              </a:ext>
            </a:extLst>
          </p:cNvPr>
          <p:cNvSpPr/>
          <p:nvPr/>
        </p:nvSpPr>
        <p:spPr>
          <a:xfrm>
            <a:off x="3505200" y="2804160"/>
            <a:ext cx="528320" cy="54864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8C537962-6551-4DD1-B5F6-AA3C157F371F}"/>
              </a:ext>
            </a:extLst>
          </p:cNvPr>
          <p:cNvSpPr/>
          <p:nvPr/>
        </p:nvSpPr>
        <p:spPr>
          <a:xfrm>
            <a:off x="7538720" y="638387"/>
            <a:ext cx="528320" cy="54864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883EBCD3-B620-4CD7-94AE-94D34B56BE90}"/>
              </a:ext>
            </a:extLst>
          </p:cNvPr>
          <p:cNvCxnSpPr/>
          <p:nvPr/>
        </p:nvCxnSpPr>
        <p:spPr>
          <a:xfrm>
            <a:off x="4064000" y="3078480"/>
            <a:ext cx="3637280" cy="0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88A4C882-B7FE-4361-9FCB-6C18F2559C4C}"/>
              </a:ext>
            </a:extLst>
          </p:cNvPr>
          <p:cNvCxnSpPr>
            <a:cxnSpLocks/>
          </p:cNvCxnSpPr>
          <p:nvPr/>
        </p:nvCxnSpPr>
        <p:spPr>
          <a:xfrm>
            <a:off x="7833360" y="1187027"/>
            <a:ext cx="0" cy="1891453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9301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37</Words>
  <Application>Microsoft Office PowerPoint</Application>
  <PresentationFormat>Grand écran</PresentationFormat>
  <Paragraphs>26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Abadi</vt:lpstr>
      <vt:lpstr>Arial</vt:lpstr>
      <vt:lpstr>Calibri</vt:lpstr>
      <vt:lpstr>Calibri Light</vt:lpstr>
      <vt:lpstr>Thème Office</vt:lpstr>
      <vt:lpstr>Déplacement sur quadrillage</vt:lpstr>
      <vt:lpstr>Présentation PowerPoint</vt:lpstr>
      <vt:lpstr>Présentation PowerPoint</vt:lpstr>
      <vt:lpstr>Se repérer sur un tableau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Déplacement sur quadrillage</dc:title>
  <dc:creator>Véronique Lacour</dc:creator>
  <cp:lastModifiedBy>Véronique Lacour</cp:lastModifiedBy>
  <cp:revision>5</cp:revision>
  <dcterms:created xsi:type="dcterms:W3CDTF">2019-01-14T15:57:32Z</dcterms:created>
  <dcterms:modified xsi:type="dcterms:W3CDTF">2019-01-14T16:37:58Z</dcterms:modified>
</cp:coreProperties>
</file>