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77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2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29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43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05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63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63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97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8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7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7CEF-8215-4D7E-9720-38E6A74AA091}" type="datetimeFigureOut">
              <a:rPr lang="fr-FR" smtClean="0"/>
              <a:t>05/03/2021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5F8A-4781-454D-968E-F0C76C2A2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21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fr-FR" dirty="0" smtClean="0"/>
              <a:t>Se déplacer en Guyane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9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6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38"/>
            <a:ext cx="9144000" cy="514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3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0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2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8669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3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363"/>
            <a:ext cx="9144000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7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2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.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2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0"/>
            <a:ext cx="7666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3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88"/>
            <a:ext cx="9144000" cy="550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4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6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475"/>
            <a:ext cx="9144000" cy="4081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130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6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9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8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9144000" cy="669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1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Affichage à l'écran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Se déplacer en Guyane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déplacer en Guyane</dc:title>
  <dc:creator>user</dc:creator>
  <cp:lastModifiedBy>user</cp:lastModifiedBy>
  <cp:revision>1</cp:revision>
  <dcterms:created xsi:type="dcterms:W3CDTF">2021-03-05T19:47:48Z</dcterms:created>
  <dcterms:modified xsi:type="dcterms:W3CDTF">2021-03-05T19:48:52Z</dcterms:modified>
</cp:coreProperties>
</file>