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FF"/>
    <a:srgbClr val="FFE5FF"/>
    <a:srgbClr val="FFCCFF"/>
    <a:srgbClr val="FF99FF"/>
    <a:srgbClr val="FF99CC"/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3" autoAdjust="0"/>
  </p:normalViewPr>
  <p:slideViewPr>
    <p:cSldViewPr>
      <p:cViewPr varScale="1">
        <p:scale>
          <a:sx n="86" d="100"/>
          <a:sy n="86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D9BB2-37BD-4725-A2A1-6C33EE526B4A}" type="datetimeFigureOut">
              <a:rPr lang="fr-FR" smtClean="0"/>
              <a:pPr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D958-4817-4E99-B0DB-E20A2A0A66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document.pagesperso-orange.fr/Images/seyes2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" y="0"/>
            <a:ext cx="9139155" cy="6858000"/>
          </a:xfrm>
          <a:prstGeom prst="rect">
            <a:avLst/>
          </a:prstGeom>
          <a:noFill/>
        </p:spPr>
      </p:pic>
      <p:sp>
        <p:nvSpPr>
          <p:cNvPr id="4" name="Rectangle à coins arrondis 3"/>
          <p:cNvSpPr/>
          <p:nvPr/>
        </p:nvSpPr>
        <p:spPr>
          <a:xfrm>
            <a:off x="1619672" y="260648"/>
            <a:ext cx="6192688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latin typeface="Fontocide" pitchFamily="2" charset="0"/>
              </a:rPr>
              <a:t>Classe de</a:t>
            </a:r>
            <a:endParaRPr lang="fr-FR" sz="3600" dirty="0" smtClean="0">
              <a:latin typeface="Fontocide" pitchFamily="2" charset="0"/>
            </a:endParaRPr>
          </a:p>
          <a:p>
            <a:pPr algn="ctr"/>
            <a:r>
              <a:rPr lang="fr-FR" sz="3600" dirty="0" smtClean="0">
                <a:latin typeface="Fontocide" pitchFamily="2" charset="0"/>
              </a:rPr>
              <a:t>Mme bidule</a:t>
            </a:r>
            <a:endParaRPr lang="fr-FR" sz="3600" dirty="0" smtClean="0">
              <a:latin typeface="Fontocide" pitchFamily="2" charset="0"/>
            </a:endParaRPr>
          </a:p>
          <a:p>
            <a:pPr algn="ctr"/>
            <a:endParaRPr lang="fr-FR" sz="2800" dirty="0" smtClean="0">
              <a:latin typeface="1942 report" pitchFamily="1" charset="0"/>
            </a:endParaRPr>
          </a:p>
          <a:p>
            <a:pPr algn="ctr"/>
            <a:r>
              <a:rPr lang="fr-FR" sz="2800" dirty="0" smtClean="0">
                <a:latin typeface="1942 report" pitchFamily="1" charset="0"/>
              </a:rPr>
              <a:t>Année scolaire </a:t>
            </a:r>
            <a:r>
              <a:rPr lang="fr-FR" sz="2800" dirty="0" smtClean="0">
                <a:latin typeface="1942 report" pitchFamily="1" charset="0"/>
              </a:rPr>
              <a:t>2011-2012</a:t>
            </a:r>
            <a:endParaRPr lang="fr-FR" sz="2800" dirty="0">
              <a:latin typeface="1942 report" pitchFamily="1" charset="0"/>
            </a:endParaRPr>
          </a:p>
        </p:txBody>
      </p:sp>
      <p:pic>
        <p:nvPicPr>
          <p:cNvPr id="1030" name="Picture 6" descr="http://www.adhitec.fr/uploads/images/Post-i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40597">
            <a:off x="6708320" y="2930501"/>
            <a:ext cx="2232248" cy="2348967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 rot="21109819">
            <a:off x="6855065" y="3582927"/>
            <a:ext cx="189022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 Year Without Rain" pitchFamily="2" charset="0"/>
              </a:rPr>
              <a:t>CM2</a:t>
            </a:r>
          </a:p>
          <a:p>
            <a:pPr algn="ctr"/>
            <a:endParaRPr lang="fr-FR" sz="600" b="1" dirty="0" smtClean="0">
              <a:latin typeface="DuCahier xp" pitchFamily="66" charset="0"/>
            </a:endParaRPr>
          </a:p>
          <a:p>
            <a:pPr algn="ctr"/>
            <a:r>
              <a:rPr lang="fr-FR" sz="2000" b="1" dirty="0" err="1" smtClean="0">
                <a:latin typeface="DuCahier xp" pitchFamily="66" charset="0"/>
              </a:rPr>
              <a:t>xxxxxxxxx</a:t>
            </a:r>
            <a:endParaRPr lang="fr-FR" b="1" dirty="0" smtClean="0">
              <a:latin typeface="DuCahier xp" pitchFamily="66" charset="0"/>
            </a:endParaRPr>
          </a:p>
          <a:p>
            <a:pPr algn="ctr"/>
            <a:endParaRPr lang="fr-FR" dirty="0" smtClean="0">
              <a:latin typeface="Fontocide" pitchFamily="2" charset="0"/>
            </a:endParaRPr>
          </a:p>
        </p:txBody>
      </p:sp>
      <p:pic>
        <p:nvPicPr>
          <p:cNvPr id="1036" name="Picture 12" descr="http://2.bp.blogspot.com/_RTU6TiVyOnw/S5aRoPNJ1PI/AAAAAAAAAEY/0vgPncjsp-Q/s400/tach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27959">
            <a:off x="6883287" y="387280"/>
            <a:ext cx="2088232" cy="1863238"/>
          </a:xfrm>
          <a:prstGeom prst="rect">
            <a:avLst/>
          </a:prstGeom>
          <a:noFill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95536" y="764704"/>
            <a:ext cx="927745" cy="76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http://www.adhitec.fr/uploads/images/Post-i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50355">
            <a:off x="4571842" y="4212806"/>
            <a:ext cx="2232248" cy="2348967"/>
          </a:xfrm>
          <a:prstGeom prst="rect">
            <a:avLst/>
          </a:prstGeom>
          <a:noFill/>
        </p:spPr>
      </p:pic>
      <p:sp>
        <p:nvSpPr>
          <p:cNvPr id="16" name="ZoneTexte 15"/>
          <p:cNvSpPr txBox="1"/>
          <p:nvPr/>
        </p:nvSpPr>
        <p:spPr>
          <a:xfrm rot="619577">
            <a:off x="4710364" y="4700229"/>
            <a:ext cx="18902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 Year Without Rain" pitchFamily="2" charset="0"/>
              </a:rPr>
              <a:t>CM1</a:t>
            </a:r>
          </a:p>
          <a:p>
            <a:pPr algn="ctr"/>
            <a:endParaRPr lang="fr-FR" sz="2000" b="1" dirty="0" smtClean="0">
              <a:latin typeface="DuCahier xp" pitchFamily="66" charset="0"/>
            </a:endParaRPr>
          </a:p>
          <a:p>
            <a:pPr algn="ctr"/>
            <a:r>
              <a:rPr lang="fr-FR" sz="2000" b="1" dirty="0" err="1" smtClean="0">
                <a:latin typeface="DuCahier xp" pitchFamily="66" charset="0"/>
              </a:rPr>
              <a:t>xxxxxxxx</a:t>
            </a:r>
            <a:endParaRPr lang="fr-FR" b="1" dirty="0" smtClean="0">
              <a:latin typeface="DuCahier xp" pitchFamily="66" charset="0"/>
            </a:endParaRPr>
          </a:p>
          <a:p>
            <a:pPr algn="ctr"/>
            <a:endParaRPr lang="fr-FR" dirty="0" smtClean="0">
              <a:latin typeface="Fontocide" pitchFamily="2" charset="0"/>
            </a:endParaRPr>
          </a:p>
        </p:txBody>
      </p:sp>
      <p:pic>
        <p:nvPicPr>
          <p:cNvPr id="18" name="Picture 6" descr="http://www.adhitec.fr/uploads/images/Post-i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097817">
            <a:off x="2570831" y="3146905"/>
            <a:ext cx="2232248" cy="2348967"/>
          </a:xfrm>
          <a:prstGeom prst="rect">
            <a:avLst/>
          </a:prstGeom>
          <a:noFill/>
        </p:spPr>
      </p:pic>
      <p:sp>
        <p:nvSpPr>
          <p:cNvPr id="19" name="ZoneTexte 18"/>
          <p:cNvSpPr txBox="1"/>
          <p:nvPr/>
        </p:nvSpPr>
        <p:spPr>
          <a:xfrm rot="21267039">
            <a:off x="2717576" y="3799332"/>
            <a:ext cx="189022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 Year Without Rain" pitchFamily="2" charset="0"/>
              </a:rPr>
              <a:t>CE2</a:t>
            </a:r>
          </a:p>
          <a:p>
            <a:pPr algn="ctr"/>
            <a:endParaRPr lang="fr-FR" sz="600" b="1" dirty="0" smtClean="0">
              <a:latin typeface="DuCahier xp" pitchFamily="66" charset="0"/>
            </a:endParaRPr>
          </a:p>
          <a:p>
            <a:pPr algn="ctr"/>
            <a:r>
              <a:rPr lang="fr-FR" sz="2000" b="1" dirty="0" err="1" smtClean="0">
                <a:latin typeface="DuCahier xp" pitchFamily="66" charset="0"/>
              </a:rPr>
              <a:t>xxxxxxxxx</a:t>
            </a:r>
            <a:endParaRPr lang="fr-FR" b="1" dirty="0" smtClean="0">
              <a:latin typeface="DuCahier xp" pitchFamily="66" charset="0"/>
            </a:endParaRPr>
          </a:p>
          <a:p>
            <a:pPr algn="ctr"/>
            <a:endParaRPr lang="fr-FR" dirty="0" smtClean="0">
              <a:latin typeface="Fontocide" pitchFamily="2" charset="0"/>
            </a:endParaRPr>
          </a:p>
        </p:txBody>
      </p:sp>
      <p:pic>
        <p:nvPicPr>
          <p:cNvPr id="24" name="Picture 6" descr="http://www.adhitec.fr/uploads/images/Post-i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77072"/>
            <a:ext cx="2232248" cy="2348967"/>
          </a:xfrm>
          <a:prstGeom prst="rect">
            <a:avLst/>
          </a:prstGeom>
          <a:noFill/>
        </p:spPr>
      </p:pic>
      <p:sp>
        <p:nvSpPr>
          <p:cNvPr id="25" name="ZoneTexte 24"/>
          <p:cNvSpPr txBox="1"/>
          <p:nvPr/>
        </p:nvSpPr>
        <p:spPr>
          <a:xfrm rot="169222">
            <a:off x="691563" y="4475936"/>
            <a:ext cx="189022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 Year Without Rain" pitchFamily="2" charset="0"/>
              </a:rPr>
              <a:t>CE1</a:t>
            </a:r>
          </a:p>
          <a:p>
            <a:pPr algn="ctr"/>
            <a:endParaRPr lang="fr-FR" sz="600" b="1" dirty="0" smtClean="0">
              <a:latin typeface="DuCahier xp" pitchFamily="66" charset="0"/>
            </a:endParaRPr>
          </a:p>
          <a:p>
            <a:pPr algn="ctr"/>
            <a:r>
              <a:rPr lang="fr-FR" sz="2000" b="1" dirty="0" smtClean="0">
                <a:latin typeface="DuCahier xp" pitchFamily="66" charset="0"/>
              </a:rPr>
              <a:t>Marie Truc</a:t>
            </a:r>
          </a:p>
          <a:p>
            <a:pPr algn="ctr"/>
            <a:r>
              <a:rPr lang="fr-FR" sz="2000" b="1" dirty="0" smtClean="0">
                <a:latin typeface="DuCahier xp" pitchFamily="66" charset="0"/>
              </a:rPr>
              <a:t>Louis Machin</a:t>
            </a:r>
          </a:p>
          <a:p>
            <a:pPr algn="ctr"/>
            <a:r>
              <a:rPr lang="fr-FR" sz="2000" b="1" dirty="0" smtClean="0">
                <a:latin typeface="DuCahier xp" pitchFamily="66" charset="0"/>
              </a:rPr>
              <a:t>David untel</a:t>
            </a:r>
            <a:endParaRPr lang="fr-FR" b="1" dirty="0" smtClean="0">
              <a:latin typeface="DuCahier xp" pitchFamily="66" charset="0"/>
            </a:endParaRPr>
          </a:p>
          <a:p>
            <a:pPr algn="ctr"/>
            <a:endParaRPr lang="fr-FR" dirty="0" smtClean="0">
              <a:latin typeface="Fontocide" pitchFamily="2" charset="0"/>
            </a:endParaRPr>
          </a:p>
        </p:txBody>
      </p:sp>
      <p:pic>
        <p:nvPicPr>
          <p:cNvPr id="17" name="Picture 12" descr="http://2.bp.blogspot.com/_RTU6TiVyOnw/S5aRoPNJ1PI/AAAAAAAAAEY/0vgPncjsp-Q/s400/tach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1314982">
            <a:off x="3409340" y="5515414"/>
            <a:ext cx="1008112" cy="8994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20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Morgane</cp:lastModifiedBy>
  <cp:revision>206</cp:revision>
  <dcterms:created xsi:type="dcterms:W3CDTF">2011-08-09T15:18:48Z</dcterms:created>
  <dcterms:modified xsi:type="dcterms:W3CDTF">2011-08-23T17:43:44Z</dcterms:modified>
</cp:coreProperties>
</file>