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0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45290F-192F-428B-846C-FDB89732136C}" type="datetimeFigureOut">
              <a:rPr lang="fr-FR" smtClean="0"/>
              <a:t>29/07/2014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20DA5E-24AD-470A-9B91-94A081CE653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" y="0"/>
            <a:ext cx="817733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4149080"/>
            <a:ext cx="360040" cy="36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4511"/>
            <a:ext cx="4406527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22" y="1772815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10" y="332656"/>
            <a:ext cx="11521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14752"/>
            <a:ext cx="576064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2267744" y="1179038"/>
            <a:ext cx="4406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Bienvenue dans la classe des </a:t>
            </a:r>
            <a:r>
              <a:rPr lang="fr-FR" sz="4400" dirty="0" smtClean="0">
                <a:latin typeface="Comic Sans MS" pitchFamily="66" charset="0"/>
              </a:rPr>
              <a:t>CE2</a:t>
            </a:r>
            <a:endParaRPr lang="fr-FR" sz="4400" dirty="0">
              <a:latin typeface="Comic Sans MS" pitchFamily="66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2" y="194344"/>
            <a:ext cx="3456384" cy="714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ZoneTexte 17"/>
          <p:cNvSpPr txBox="1"/>
          <p:nvPr/>
        </p:nvSpPr>
        <p:spPr>
          <a:xfrm>
            <a:off x="383578" y="359324"/>
            <a:ext cx="326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Année scolaire </a:t>
            </a:r>
            <a:r>
              <a:rPr lang="fr-FR" dirty="0" smtClean="0">
                <a:latin typeface="Comic Sans MS" pitchFamily="66" charset="0"/>
              </a:rPr>
              <a:t>2014-2015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107141">
            <a:off x="3432973" y="3324065"/>
            <a:ext cx="258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Ma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îtresse Séverine</a:t>
            </a:r>
            <a:endParaRPr lang="fr-FR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Image 5" descr="DZdUFKjNlRlR32WTUHCcci9CA8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7020272" cy="3397749"/>
          </a:xfrm>
          <a:prstGeom prst="rect">
            <a:avLst/>
          </a:prstGeom>
        </p:spPr>
      </p:pic>
      <p:sp>
        <p:nvSpPr>
          <p:cNvPr id="19" name="Espace réservé du pied de page 28"/>
          <p:cNvSpPr>
            <a:spLocks noGrp="1"/>
          </p:cNvSpPr>
          <p:nvPr>
            <p:ph type="ftr" sz="quarter" idx="11"/>
          </p:nvPr>
        </p:nvSpPr>
        <p:spPr>
          <a:xfrm rot="16200000">
            <a:off x="7752538" y="5729474"/>
            <a:ext cx="2352007" cy="4873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e Castor" pitchFamily="2" charset="0"/>
              </a:rPr>
              <a:t>http://lecartabledeseverine.fr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e Cas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4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87</TotalTime>
  <Words>18</Words>
  <Application>Microsoft Macintosh PowerPoint</Application>
  <PresentationFormat>Présentation à l'écran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Angles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corinne</dc:creator>
  <cp:keywords/>
  <dc:description/>
  <cp:lastModifiedBy>maitresse séverine</cp:lastModifiedBy>
  <cp:revision>10</cp:revision>
  <dcterms:created xsi:type="dcterms:W3CDTF">2013-07-24T16:12:28Z</dcterms:created>
  <dcterms:modified xsi:type="dcterms:W3CDTF">2014-07-29T20:30:05Z</dcterms:modified>
  <cp:category/>
</cp:coreProperties>
</file>