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84E6-552A-4CDF-A7F4-97798DEA1CB0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605B-241F-45DD-9C90-A95A4F7B26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9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84E6-552A-4CDF-A7F4-97798DEA1CB0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605B-241F-45DD-9C90-A95A4F7B26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584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84E6-552A-4CDF-A7F4-97798DEA1CB0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605B-241F-45DD-9C90-A95A4F7B26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35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84E6-552A-4CDF-A7F4-97798DEA1CB0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605B-241F-45DD-9C90-A95A4F7B26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06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84E6-552A-4CDF-A7F4-97798DEA1CB0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605B-241F-45DD-9C90-A95A4F7B26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95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84E6-552A-4CDF-A7F4-97798DEA1CB0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605B-241F-45DD-9C90-A95A4F7B26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48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84E6-552A-4CDF-A7F4-97798DEA1CB0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605B-241F-45DD-9C90-A95A4F7B26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24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84E6-552A-4CDF-A7F4-97798DEA1CB0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605B-241F-45DD-9C90-A95A4F7B26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1036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84E6-552A-4CDF-A7F4-97798DEA1CB0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605B-241F-45DD-9C90-A95A4F7B26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20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84E6-552A-4CDF-A7F4-97798DEA1CB0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605B-241F-45DD-9C90-A95A4F7B26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739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84E6-552A-4CDF-A7F4-97798DEA1CB0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605B-241F-45DD-9C90-A95A4F7B26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29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584E6-552A-4CDF-A7F4-97798DEA1CB0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1605B-241F-45DD-9C90-A95A4F7B26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8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79912" y="2708919"/>
            <a:ext cx="4275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/>
              <a:t>Le son [b]</a:t>
            </a:r>
            <a:endParaRPr lang="fr-FR" sz="72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17541"/>
            <a:ext cx="2796888" cy="478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3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51920" y="87481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Une </a:t>
            </a:r>
            <a:r>
              <a:rPr lang="fr-FR" sz="3600" b="1" dirty="0" smtClean="0">
                <a:solidFill>
                  <a:srgbClr val="FF0000"/>
                </a:solidFill>
              </a:rPr>
              <a:t>bo</a:t>
            </a:r>
            <a:r>
              <a:rPr lang="fr-FR" sz="3600" b="1" dirty="0" smtClean="0">
                <a:solidFill>
                  <a:srgbClr val="00B050"/>
                </a:solidFill>
              </a:rPr>
              <a:t>bi</a:t>
            </a:r>
            <a:r>
              <a:rPr lang="fr-FR" sz="3600" b="1" dirty="0" smtClean="0">
                <a:solidFill>
                  <a:srgbClr val="0070C0"/>
                </a:solidFill>
              </a:rPr>
              <a:t>ne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11560" y="206084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Une </a:t>
            </a:r>
            <a:r>
              <a:rPr lang="fr-FR" sz="3600" b="1" dirty="0" smtClean="0">
                <a:solidFill>
                  <a:srgbClr val="FF0000"/>
                </a:solidFill>
              </a:rPr>
              <a:t>ba</a:t>
            </a:r>
            <a:r>
              <a:rPr lang="fr-FR" sz="3600" b="1" dirty="0" smtClean="0">
                <a:solidFill>
                  <a:srgbClr val="00B050"/>
                </a:solidFill>
              </a:rPr>
              <a:t>lle</a:t>
            </a:r>
            <a:endParaRPr lang="fr-FR" sz="3600" b="1" dirty="0">
              <a:solidFill>
                <a:srgbClr val="00B05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714945" y="368120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Des </a:t>
            </a:r>
            <a:r>
              <a:rPr lang="fr-FR" sz="3600" b="1" dirty="0" smtClean="0">
                <a:solidFill>
                  <a:srgbClr val="FF0000"/>
                </a:solidFill>
              </a:rPr>
              <a:t>bu</a:t>
            </a:r>
            <a:r>
              <a:rPr lang="fr-FR" sz="3600" b="1" dirty="0" smtClean="0">
                <a:solidFill>
                  <a:srgbClr val="00B050"/>
                </a:solidFill>
              </a:rPr>
              <a:t>lle</a:t>
            </a:r>
            <a:r>
              <a:rPr lang="fr-FR" sz="3600" b="1" dirty="0" smtClean="0">
                <a:solidFill>
                  <a:schemeClr val="bg1">
                    <a:lumMod val="65000"/>
                  </a:schemeClr>
                </a:solidFill>
              </a:rPr>
              <a:t>s</a:t>
            </a:r>
            <a:endParaRPr lang="fr-FR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5109495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Un </a:t>
            </a:r>
            <a:r>
              <a:rPr lang="fr-FR" sz="3600" b="1" dirty="0" smtClean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fr-FR" sz="3600" b="1" dirty="0" smtClean="0">
                <a:solidFill>
                  <a:srgbClr val="FF0000"/>
                </a:solidFill>
              </a:rPr>
              <a:t>a</a:t>
            </a:r>
            <a:r>
              <a:rPr lang="fr-FR" sz="3600" b="1" dirty="0" smtClean="0">
                <a:solidFill>
                  <a:srgbClr val="00B050"/>
                </a:solidFill>
              </a:rPr>
              <a:t>bi</a:t>
            </a:r>
            <a:r>
              <a:rPr lang="fr-FR" sz="3600" b="1" dirty="0" smtClean="0">
                <a:solidFill>
                  <a:schemeClr val="bg1">
                    <a:lumMod val="65000"/>
                  </a:schemeClr>
                </a:solidFill>
              </a:rPr>
              <a:t>t</a:t>
            </a:r>
            <a:endParaRPr lang="fr-FR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578682"/>
            <a:ext cx="2395537" cy="22050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35112"/>
            <a:ext cx="2074150" cy="1725736"/>
          </a:xfrm>
          <a:prstGeom prst="rect">
            <a:avLst/>
          </a:prstGeom>
        </p:spPr>
      </p:pic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670" y="1663137"/>
            <a:ext cx="2126550" cy="159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67349"/>
            <a:ext cx="2340260" cy="234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64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69269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Un </a:t>
            </a:r>
            <a:r>
              <a:rPr lang="fr-FR" sz="3600" b="1" dirty="0" smtClean="0">
                <a:solidFill>
                  <a:srgbClr val="FF0000"/>
                </a:solidFill>
              </a:rPr>
              <a:t>ro</a:t>
            </a:r>
            <a:r>
              <a:rPr lang="fr-FR" sz="3600" b="1" dirty="0" smtClean="0">
                <a:solidFill>
                  <a:srgbClr val="00B050"/>
                </a:solidFill>
              </a:rPr>
              <a:t>bo</a:t>
            </a:r>
            <a:r>
              <a:rPr lang="fr-FR" sz="3600" b="1" dirty="0" smtClean="0">
                <a:solidFill>
                  <a:schemeClr val="bg1">
                    <a:lumMod val="65000"/>
                  </a:schemeClr>
                </a:solidFill>
              </a:rPr>
              <a:t>t</a:t>
            </a:r>
            <a:endParaRPr lang="fr-FR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0102" y="225819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Une </a:t>
            </a:r>
            <a:r>
              <a:rPr lang="fr-FR" sz="3600" b="1" dirty="0" smtClean="0">
                <a:solidFill>
                  <a:srgbClr val="FF0000"/>
                </a:solidFill>
              </a:rPr>
              <a:t>bo</a:t>
            </a:r>
            <a:r>
              <a:rPr lang="fr-FR" sz="3600" b="1" dirty="0" smtClean="0">
                <a:solidFill>
                  <a:srgbClr val="00B050"/>
                </a:solidFill>
              </a:rPr>
              <a:t>tte</a:t>
            </a:r>
            <a:endParaRPr lang="fr-FR" sz="3600" b="1" dirty="0">
              <a:solidFill>
                <a:srgbClr val="00B05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11560" y="342900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Une </a:t>
            </a:r>
            <a:r>
              <a:rPr lang="fr-FR" sz="3600" b="1" dirty="0" smtClean="0">
                <a:solidFill>
                  <a:srgbClr val="FF0000"/>
                </a:solidFill>
              </a:rPr>
              <a:t>ta</a:t>
            </a:r>
            <a:r>
              <a:rPr lang="fr-FR" sz="3600" b="1" dirty="0" smtClean="0">
                <a:solidFill>
                  <a:srgbClr val="00B050"/>
                </a:solidFill>
              </a:rPr>
              <a:t>ble</a:t>
            </a:r>
            <a:endParaRPr lang="fr-FR" sz="3600" b="1" dirty="0">
              <a:solidFill>
                <a:srgbClr val="00B05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40555" y="503998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Un </a:t>
            </a:r>
            <a:r>
              <a:rPr lang="fr-FR" sz="3600" b="1" dirty="0" smtClean="0">
                <a:solidFill>
                  <a:srgbClr val="00B050"/>
                </a:solidFill>
              </a:rPr>
              <a:t>bra</a:t>
            </a:r>
            <a:r>
              <a:rPr lang="fr-FR" sz="3600" b="1" dirty="0" smtClean="0">
                <a:solidFill>
                  <a:schemeClr val="bg1">
                    <a:lumMod val="65000"/>
                  </a:schemeClr>
                </a:solidFill>
              </a:rPr>
              <a:t>s</a:t>
            </a:r>
            <a:endParaRPr lang="fr-FR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151226"/>
            <a:ext cx="1810388" cy="225129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676" y="1"/>
            <a:ext cx="1880474" cy="227687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366" y="3020448"/>
            <a:ext cx="2872730" cy="167152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453" y="4691970"/>
            <a:ext cx="2347913" cy="190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4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91880" y="69269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Un </a:t>
            </a:r>
            <a:r>
              <a:rPr lang="fr-FR" sz="3600" b="1" dirty="0" smtClean="0">
                <a:solidFill>
                  <a:srgbClr val="FF0000"/>
                </a:solidFill>
              </a:rPr>
              <a:t>ar</a:t>
            </a:r>
            <a:r>
              <a:rPr lang="fr-FR" sz="3600" b="1" dirty="0" smtClean="0">
                <a:solidFill>
                  <a:srgbClr val="00B050"/>
                </a:solidFill>
              </a:rPr>
              <a:t>bre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11560" y="206084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Une </a:t>
            </a:r>
            <a:r>
              <a:rPr lang="fr-FR" sz="3600" b="1" dirty="0" smtClean="0">
                <a:solidFill>
                  <a:srgbClr val="FF0000"/>
                </a:solidFill>
              </a:rPr>
              <a:t>ba</a:t>
            </a:r>
            <a:r>
              <a:rPr lang="fr-FR" sz="3600" b="1" dirty="0" smtClean="0">
                <a:solidFill>
                  <a:srgbClr val="00B050"/>
                </a:solidFill>
              </a:rPr>
              <a:t>lle</a:t>
            </a:r>
            <a:r>
              <a:rPr lang="fr-FR" sz="3600" b="1" dirty="0" smtClean="0">
                <a:solidFill>
                  <a:srgbClr val="0070C0"/>
                </a:solidFill>
              </a:rPr>
              <a:t>ri</a:t>
            </a:r>
            <a:r>
              <a:rPr lang="fr-FR" sz="3600" b="1" dirty="0" smtClean="0"/>
              <a:t>ne</a:t>
            </a:r>
            <a:endParaRPr lang="fr-FR" sz="36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752020" y="356619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Une </a:t>
            </a:r>
            <a:r>
              <a:rPr lang="fr-FR" sz="3600" b="1" dirty="0" smtClean="0">
                <a:solidFill>
                  <a:srgbClr val="FF0000"/>
                </a:solidFill>
              </a:rPr>
              <a:t>ro</a:t>
            </a:r>
            <a:r>
              <a:rPr lang="fr-FR" sz="3600" b="1" dirty="0" smtClean="0">
                <a:solidFill>
                  <a:srgbClr val="00B050"/>
                </a:solidFill>
              </a:rPr>
              <a:t>be</a:t>
            </a:r>
            <a:endParaRPr lang="fr-FR" sz="3600" b="1" dirty="0">
              <a:solidFill>
                <a:srgbClr val="00B05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479715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Une </a:t>
            </a:r>
            <a:r>
              <a:rPr lang="fr-FR" sz="3600" b="1" dirty="0" smtClean="0">
                <a:solidFill>
                  <a:srgbClr val="FF0000"/>
                </a:solidFill>
              </a:rPr>
              <a:t>bor</a:t>
            </a:r>
            <a:r>
              <a:rPr lang="fr-FR" sz="3600" b="1" dirty="0" smtClean="0">
                <a:solidFill>
                  <a:srgbClr val="00B050"/>
                </a:solidFill>
              </a:rPr>
              <a:t>ne</a:t>
            </a:r>
            <a:endParaRPr lang="fr-FR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094865"/>
            <a:ext cx="2075111" cy="302545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11" y="4075331"/>
            <a:ext cx="3228975" cy="27146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852" y="120167"/>
            <a:ext cx="1888680" cy="2437715"/>
          </a:xfrm>
          <a:prstGeom prst="rect">
            <a:avLst/>
          </a:prstGeom>
        </p:spPr>
      </p:pic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149" y="1617142"/>
            <a:ext cx="1450233" cy="259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54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69269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Une </a:t>
            </a:r>
            <a:r>
              <a:rPr lang="fr-FR" sz="3600" b="1" dirty="0" smtClean="0">
                <a:solidFill>
                  <a:srgbClr val="FF0000"/>
                </a:solidFill>
              </a:rPr>
              <a:t>bar</a:t>
            </a:r>
            <a:r>
              <a:rPr lang="fr-FR" sz="3600" b="1" dirty="0" smtClean="0">
                <a:solidFill>
                  <a:srgbClr val="00B050"/>
                </a:solidFill>
              </a:rPr>
              <a:t>be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355976" y="240958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Une </a:t>
            </a:r>
            <a:r>
              <a:rPr lang="fr-FR" sz="3600" b="1" dirty="0" smtClean="0">
                <a:solidFill>
                  <a:srgbClr val="FF0000"/>
                </a:solidFill>
              </a:rPr>
              <a:t>ba</a:t>
            </a:r>
            <a:r>
              <a:rPr lang="fr-FR" sz="3600" b="1" dirty="0" smtClean="0">
                <a:solidFill>
                  <a:srgbClr val="00B050"/>
                </a:solidFill>
              </a:rPr>
              <a:t>na</a:t>
            </a:r>
            <a:r>
              <a:rPr lang="fr-FR" sz="3600" b="1" dirty="0" smtClean="0">
                <a:solidFill>
                  <a:srgbClr val="0070C0"/>
                </a:solidFill>
              </a:rPr>
              <a:t>ne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11560" y="342900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Des </a:t>
            </a:r>
            <a:r>
              <a:rPr lang="fr-FR" sz="3600" b="1" dirty="0" smtClean="0">
                <a:solidFill>
                  <a:srgbClr val="FF0000"/>
                </a:solidFill>
              </a:rPr>
              <a:t>lé</a:t>
            </a:r>
            <a:r>
              <a:rPr lang="fr-FR" sz="3600" b="1" dirty="0" smtClean="0">
                <a:solidFill>
                  <a:srgbClr val="00B050"/>
                </a:solidFill>
              </a:rPr>
              <a:t>gu</a:t>
            </a:r>
            <a:r>
              <a:rPr lang="fr-FR" sz="3600" b="1" dirty="0" smtClean="0">
                <a:solidFill>
                  <a:srgbClr val="0070C0"/>
                </a:solidFill>
              </a:rPr>
              <a:t>me</a:t>
            </a:r>
            <a:r>
              <a:rPr lang="fr-FR" sz="3600" b="1" dirty="0" smtClean="0">
                <a:solidFill>
                  <a:schemeClr val="bg1">
                    <a:lumMod val="65000"/>
                  </a:schemeClr>
                </a:solidFill>
              </a:rPr>
              <a:t>s</a:t>
            </a:r>
            <a:endParaRPr lang="fr-FR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17032" y="5322493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Une </a:t>
            </a:r>
            <a:r>
              <a:rPr lang="fr-FR" sz="3600" b="1" dirty="0" smtClean="0">
                <a:solidFill>
                  <a:srgbClr val="FF0000"/>
                </a:solidFill>
              </a:rPr>
              <a:t>ba</a:t>
            </a:r>
            <a:r>
              <a:rPr lang="fr-FR" sz="3600" b="1" dirty="0" smtClean="0">
                <a:solidFill>
                  <a:srgbClr val="00B050"/>
                </a:solidFill>
              </a:rPr>
              <a:t>tte</a:t>
            </a:r>
            <a:r>
              <a:rPr lang="fr-FR" sz="3600" b="1" dirty="0" smtClean="0">
                <a:solidFill>
                  <a:srgbClr val="0070C0"/>
                </a:solidFill>
              </a:rPr>
              <a:t>ri</a:t>
            </a:r>
            <a:r>
              <a:rPr lang="fr-FR" sz="3600" b="1" dirty="0" smtClean="0">
                <a:solidFill>
                  <a:schemeClr val="bg1">
                    <a:lumMod val="65000"/>
                  </a:schemeClr>
                </a:solidFill>
              </a:rPr>
              <a:t>e</a:t>
            </a:r>
            <a:endParaRPr lang="fr-FR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536273"/>
            <a:ext cx="1862937" cy="234181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87" y="81406"/>
            <a:ext cx="1907889" cy="232817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227087"/>
            <a:ext cx="2627511" cy="225528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20" y="3180685"/>
            <a:ext cx="2827511" cy="209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3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69269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Un </a:t>
            </a:r>
            <a:r>
              <a:rPr lang="fr-FR" sz="3600" b="1" dirty="0" smtClean="0">
                <a:solidFill>
                  <a:srgbClr val="FF0000"/>
                </a:solidFill>
              </a:rPr>
              <a:t>bé</a:t>
            </a:r>
            <a:r>
              <a:rPr lang="fr-FR" sz="3600" b="1" dirty="0" smtClean="0">
                <a:solidFill>
                  <a:srgbClr val="00B050"/>
                </a:solidFill>
              </a:rPr>
              <a:t>bé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402274" y="176884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Un </a:t>
            </a:r>
            <a:r>
              <a:rPr lang="fr-FR" sz="3600" b="1" dirty="0" smtClean="0">
                <a:solidFill>
                  <a:srgbClr val="FF0000"/>
                </a:solidFill>
              </a:rPr>
              <a:t>bol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11560" y="3429000"/>
            <a:ext cx="2016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Du </a:t>
            </a:r>
            <a:r>
              <a:rPr lang="fr-FR" sz="3600" b="1" dirty="0" smtClean="0">
                <a:solidFill>
                  <a:srgbClr val="FF0000"/>
                </a:solidFill>
              </a:rPr>
              <a:t>brui</a:t>
            </a:r>
            <a:r>
              <a:rPr lang="fr-FR" sz="3600" b="1" dirty="0" smtClean="0">
                <a:solidFill>
                  <a:schemeClr val="bg1">
                    <a:lumMod val="65000"/>
                  </a:schemeClr>
                </a:solidFill>
              </a:rPr>
              <a:t>t</a:t>
            </a:r>
            <a:endParaRPr lang="fr-FR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479703" y="5538254"/>
            <a:ext cx="1692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Un </a:t>
            </a:r>
            <a:r>
              <a:rPr lang="fr-FR" sz="3600" b="1" dirty="0" smtClean="0">
                <a:solidFill>
                  <a:srgbClr val="FF0000"/>
                </a:solidFill>
              </a:rPr>
              <a:t>bus</a:t>
            </a:r>
            <a:endParaRPr lang="fr-FR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53" y="260648"/>
            <a:ext cx="1778758" cy="182289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55073"/>
            <a:ext cx="1627848" cy="216854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501" y="2445991"/>
            <a:ext cx="2799389" cy="247343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105" y="4587672"/>
            <a:ext cx="3554350" cy="19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3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1560" y="69269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Un </a:t>
            </a:r>
            <a:r>
              <a:rPr lang="fr-FR" sz="3600" b="1" dirty="0" smtClean="0">
                <a:solidFill>
                  <a:srgbClr val="FF0000"/>
                </a:solidFill>
              </a:rPr>
              <a:t>la</a:t>
            </a:r>
            <a:r>
              <a:rPr lang="fr-FR" sz="3600" b="1" dirty="0" smtClean="0">
                <a:solidFill>
                  <a:srgbClr val="00B050"/>
                </a:solidFill>
              </a:rPr>
              <a:t>va</a:t>
            </a:r>
            <a:r>
              <a:rPr lang="fr-FR" sz="3600" b="1" dirty="0" smtClean="0">
                <a:solidFill>
                  <a:srgbClr val="0070C0"/>
                </a:solidFill>
              </a:rPr>
              <a:t>bo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156176" y="2421237"/>
            <a:ext cx="1985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Du </a:t>
            </a:r>
            <a:r>
              <a:rPr lang="fr-FR" sz="3600" b="1" dirty="0" smtClean="0">
                <a:solidFill>
                  <a:srgbClr val="FF0000"/>
                </a:solidFill>
              </a:rPr>
              <a:t>sa</a:t>
            </a:r>
            <a:r>
              <a:rPr lang="fr-FR" sz="3600" b="1" dirty="0" smtClean="0">
                <a:solidFill>
                  <a:srgbClr val="00B050"/>
                </a:solidFill>
              </a:rPr>
              <a:t>ble</a:t>
            </a:r>
            <a:endParaRPr lang="fr-FR" sz="3600" b="1" dirty="0">
              <a:solidFill>
                <a:srgbClr val="00B05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3429000"/>
            <a:ext cx="2016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un </a:t>
            </a:r>
            <a:r>
              <a:rPr lang="fr-FR" sz="3600" b="1" dirty="0" smtClean="0">
                <a:solidFill>
                  <a:srgbClr val="FF0000"/>
                </a:solidFill>
              </a:rPr>
              <a:t>tu</a:t>
            </a:r>
            <a:r>
              <a:rPr lang="fr-FR" sz="3600" b="1" dirty="0" smtClean="0">
                <a:solidFill>
                  <a:srgbClr val="00B050"/>
                </a:solidFill>
              </a:rPr>
              <a:t>be</a:t>
            </a:r>
            <a:endParaRPr lang="fr-FR" sz="3600" b="1" dirty="0">
              <a:solidFill>
                <a:srgbClr val="00B05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7215" y="5545863"/>
            <a:ext cx="2244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Il </a:t>
            </a:r>
            <a:r>
              <a:rPr lang="fr-FR" sz="3600" b="1" dirty="0" smtClean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fr-FR" sz="3600" b="1" dirty="0" smtClean="0">
                <a:solidFill>
                  <a:srgbClr val="FF0000"/>
                </a:solidFill>
              </a:rPr>
              <a:t>a</a:t>
            </a:r>
            <a:r>
              <a:rPr lang="fr-FR" sz="3600" b="1" dirty="0" smtClean="0">
                <a:solidFill>
                  <a:srgbClr val="00B050"/>
                </a:solidFill>
              </a:rPr>
              <a:t>bi</a:t>
            </a:r>
            <a:r>
              <a:rPr lang="fr-FR" sz="3600" b="1" dirty="0" smtClean="0">
                <a:solidFill>
                  <a:srgbClr val="0070C0"/>
                </a:solidFill>
              </a:rPr>
              <a:t>te</a:t>
            </a:r>
            <a:endParaRPr lang="fr-FR" sz="3600" b="1" dirty="0">
              <a:solidFill>
                <a:srgbClr val="0070C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53" y="0"/>
            <a:ext cx="2348373" cy="231323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211" y="2735728"/>
            <a:ext cx="2009774" cy="1595437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29725"/>
            <a:ext cx="4324162" cy="29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201" y="4283800"/>
            <a:ext cx="2581275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924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69221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Le </a:t>
            </a:r>
            <a:r>
              <a:rPr lang="fr-FR" sz="3600" b="1" dirty="0" smtClean="0">
                <a:solidFill>
                  <a:srgbClr val="0070C0"/>
                </a:solidFill>
              </a:rPr>
              <a:t>robot</a:t>
            </a:r>
            <a:r>
              <a:rPr lang="fr-FR" sz="3600" b="1" dirty="0" smtClean="0"/>
              <a:t> </a:t>
            </a:r>
            <a:r>
              <a:rPr lang="fr-FR" sz="3600" b="1" dirty="0" smtClean="0">
                <a:solidFill>
                  <a:srgbClr val="FF0000"/>
                </a:solidFill>
              </a:rPr>
              <a:t>barbote</a:t>
            </a:r>
            <a:r>
              <a:rPr lang="fr-FR" sz="3600" b="1" dirty="0" smtClean="0"/>
              <a:t> dans </a:t>
            </a:r>
            <a:r>
              <a:rPr lang="fr-FR" sz="3600" b="1" dirty="0" smtClean="0">
                <a:solidFill>
                  <a:srgbClr val="0070C0"/>
                </a:solidFill>
              </a:rPr>
              <a:t>la</a:t>
            </a:r>
            <a:r>
              <a:rPr lang="fr-FR" sz="3600" b="1" dirty="0" smtClean="0"/>
              <a:t> </a:t>
            </a:r>
            <a:r>
              <a:rPr lang="fr-FR" sz="3600" b="1" dirty="0" smtClean="0">
                <a:solidFill>
                  <a:srgbClr val="00B050"/>
                </a:solidFill>
              </a:rPr>
              <a:t>mare</a:t>
            </a:r>
            <a:r>
              <a:rPr lang="fr-FR" sz="3600" b="1" dirty="0" smtClean="0"/>
              <a:t>.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23928" y="3214717"/>
            <a:ext cx="4415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Papa </a:t>
            </a:r>
            <a:r>
              <a:rPr lang="fr-FR" sz="3600" b="1" dirty="0" smtClean="0">
                <a:solidFill>
                  <a:srgbClr val="00B050"/>
                </a:solidFill>
              </a:rPr>
              <a:t>brosse</a:t>
            </a:r>
            <a:r>
              <a:rPr lang="fr-FR" sz="3600" b="1" dirty="0" smtClean="0"/>
              <a:t> sa </a:t>
            </a:r>
            <a:r>
              <a:rPr lang="fr-FR" sz="3600" b="1" dirty="0" smtClean="0">
                <a:solidFill>
                  <a:srgbClr val="FF0000"/>
                </a:solidFill>
              </a:rPr>
              <a:t>barbe</a:t>
            </a:r>
            <a:r>
              <a:rPr lang="fr-FR" sz="3600" b="1" dirty="0" smtClean="0"/>
              <a:t>.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23928" y="5109495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La </a:t>
            </a:r>
            <a:r>
              <a:rPr lang="fr-FR" sz="3600" b="1" dirty="0" smtClean="0">
                <a:solidFill>
                  <a:srgbClr val="FF0000"/>
                </a:solidFill>
              </a:rPr>
              <a:t>balle</a:t>
            </a:r>
            <a:r>
              <a:rPr lang="fr-FR" sz="3600" b="1" dirty="0" smtClean="0"/>
              <a:t> est </a:t>
            </a:r>
            <a:r>
              <a:rPr lang="fr-FR" sz="3600" b="1" dirty="0" smtClean="0">
                <a:solidFill>
                  <a:srgbClr val="00B050"/>
                </a:solidFill>
              </a:rPr>
              <a:t>sur </a:t>
            </a:r>
            <a:r>
              <a:rPr lang="fr-FR" sz="3600" b="1" dirty="0" smtClean="0">
                <a:solidFill>
                  <a:srgbClr val="0070C0"/>
                </a:solidFill>
              </a:rPr>
              <a:t>l’arbre</a:t>
            </a:r>
            <a:r>
              <a:rPr lang="fr-FR" sz="3600" b="1" dirty="0" smtClean="0"/>
              <a:t>.</a:t>
            </a:r>
            <a:endParaRPr lang="fr-FR" sz="36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31" y="1556792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56045"/>
            <a:ext cx="3024336" cy="20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20" y="1338549"/>
            <a:ext cx="3096344" cy="170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89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71</Words>
  <Application>Microsoft Office PowerPoint</Application>
  <PresentationFormat>Affichage à l'écran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Véronique</dc:creator>
  <cp:lastModifiedBy>Véronique</cp:lastModifiedBy>
  <cp:revision>8</cp:revision>
  <dcterms:created xsi:type="dcterms:W3CDTF">2017-01-11T14:42:44Z</dcterms:created>
  <dcterms:modified xsi:type="dcterms:W3CDTF">2017-01-11T15:50:56Z</dcterms:modified>
</cp:coreProperties>
</file>