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4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02/01/2018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947EA8B2-7A7C-40E2-8D4F-FC6AF821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L’eau et son traitement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16A61625-D147-4173-B08B-2ECCE8936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Découverte du monde – </a:t>
            </a:r>
            <a:r>
              <a:rPr lang="fr-FR" i="1" dirty="0"/>
              <a:t>Sciences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A6EDFB5-9DC6-43E0-8BB6-96187EFE7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4357688"/>
            <a:ext cx="8712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L’eau potable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21047FC-B40D-412E-B135-181EA61DA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5" y="116632"/>
            <a:ext cx="1027566" cy="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build="p"/>
      <p:bldP spid="18" grpId="1" build="p"/>
      <p:bldP spid="19" grpId="0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39AF9-2B5F-42CA-953E-EDADBE0A4A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Voyons à présent ce que vous avez répondu.</a:t>
            </a:r>
          </a:p>
        </p:txBody>
      </p:sp>
    </p:spTree>
    <p:extLst>
      <p:ext uri="{BB962C8B-B14F-4D97-AF65-F5344CB8AC3E}">
        <p14:creationId xmlns:p14="http://schemas.microsoft.com/office/powerpoint/2010/main" val="182453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39AF9-2B5F-42CA-953E-EDADBE0A4A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Listons les questions que vous vous posez.</a:t>
            </a:r>
          </a:p>
        </p:txBody>
      </p:sp>
    </p:spTree>
    <p:extLst>
      <p:ext uri="{BB962C8B-B14F-4D97-AF65-F5344CB8AC3E}">
        <p14:creationId xmlns:p14="http://schemas.microsoft.com/office/powerpoint/2010/main" val="10423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39AF9-2B5F-42CA-953E-EDADBE0A4A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Observons maintenant vos schémas.</a:t>
            </a:r>
          </a:p>
        </p:txBody>
      </p:sp>
    </p:spTree>
    <p:extLst>
      <p:ext uri="{BB962C8B-B14F-4D97-AF65-F5344CB8AC3E}">
        <p14:creationId xmlns:p14="http://schemas.microsoft.com/office/powerpoint/2010/main" val="41380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39AF9-2B5F-42CA-953E-EDADBE0A4A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Rendez-vous à la prochaine séance pour comprendre d’où vient l’eau potable !</a:t>
            </a:r>
          </a:p>
        </p:txBody>
      </p:sp>
    </p:spTree>
    <p:extLst>
      <p:ext uri="{BB962C8B-B14F-4D97-AF65-F5344CB8AC3E}">
        <p14:creationId xmlns:p14="http://schemas.microsoft.com/office/powerpoint/2010/main" val="24507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Maintenant que nous sommes incollables sur le </a:t>
            </a:r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trajet de l’eau dans la nature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,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38A220D-B5A1-4978-A688-65CE9A5CA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12" t="38750" r="9838" b="13252"/>
          <a:stretch/>
        </p:blipFill>
        <p:spPr>
          <a:xfrm>
            <a:off x="668716" y="2420888"/>
            <a:ext cx="780656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Maintenant que nous sommes incollables sur le </a:t>
            </a:r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trajet de l’eau dans la nature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,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EAEC91E-C916-48CA-AE5A-0FA72CF8F5A2}"/>
              </a:ext>
            </a:extLst>
          </p:cNvPr>
          <p:cNvSpPr txBox="1">
            <a:spLocks/>
          </p:cNvSpPr>
          <p:nvPr/>
        </p:nvSpPr>
        <p:spPr>
          <a:xfrm>
            <a:off x="0" y="1200329"/>
            <a:ext cx="9144000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nous allons pouvoir en apprendre un peu plus sur l’</a:t>
            </a:r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eau que nous utilisons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81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EAEC91E-C916-48CA-AE5A-0FA72CF8F5A2}"/>
              </a:ext>
            </a:extLst>
          </p:cNvPr>
          <p:cNvSpPr txBox="1">
            <a:spLocks/>
          </p:cNvSpPr>
          <p:nvPr/>
        </p:nvSpPr>
        <p:spPr>
          <a:xfrm>
            <a:off x="0" y="1200329"/>
            <a:ext cx="91440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On parle d’eau		 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4B6B587-7F95-4508-B2E3-46715273C518}"/>
              </a:ext>
            </a:extLst>
          </p:cNvPr>
          <p:cNvSpPr txBox="1">
            <a:spLocks/>
          </p:cNvSpPr>
          <p:nvPr/>
        </p:nvSpPr>
        <p:spPr>
          <a:xfrm>
            <a:off x="0" y="1200571"/>
            <a:ext cx="91440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solidFill>
                  <a:srgbClr val="0070C0"/>
                </a:solidFill>
                <a:latin typeface="Maiandra GD" pitchFamily="34" charset="0"/>
              </a:rPr>
              <a:t>			   </a:t>
            </a:r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potable</a:t>
            </a:r>
            <a:endParaRPr lang="fr-FR" sz="3600" dirty="0">
              <a:solidFill>
                <a:srgbClr val="0070C0"/>
              </a:solidFill>
              <a:latin typeface="Maiandra GD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fr-FR" sz="3600" u="sng" dirty="0">
                <a:solidFill>
                  <a:srgbClr val="0070C0"/>
                </a:solidFill>
                <a:latin typeface="Maiandra GD" pitchFamily="34" charset="0"/>
              </a:rPr>
              <a:t>Première question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 : comment qualifie-t-on l’eau qui coule par le robinet ?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23ABE78-571A-4EE4-B1FA-76A3E5D644AA}"/>
              </a:ext>
            </a:extLst>
          </p:cNvPr>
          <p:cNvSpPr txBox="1">
            <a:spLocks/>
          </p:cNvSpPr>
          <p:nvPr/>
        </p:nvSpPr>
        <p:spPr>
          <a:xfrm>
            <a:off x="0" y="1846660"/>
            <a:ext cx="91440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BRAVO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5813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1"/>
      <p:bldP spid="7" grpId="2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34B6B587-7F95-4508-B2E3-46715273C518}"/>
              </a:ext>
            </a:extLst>
          </p:cNvPr>
          <p:cNvSpPr txBox="1">
            <a:spLocks/>
          </p:cNvSpPr>
          <p:nvPr/>
        </p:nvSpPr>
        <p:spPr>
          <a:xfrm>
            <a:off x="0" y="1200571"/>
            <a:ext cx="9144000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Pour cela, vous allez répondre à quelques petites questions :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À présent, voyons ce que vous </a:t>
            </a:r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savez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 ou ce que vous </a:t>
            </a:r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pensez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 !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D4091D-B7CC-468B-8EA5-AC4DA905882E}"/>
              </a:ext>
            </a:extLst>
          </p:cNvPr>
          <p:cNvSpPr txBox="1">
            <a:spLocks/>
          </p:cNvSpPr>
          <p:nvPr/>
        </p:nvSpPr>
        <p:spPr>
          <a:xfrm>
            <a:off x="0" y="2400900"/>
            <a:ext cx="91440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 À quoi nous sert l’eau potable ? 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B98F905-9386-4068-AC6E-8B9317CEE869}"/>
              </a:ext>
            </a:extLst>
          </p:cNvPr>
          <p:cNvSpPr txBox="1">
            <a:spLocks/>
          </p:cNvSpPr>
          <p:nvPr/>
        </p:nvSpPr>
        <p:spPr>
          <a:xfrm>
            <a:off x="0" y="3047231"/>
            <a:ext cx="91440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 D’où vient l’eau potable ? 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8CD21C5-6D04-4823-B630-564B74575D7C}"/>
              </a:ext>
            </a:extLst>
          </p:cNvPr>
          <p:cNvSpPr txBox="1">
            <a:spLocks/>
          </p:cNvSpPr>
          <p:nvPr/>
        </p:nvSpPr>
        <p:spPr>
          <a:xfrm>
            <a:off x="0" y="3686934"/>
            <a:ext cx="9144000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 Que devient l’eau que nous avons </a:t>
            </a:r>
          </a:p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utilisée ?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4BEF30B-CDA3-4994-AC8B-CC361770A68A}"/>
              </a:ext>
            </a:extLst>
          </p:cNvPr>
          <p:cNvSpPr txBox="1">
            <a:spLocks/>
          </p:cNvSpPr>
          <p:nvPr/>
        </p:nvSpPr>
        <p:spPr>
          <a:xfrm>
            <a:off x="0" y="4887263"/>
            <a:ext cx="9144000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 Que peut-on faire pour économiser </a:t>
            </a:r>
          </a:p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l’eau ?</a:t>
            </a:r>
            <a:endParaRPr lang="fr-FR" sz="3600" i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Avez-vous déjà quelques idées ?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D4091D-B7CC-468B-8EA5-AC4DA905882E}"/>
              </a:ext>
            </a:extLst>
          </p:cNvPr>
          <p:cNvSpPr txBox="1">
            <a:spLocks/>
          </p:cNvSpPr>
          <p:nvPr/>
        </p:nvSpPr>
        <p:spPr>
          <a:xfrm>
            <a:off x="0" y="2400900"/>
            <a:ext cx="91440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 À quoi nous sert l’eau potable ?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B98F905-9386-4068-AC6E-8B9317CEE869}"/>
              </a:ext>
            </a:extLst>
          </p:cNvPr>
          <p:cNvSpPr txBox="1">
            <a:spLocks/>
          </p:cNvSpPr>
          <p:nvPr/>
        </p:nvSpPr>
        <p:spPr>
          <a:xfrm>
            <a:off x="0" y="3047231"/>
            <a:ext cx="91440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 D’où vient l’eau potable ? 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8CD21C5-6D04-4823-B630-564B74575D7C}"/>
              </a:ext>
            </a:extLst>
          </p:cNvPr>
          <p:cNvSpPr txBox="1">
            <a:spLocks/>
          </p:cNvSpPr>
          <p:nvPr/>
        </p:nvSpPr>
        <p:spPr>
          <a:xfrm>
            <a:off x="0" y="3686934"/>
            <a:ext cx="9144000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 Que devient l’eau que nous avons </a:t>
            </a:r>
          </a:p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utilisée ?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4BEF30B-CDA3-4994-AC8B-CC361770A68A}"/>
              </a:ext>
            </a:extLst>
          </p:cNvPr>
          <p:cNvSpPr txBox="1">
            <a:spLocks/>
          </p:cNvSpPr>
          <p:nvPr/>
        </p:nvSpPr>
        <p:spPr>
          <a:xfrm>
            <a:off x="0" y="4887263"/>
            <a:ext cx="9144000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 Que peut-on faire pour économiser </a:t>
            </a:r>
          </a:p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l’eau ?</a:t>
            </a:r>
            <a:endParaRPr lang="fr-FR" sz="3600" i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4326"/>
          </a:xfrm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Nous allons répondre à ces questions en </a:t>
            </a:r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petits groupes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, mais avant ça, vous allez commencer par </a:t>
            </a:r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réfléchir seuls 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!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D4091D-B7CC-468B-8EA5-AC4DA905882E}"/>
              </a:ext>
            </a:extLst>
          </p:cNvPr>
          <p:cNvSpPr txBox="1">
            <a:spLocks/>
          </p:cNvSpPr>
          <p:nvPr/>
        </p:nvSpPr>
        <p:spPr>
          <a:xfrm>
            <a:off x="0" y="2400900"/>
            <a:ext cx="91440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 À quoi nous sert l’eau potable ?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B98F905-9386-4068-AC6E-8B9317CEE869}"/>
              </a:ext>
            </a:extLst>
          </p:cNvPr>
          <p:cNvSpPr txBox="1">
            <a:spLocks/>
          </p:cNvSpPr>
          <p:nvPr/>
        </p:nvSpPr>
        <p:spPr>
          <a:xfrm>
            <a:off x="0" y="3047231"/>
            <a:ext cx="91440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 D’où vient l’eau potable ? 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8CD21C5-6D04-4823-B630-564B74575D7C}"/>
              </a:ext>
            </a:extLst>
          </p:cNvPr>
          <p:cNvSpPr txBox="1">
            <a:spLocks/>
          </p:cNvSpPr>
          <p:nvPr/>
        </p:nvSpPr>
        <p:spPr>
          <a:xfrm>
            <a:off x="0" y="3686934"/>
            <a:ext cx="9144000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 Que devient l’eau que nous avons </a:t>
            </a:r>
          </a:p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utilisée ?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4BEF30B-CDA3-4994-AC8B-CC361770A68A}"/>
              </a:ext>
            </a:extLst>
          </p:cNvPr>
          <p:cNvSpPr txBox="1">
            <a:spLocks/>
          </p:cNvSpPr>
          <p:nvPr/>
        </p:nvSpPr>
        <p:spPr>
          <a:xfrm>
            <a:off x="0" y="4887263"/>
            <a:ext cx="9144000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 Que peut-on faire pour économiser </a:t>
            </a:r>
          </a:p>
          <a:p>
            <a:pPr algn="l"/>
            <a:r>
              <a:rPr lang="fr-FR" sz="3600" i="1" dirty="0">
                <a:latin typeface="Maiandra GD" pitchFamily="34" charset="0"/>
                <a:sym typeface="Wingdings 3" panose="05040102010807070707" pitchFamily="18" charset="2"/>
              </a:rPr>
              <a:t>l’eau ?</a:t>
            </a:r>
            <a:endParaRPr lang="fr-FR" sz="3600" i="1" dirty="0">
              <a:latin typeface="Maiandra GD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71059C1-3CC0-4E7A-B97A-103AF3279963}"/>
              </a:ext>
            </a:extLst>
          </p:cNvPr>
          <p:cNvSpPr txBox="1">
            <a:spLocks/>
          </p:cNvSpPr>
          <p:nvPr/>
        </p:nvSpPr>
        <p:spPr>
          <a:xfrm>
            <a:off x="-5922" y="1658924"/>
            <a:ext cx="91440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Au travail, sur le </a:t>
            </a:r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cahier de brouillon 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94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  <p:bldP spid="11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329"/>
          </a:xfrm>
        </p:spPr>
        <p:txBody>
          <a:bodyPr wrap="square" anchor="t" anchorCtr="0">
            <a:spAutoFit/>
          </a:bodyPr>
          <a:lstStyle/>
          <a:p>
            <a:pPr algn="l" eaLnBrk="1" hangingPunct="1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À présent, vous allez discuter pour </a:t>
            </a:r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vous mettre d’accord 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en petits groupes.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71059C1-3CC0-4E7A-B97A-103AF3279963}"/>
              </a:ext>
            </a:extLst>
          </p:cNvPr>
          <p:cNvSpPr txBox="1">
            <a:spLocks/>
          </p:cNvSpPr>
          <p:nvPr/>
        </p:nvSpPr>
        <p:spPr>
          <a:xfrm>
            <a:off x="0" y="1200329"/>
            <a:ext cx="91440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Vous devrez </a:t>
            </a:r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répondre aux questions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,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E5BBA47-9382-424A-A673-F09DA6027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37" t="23051" r="16925" b="30400"/>
          <a:stretch/>
        </p:blipFill>
        <p:spPr>
          <a:xfrm>
            <a:off x="199019" y="4149080"/>
            <a:ext cx="3846742" cy="25202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64E95248-7A43-4FC2-9854-E4685E01F688}"/>
              </a:ext>
            </a:extLst>
          </p:cNvPr>
          <p:cNvSpPr txBox="1">
            <a:spLocks/>
          </p:cNvSpPr>
          <p:nvPr/>
        </p:nvSpPr>
        <p:spPr>
          <a:xfrm>
            <a:off x="0" y="1846660"/>
            <a:ext cx="914400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puis en </a:t>
            </a:r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ajouter d’autres 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que vous vous posez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5B2010-E9FB-4378-BA49-F6DF04BD8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37" t="37002" r="16925" b="30400"/>
          <a:stretch/>
        </p:blipFill>
        <p:spPr>
          <a:xfrm>
            <a:off x="1835696" y="4650397"/>
            <a:ext cx="4756374" cy="2182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18F099D5-C45E-4319-A820-34E53F7AEA86}"/>
              </a:ext>
            </a:extLst>
          </p:cNvPr>
          <p:cNvSpPr txBox="1">
            <a:spLocks/>
          </p:cNvSpPr>
          <p:nvPr/>
        </p:nvSpPr>
        <p:spPr>
          <a:xfrm>
            <a:off x="-989" y="2492991"/>
            <a:ext cx="9144000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et enfin r</a:t>
            </a:r>
            <a:r>
              <a:rPr lang="fr-FR" sz="3600" dirty="0">
                <a:solidFill>
                  <a:srgbClr val="FF0000"/>
                </a:solidFill>
                <a:latin typeface="Maiandra GD" pitchFamily="34" charset="0"/>
              </a:rPr>
              <a:t>éaliser un schéma du trajet de l’eau potable</a:t>
            </a:r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DD7C8D-09EC-497B-B257-C5431BD190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55" t="23051" r="12201" b="8444"/>
          <a:stretch/>
        </p:blipFill>
        <p:spPr>
          <a:xfrm>
            <a:off x="4211960" y="3346767"/>
            <a:ext cx="4514320" cy="31020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74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 wrap="square" anchor="t" anchorCtr="0">
            <a:spAutoFit/>
          </a:bodyPr>
          <a:lstStyle/>
          <a:p>
            <a:pPr eaLnBrk="1" hangingPunct="1"/>
            <a:r>
              <a:rPr lang="fr-FR" sz="3600" dirty="0">
                <a:solidFill>
                  <a:srgbClr val="0070C0"/>
                </a:solidFill>
                <a:latin typeface="Maiandra GD" pitchFamily="34" charset="0"/>
              </a:rPr>
              <a:t>Au travail 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E5BBA47-9382-424A-A673-F09DA6027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37" t="23051" r="16925" b="30400"/>
          <a:stretch/>
        </p:blipFill>
        <p:spPr>
          <a:xfrm>
            <a:off x="199019" y="4149080"/>
            <a:ext cx="3846742" cy="25202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85B2010-E9FB-4378-BA49-F6DF04BD8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37" t="37002" r="16925" b="30400"/>
          <a:stretch/>
        </p:blipFill>
        <p:spPr>
          <a:xfrm>
            <a:off x="1835696" y="4650397"/>
            <a:ext cx="4756374" cy="2182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BDD7C8D-09EC-497B-B257-C5431BD190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55" t="23051" r="12201" b="8444"/>
          <a:stretch/>
        </p:blipFill>
        <p:spPr>
          <a:xfrm>
            <a:off x="4211960" y="3346767"/>
            <a:ext cx="4514320" cy="31020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31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300</Words>
  <Application>Microsoft Office PowerPoint</Application>
  <PresentationFormat>Affichage à l'écran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Maiandra GD</vt:lpstr>
      <vt:lpstr>Wingdings</vt:lpstr>
      <vt:lpstr>Wingdings 3</vt:lpstr>
      <vt:lpstr>Thème Office</vt:lpstr>
      <vt:lpstr>L’eau et son traitement</vt:lpstr>
      <vt:lpstr>Maintenant que nous sommes incollables sur le trajet de l’eau dans la nature, </vt:lpstr>
      <vt:lpstr>Maintenant que nous sommes incollables sur le trajet de l’eau dans la nature, </vt:lpstr>
      <vt:lpstr>Première question : comment qualifie-t-on l’eau qui coule par le robinet ?</vt:lpstr>
      <vt:lpstr>À présent, voyons ce que vous savez ou ce que vous pensez !</vt:lpstr>
      <vt:lpstr>Avez-vous déjà quelques idées ?</vt:lpstr>
      <vt:lpstr>Nous allons répondre à ces questions en petits groupes, mais avant ça, vous allez commencer par réfléchir seuls !</vt:lpstr>
      <vt:lpstr>À présent, vous allez discuter pour vous mettre d’accord en petits groupes.</vt:lpstr>
      <vt:lpstr>Au travail !</vt:lpstr>
      <vt:lpstr>Présentation PowerPoint</vt:lpstr>
      <vt:lpstr>Présentation PowerPoint</vt:lpstr>
      <vt:lpstr>Présentation PowerPoint</vt:lpstr>
      <vt:lpstr>Présentation PowerPoint</vt:lpstr>
    </vt:vector>
  </TitlesOfParts>
  <Company>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63</cp:revision>
  <dcterms:created xsi:type="dcterms:W3CDTF">2013-01-27T09:55:18Z</dcterms:created>
  <dcterms:modified xsi:type="dcterms:W3CDTF">2018-01-02T16:22:39Z</dcterms:modified>
</cp:coreProperties>
</file>