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1" d="100"/>
          <a:sy n="31" d="100"/>
        </p:scale>
        <p:origin x="-61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chemin horizontal 3"/>
          <p:cNvSpPr/>
          <p:nvPr/>
        </p:nvSpPr>
        <p:spPr>
          <a:xfrm>
            <a:off x="2786050" y="2428868"/>
            <a:ext cx="3643338" cy="171451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714744" y="2643182"/>
            <a:ext cx="1928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 smtClean="0">
                <a:latin typeface="DFKai-SB" pitchFamily="65" charset="-120"/>
                <a:ea typeface="DFKai-SB" pitchFamily="65" charset="-120"/>
              </a:rPr>
              <a:t>?</a:t>
            </a:r>
            <a:endParaRPr lang="fr-FR" sz="7200" dirty="0">
              <a:latin typeface="DFKai-SB" pitchFamily="65" charset="-120"/>
              <a:ea typeface="DFKai-SB" pitchFamily="65" charset="-120"/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 rot="10800000">
            <a:off x="2143108" y="1714488"/>
            <a:ext cx="1214446" cy="92869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rot="10800000" flipV="1">
            <a:off x="2428860" y="3929066"/>
            <a:ext cx="1143008" cy="100013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rot="5400000" flipH="1" flipV="1">
            <a:off x="5607851" y="2107397"/>
            <a:ext cx="642942" cy="42862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23528" y="764704"/>
            <a:ext cx="397897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AutoNum type="arabicPeriod"/>
            </a:pPr>
            <a:r>
              <a:rPr lang="fr-FR" sz="2800" dirty="0" smtClean="0">
                <a:latin typeface="Century Gothic" pitchFamily="34" charset="0"/>
              </a:rPr>
              <a:t>obstacle qui altère</a:t>
            </a:r>
          </a:p>
          <a:p>
            <a:pPr marL="514350" indent="-514350"/>
            <a:r>
              <a:rPr lang="fr-FR" sz="2800" dirty="0" smtClean="0">
                <a:latin typeface="Century Gothic" pitchFamily="34" charset="0"/>
              </a:rPr>
              <a:t>la vue</a:t>
            </a:r>
            <a:endParaRPr lang="fr-FR" sz="2800" dirty="0">
              <a:latin typeface="Century Gothic" pitchFamily="34" charset="0"/>
            </a:endParaRPr>
          </a:p>
        </p:txBody>
      </p:sp>
      <p:sp>
        <p:nvSpPr>
          <p:cNvPr id="15" name="Vague 14"/>
          <p:cNvSpPr/>
          <p:nvPr/>
        </p:nvSpPr>
        <p:spPr>
          <a:xfrm>
            <a:off x="285720" y="332656"/>
            <a:ext cx="3782224" cy="1800200"/>
          </a:xfrm>
          <a:prstGeom prst="wav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4932040" y="404664"/>
            <a:ext cx="3600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2. </a:t>
            </a:r>
            <a:r>
              <a:rPr lang="fr-FR" sz="2800" dirty="0" smtClean="0">
                <a:latin typeface="Century Gothic" pitchFamily="34" charset="0"/>
              </a:rPr>
              <a:t>large pièce de tissu assurant la </a:t>
            </a:r>
          </a:p>
          <a:p>
            <a:r>
              <a:rPr lang="fr-FR" sz="2800" dirty="0" smtClean="0">
                <a:latin typeface="Century Gothic" pitchFamily="34" charset="0"/>
              </a:rPr>
              <a:t>propulsion s’un bateau</a:t>
            </a:r>
            <a:r>
              <a:rPr lang="fr-FR" sz="2800" dirty="0" smtClean="0">
                <a:latin typeface="Century Gothic" pitchFamily="34" charset="0"/>
              </a:rPr>
              <a:t>.</a:t>
            </a:r>
            <a:endParaRPr lang="fr-FR" sz="2800" dirty="0">
              <a:latin typeface="Century Gothic" pitchFamily="34" charset="0"/>
            </a:endParaRPr>
          </a:p>
        </p:txBody>
      </p:sp>
      <p:sp>
        <p:nvSpPr>
          <p:cNvPr id="17" name="Vague 16"/>
          <p:cNvSpPr/>
          <p:nvPr/>
        </p:nvSpPr>
        <p:spPr>
          <a:xfrm>
            <a:off x="4857752" y="142852"/>
            <a:ext cx="3602680" cy="2350044"/>
          </a:xfrm>
          <a:prstGeom prst="wave">
            <a:avLst>
              <a:gd name="adj1" fmla="val 9791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395536" y="5157192"/>
            <a:ext cx="36433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3. </a:t>
            </a:r>
            <a:r>
              <a:rPr lang="fr-FR" sz="2800" dirty="0" smtClean="0">
                <a:latin typeface="Century Gothic" pitchFamily="34" charset="0"/>
              </a:rPr>
              <a:t>tissu léger</a:t>
            </a:r>
            <a:endParaRPr lang="fr-FR" sz="2800" dirty="0">
              <a:latin typeface="Century Gothic" pitchFamily="34" charset="0"/>
            </a:endParaRPr>
          </a:p>
        </p:txBody>
      </p:sp>
      <p:sp>
        <p:nvSpPr>
          <p:cNvPr id="21" name="Vague 20"/>
          <p:cNvSpPr/>
          <p:nvPr/>
        </p:nvSpPr>
        <p:spPr>
          <a:xfrm>
            <a:off x="428596" y="4581128"/>
            <a:ext cx="3571900" cy="2062558"/>
          </a:xfrm>
          <a:prstGeom prst="wave">
            <a:avLst>
              <a:gd name="adj1" fmla="val 12500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22</Words>
  <Application>Microsoft Office PowerPoint</Application>
  <PresentationFormat>Affichage à l'écran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Audrey Buisson</dc:creator>
  <cp:lastModifiedBy>Nadine</cp:lastModifiedBy>
  <cp:revision>5</cp:revision>
  <dcterms:created xsi:type="dcterms:W3CDTF">2015-02-03T20:16:57Z</dcterms:created>
  <dcterms:modified xsi:type="dcterms:W3CDTF">2016-07-26T12:46:00Z</dcterms:modified>
</cp:coreProperties>
</file>