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0" r:id="rId3"/>
    <p:sldId id="260" r:id="rId4"/>
    <p:sldId id="262" r:id="rId5"/>
    <p:sldId id="264" r:id="rId6"/>
    <p:sldId id="266" r:id="rId7"/>
    <p:sldId id="268" r:id="rId8"/>
    <p:sldId id="269" r:id="rId9"/>
  </p:sldIdLst>
  <p:sldSz cx="7561263" cy="10693400"/>
  <p:notesSz cx="6888163" cy="100203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234" autoAdjust="0"/>
    <p:restoredTop sz="94660"/>
  </p:normalViewPr>
  <p:slideViewPr>
    <p:cSldViewPr>
      <p:cViewPr varScale="1">
        <p:scale>
          <a:sx n="60" d="100"/>
          <a:sy n="60" d="100"/>
        </p:scale>
        <p:origin x="-2694" y="-8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396" y="-90"/>
      </p:cViewPr>
      <p:guideLst>
        <p:guide orient="horz" pos="3157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15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15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B26B93A-711E-4FE0-BAC7-20839E93C314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50888"/>
            <a:ext cx="2659063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2418" tIns="46209" rIns="92418" bIns="4620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E60B92FF-DACD-4E0A-A40E-13F5EE9A44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92FF-DACD-4E0A-A40E-13F5EE9A448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92FF-DACD-4E0A-A40E-13F5EE9A448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92FF-DACD-4E0A-A40E-13F5EE9A448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92FF-DACD-4E0A-A40E-13F5EE9A448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92FF-DACD-4E0A-A40E-13F5EE9A448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92FF-DACD-4E0A-A40E-13F5EE9A448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92FF-DACD-4E0A-A40E-13F5EE9A448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92FF-DACD-4E0A-A40E-13F5EE9A448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741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425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686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514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486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0049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9462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634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2720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6789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2164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6AAF-1BB1-449E-9CAA-4944EFDCF0F9}" type="datetimeFigureOut">
              <a:rPr lang="fr-FR" smtClean="0"/>
              <a:pPr/>
              <a:t>28/06/2020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D1E2-758B-48FC-AFF7-9B4AE5493C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983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525553" y="1602284"/>
            <a:ext cx="6351373" cy="86409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72319" y="923513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Classe de CE1</a:t>
            </a:r>
          </a:p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Année scolaire 2020-2021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4287" y="239437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err="1" smtClean="0">
                <a:latin typeface="Agent Orange" pitchFamily="2" charset="0"/>
                <a:cs typeface="Agent Orange" pitchFamily="2" charset="0"/>
              </a:rPr>
              <a:t>Litterature</a:t>
            </a:r>
            <a:endParaRPr lang="fr-FR" sz="4800" dirty="0" smtClean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6335" y="954212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11" name="Image 10" descr="Image1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t="12434" r="7625"/>
          <a:stretch>
            <a:fillRect/>
          </a:stretch>
        </p:blipFill>
        <p:spPr>
          <a:xfrm rot="5400000">
            <a:off x="5910742" y="8433592"/>
            <a:ext cx="1478861" cy="2664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5975" r="1378"/>
          <a:stretch>
            <a:fillRect/>
          </a:stretch>
        </p:blipFill>
        <p:spPr bwMode="auto">
          <a:xfrm>
            <a:off x="1044327" y="4050556"/>
            <a:ext cx="5367517" cy="31683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445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525553" y="1602284"/>
            <a:ext cx="6351373" cy="86409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72319" y="923513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Classe de CE1</a:t>
            </a:r>
          </a:p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Année scolaire 2020-2021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2279" y="1530276"/>
            <a:ext cx="61926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dirty="0" smtClean="0">
                <a:latin typeface="Agent Orange" pitchFamily="2" charset="0"/>
                <a:cs typeface="Agent Orange" pitchFamily="2" charset="0"/>
              </a:rPr>
              <a:t>Phonologie</a:t>
            </a:r>
          </a:p>
          <a:p>
            <a:pPr algn="ctr">
              <a:lnSpc>
                <a:spcPct val="150000"/>
              </a:lnSpc>
            </a:pPr>
            <a:r>
              <a:rPr lang="fr-FR" sz="4800" dirty="0" smtClean="0">
                <a:latin typeface="Agent Orange" pitchFamily="2" charset="0"/>
                <a:cs typeface="Agent Orange" pitchFamily="2" charset="0"/>
              </a:rPr>
              <a:t>lecture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16335" y="954212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11" name="Image 10" descr="Image1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t="12434" r="7625"/>
          <a:stretch>
            <a:fillRect/>
          </a:stretch>
        </p:blipFill>
        <p:spPr>
          <a:xfrm rot="5400000">
            <a:off x="5910742" y="8433592"/>
            <a:ext cx="1478861" cy="266477"/>
          </a:xfrm>
          <a:prstGeom prst="rect">
            <a:avLst/>
          </a:prstGeom>
        </p:spPr>
      </p:pic>
      <p:pic>
        <p:nvPicPr>
          <p:cNvPr id="2" name="Picture 2" descr="C:\Users\Laetitia\AppData\Local\Temp\Rar$DI84.976\muio_cl07_140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415" y="3978548"/>
            <a:ext cx="4022005" cy="4909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45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19474" y="10062424"/>
            <a:ext cx="5795628" cy="4746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CE1 – Année scolaire </a:t>
            </a:r>
            <a:r>
              <a:rPr lang="fr-FR" sz="2400" dirty="0" smtClean="0">
                <a:latin typeface="Comic Sans MS" panose="030F0702030302020204" pitchFamily="66" charset="0"/>
              </a:rPr>
              <a:t>2020-2021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40271" y="1026220"/>
            <a:ext cx="6351373" cy="8446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00311" y="1314252"/>
            <a:ext cx="5763731" cy="249444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fr-FR" sz="5400" dirty="0" smtClean="0">
                <a:latin typeface="Agent Orange" pitchFamily="2" charset="0"/>
                <a:cs typeface="Agent Orange" pitchFamily="2" charset="0"/>
              </a:rPr>
              <a:t>Temps Espace</a:t>
            </a:r>
            <a:endParaRPr lang="fr-FR" sz="5400" dirty="0"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2" name="Picture 2" descr="C:\Users\Laetitia\Desktop\Créations de jeux\Images déco\jmsg_thj4_170613 (2).jpg"/>
          <p:cNvPicPr>
            <a:picLocks noChangeAspect="1" noChangeArrowheads="1"/>
          </p:cNvPicPr>
          <p:nvPr/>
        </p:nvPicPr>
        <p:blipFill>
          <a:blip r:embed="rId3" cstate="print"/>
          <a:srcRect t="33411" r="74476" b="33178"/>
          <a:stretch>
            <a:fillRect/>
          </a:stretch>
        </p:blipFill>
        <p:spPr bwMode="auto">
          <a:xfrm>
            <a:off x="1404367" y="4338588"/>
            <a:ext cx="4536504" cy="4570219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116335" y="450156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12" name="Image 11" descr="Image1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rcRect t="12434" r="7625"/>
          <a:stretch>
            <a:fillRect/>
          </a:stretch>
        </p:blipFill>
        <p:spPr>
          <a:xfrm rot="5400000">
            <a:off x="5982751" y="7753092"/>
            <a:ext cx="1478861" cy="266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75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25553" y="234132"/>
            <a:ext cx="6351373" cy="9577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19474" y="10062424"/>
            <a:ext cx="5795628" cy="4746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CE1 – Année scolaire </a:t>
            </a:r>
            <a:r>
              <a:rPr lang="fr-FR" sz="2400" dirty="0" smtClean="0">
                <a:latin typeface="Comic Sans MS" panose="030F0702030302020204" pitchFamily="66" charset="0"/>
              </a:rPr>
              <a:t>2020-2021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8343" y="4410596"/>
            <a:ext cx="5256584" cy="102865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000" dirty="0" smtClean="0">
                <a:latin typeface="Agent Orange" pitchFamily="2" charset="0"/>
                <a:cs typeface="Agent Orange" pitchFamily="2" charset="0"/>
              </a:rPr>
              <a:t>Anglais</a:t>
            </a:r>
            <a:endParaRPr lang="fr-FR" sz="5400" dirty="0"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199" t="18400" r="32951" b="52000"/>
          <a:stretch>
            <a:fillRect/>
          </a:stretch>
        </p:blipFill>
        <p:spPr bwMode="auto">
          <a:xfrm>
            <a:off x="612279" y="1025234"/>
            <a:ext cx="6120680" cy="31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695" t="60400" r="32905" b="10801"/>
          <a:stretch>
            <a:fillRect/>
          </a:stretch>
        </p:blipFill>
        <p:spPr bwMode="auto">
          <a:xfrm>
            <a:off x="612279" y="5706740"/>
            <a:ext cx="61926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116335" y="9163124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9" name="Image 8" descr="Image1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rcRect t="12434" r="7625"/>
          <a:stretch>
            <a:fillRect/>
          </a:stretch>
        </p:blipFill>
        <p:spPr>
          <a:xfrm rot="5400000">
            <a:off x="5932298" y="8113132"/>
            <a:ext cx="1478861" cy="266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7226" t="12401" r="24625" b="11600"/>
          <a:stretch>
            <a:fillRect/>
          </a:stretch>
        </p:blipFill>
        <p:spPr bwMode="auto">
          <a:xfrm>
            <a:off x="1188343" y="3690515"/>
            <a:ext cx="5256584" cy="466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116335" y="10027220"/>
            <a:ext cx="5795628" cy="4746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CE1 – Année scolaire </a:t>
            </a:r>
            <a:r>
              <a:rPr lang="fr-FR" sz="2400" dirty="0" smtClean="0">
                <a:latin typeface="Comic Sans MS" panose="030F0702030302020204" pitchFamily="66" charset="0"/>
              </a:rPr>
              <a:t>2020-2021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63281" y="522164"/>
            <a:ext cx="6522595" cy="93718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00311" y="1026220"/>
            <a:ext cx="5795677" cy="213665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600" dirty="0" smtClean="0">
                <a:latin typeface="Cursive standard" pitchFamily="2" charset="0"/>
              </a:rPr>
              <a:t>Enseignement moral et civique</a:t>
            </a:r>
            <a:endParaRPr lang="fr-FR" sz="66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32359" y="9307140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8" name="Image 7" descr="Image1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rcRect t="12434" r="7625"/>
          <a:stretch>
            <a:fillRect/>
          </a:stretch>
        </p:blipFill>
        <p:spPr>
          <a:xfrm rot="5400000">
            <a:off x="6198775" y="2280484"/>
            <a:ext cx="1478861" cy="266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27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40271" y="1242244"/>
            <a:ext cx="6522595" cy="8651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19474" y="10062424"/>
            <a:ext cx="5795628" cy="4746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CE1 – Année scolaire </a:t>
            </a:r>
            <a:r>
              <a:rPr lang="fr-FR" sz="2400" dirty="0" smtClean="0">
                <a:latin typeface="Comic Sans MS" panose="030F0702030302020204" pitchFamily="66" charset="0"/>
              </a:rPr>
              <a:t>2020-2021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19475" y="3578303"/>
            <a:ext cx="5081098" cy="1759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53945" y="9136122"/>
            <a:ext cx="2179743" cy="388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32359" y="1386260"/>
            <a:ext cx="5112568" cy="112098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600" dirty="0" smtClean="0">
                <a:latin typeface="Cursive standard" pitchFamily="2" charset="0"/>
              </a:rPr>
              <a:t>Vivant </a:t>
            </a:r>
            <a:endParaRPr lang="fr-FR" sz="80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2239" y="5994772"/>
            <a:ext cx="3708201" cy="173654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endParaRPr lang="fr-FR" sz="3600" dirty="0" smtClean="0">
              <a:latin typeface="Cursive standard" pitchFamily="2" charset="0"/>
            </a:endParaRPr>
          </a:p>
          <a:p>
            <a:pPr algn="ctr"/>
            <a:r>
              <a:rPr lang="fr-FR" sz="6600" dirty="0" smtClean="0">
                <a:latin typeface="Cursive standard" pitchFamily="2" charset="0"/>
              </a:rPr>
              <a:t>Objets </a:t>
            </a:r>
            <a:endParaRPr lang="fr-FR" sz="80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76575" y="8299028"/>
            <a:ext cx="4032448" cy="112098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600" dirty="0" smtClean="0">
                <a:latin typeface="Cursive standard" pitchFamily="2" charset="0"/>
              </a:rPr>
              <a:t>Matière </a:t>
            </a:r>
            <a:endParaRPr lang="fr-FR" sz="8000" dirty="0">
              <a:latin typeface="Cursive standard" pitchFamily="2" charset="0"/>
            </a:endParaRPr>
          </a:p>
        </p:txBody>
      </p:sp>
      <p:pic>
        <p:nvPicPr>
          <p:cNvPr id="3075" name="Picture 3" descr="C:\Users\Laetitia\AppData\Local\Temp\Rar$DI06.328\upme_1ejn_15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03" y="2322364"/>
            <a:ext cx="5727661" cy="4048793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1332359" y="666180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22" name="Image 21" descr="Image1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rcRect t="12434" r="7625"/>
          <a:stretch>
            <a:fillRect/>
          </a:stretch>
        </p:blipFill>
        <p:spPr>
          <a:xfrm rot="5400000">
            <a:off x="6126767" y="7753092"/>
            <a:ext cx="1478861" cy="266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1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8383" y="306140"/>
            <a:ext cx="5160490" cy="3823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sz="1800" b="1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2319" y="4554612"/>
            <a:ext cx="579562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CE1 – Année scolaire </a:t>
            </a:r>
            <a:r>
              <a:rPr lang="fr-FR" sz="2000" dirty="0" smtClean="0">
                <a:latin typeface="Comic Sans MS" panose="030F0702030302020204" pitchFamily="66" charset="0"/>
              </a:rPr>
              <a:t>2020 / 2021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954612" y="7873837"/>
            <a:ext cx="3255079" cy="236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0271" y="738188"/>
            <a:ext cx="662473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 smtClean="0">
                <a:latin typeface="Agent Orange" pitchFamily="2" charset="0"/>
                <a:cs typeface="Agent Orange" pitchFamily="2" charset="0"/>
              </a:rPr>
              <a:t>CAHIER D’</a:t>
            </a:r>
            <a:r>
              <a:rPr lang="fr-FR" sz="3600" dirty="0" err="1" smtClean="0">
                <a:latin typeface="Agent Orange" pitchFamily="2" charset="0"/>
                <a:cs typeface="Agent Orange" pitchFamily="2" charset="0"/>
              </a:rPr>
              <a:t>ecrivain</a:t>
            </a:r>
            <a:endParaRPr lang="fr-FR" sz="3600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6375" y="5634732"/>
            <a:ext cx="5160490" cy="3823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sz="1800" b="1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0311" y="9883204"/>
            <a:ext cx="5795628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CE1 – Année scolaire </a:t>
            </a:r>
            <a:r>
              <a:rPr lang="fr-FR" sz="2000" dirty="0" smtClean="0">
                <a:latin typeface="Comic Sans MS" panose="030F0702030302020204" pitchFamily="66" charset="0"/>
              </a:rPr>
              <a:t>2020 / 2021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263" y="6066780"/>
            <a:ext cx="662473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 smtClean="0">
                <a:latin typeface="Agent Orange" pitchFamily="2" charset="0"/>
                <a:cs typeface="Agent Orange" pitchFamily="2" charset="0"/>
              </a:rPr>
              <a:t>CAHIER D’</a:t>
            </a:r>
            <a:r>
              <a:rPr lang="fr-FR" sz="3600" dirty="0" err="1" smtClean="0">
                <a:latin typeface="Agent Orange" pitchFamily="2" charset="0"/>
                <a:cs typeface="Agent Orange" pitchFamily="2" charset="0"/>
              </a:rPr>
              <a:t>ecrivain</a:t>
            </a:r>
            <a:endParaRPr lang="fr-FR" sz="3600" dirty="0"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2050" name="Picture 2" descr="C:\Users\Laetitia\Desktop\Créations de jeux\Images déco\rguq_a7kl_170624 (2).jpg"/>
          <p:cNvPicPr>
            <a:picLocks noChangeAspect="1" noChangeArrowheads="1"/>
          </p:cNvPicPr>
          <p:nvPr/>
        </p:nvPicPr>
        <p:blipFill>
          <a:blip r:embed="rId3" cstate="print"/>
          <a:srcRect l="22856" t="81900" r="47671" b="1910"/>
          <a:stretch>
            <a:fillRect/>
          </a:stretch>
        </p:blipFill>
        <p:spPr bwMode="auto">
          <a:xfrm>
            <a:off x="1332359" y="7074892"/>
            <a:ext cx="4896544" cy="2689651"/>
          </a:xfrm>
          <a:prstGeom prst="rect">
            <a:avLst/>
          </a:prstGeom>
          <a:noFill/>
        </p:spPr>
      </p:pic>
      <p:pic>
        <p:nvPicPr>
          <p:cNvPr id="15" name="Picture 2" descr="C:\Users\Laetitia\Desktop\Créations de jeux\Images déco\rguq_a7kl_170624 (2).jpg"/>
          <p:cNvPicPr>
            <a:picLocks noChangeAspect="1" noChangeArrowheads="1"/>
          </p:cNvPicPr>
          <p:nvPr/>
        </p:nvPicPr>
        <p:blipFill>
          <a:blip r:embed="rId4" cstate="print"/>
          <a:srcRect l="22856" t="64758" r="51431" b="17147"/>
          <a:stretch>
            <a:fillRect/>
          </a:stretch>
        </p:blipFill>
        <p:spPr bwMode="auto">
          <a:xfrm>
            <a:off x="1908423" y="1674292"/>
            <a:ext cx="3960440" cy="2786976"/>
          </a:xfrm>
          <a:prstGeom prst="rect">
            <a:avLst/>
          </a:prstGeom>
          <a:noFill/>
        </p:spPr>
      </p:pic>
      <p:pic>
        <p:nvPicPr>
          <p:cNvPr id="16" name="Image 15" descr="Image1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rcRect t="12434" r="7625"/>
          <a:stretch>
            <a:fillRect/>
          </a:stretch>
        </p:blipFill>
        <p:spPr>
          <a:xfrm rot="5400000">
            <a:off x="5622711" y="8617188"/>
            <a:ext cx="1478861" cy="266477"/>
          </a:xfrm>
          <a:prstGeom prst="rect">
            <a:avLst/>
          </a:prstGeom>
        </p:spPr>
      </p:pic>
      <p:pic>
        <p:nvPicPr>
          <p:cNvPr id="17" name="Image 16" descr="Image1.jpg"/>
          <p:cNvPicPr>
            <a:picLocks noChangeAspect="1"/>
          </p:cNvPicPr>
          <p:nvPr/>
        </p:nvPicPr>
        <p:blipFill>
          <a:blip r:embed="rId5" cstate="print">
            <a:lum bright="30000"/>
          </a:blip>
          <a:srcRect t="12434" r="7625"/>
          <a:stretch>
            <a:fillRect/>
          </a:stretch>
        </p:blipFill>
        <p:spPr>
          <a:xfrm rot="5400000">
            <a:off x="5262671" y="3576628"/>
            <a:ext cx="1478861" cy="266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72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32359" y="666180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CE1 – Année scolaire 2020 / 2021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954612" y="7873837"/>
            <a:ext cx="3255079" cy="236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4247" y="3762524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dirty="0" smtClean="0">
                <a:latin typeface="Agent Orange" pitchFamily="2" charset="0"/>
                <a:cs typeface="Agent Orange" pitchFamily="2" charset="0"/>
              </a:rPr>
              <a:t>CAHIER </a:t>
            </a:r>
          </a:p>
          <a:p>
            <a:pPr algn="ctr">
              <a:lnSpc>
                <a:spcPct val="150000"/>
              </a:lnSpc>
            </a:pPr>
            <a:r>
              <a:rPr lang="fr-FR" sz="4400" dirty="0" smtClean="0">
                <a:latin typeface="Agent Orange" pitchFamily="2" charset="0"/>
                <a:cs typeface="Agent Orange" pitchFamily="2" charset="0"/>
              </a:rPr>
              <a:t>culturel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163" t="43602" r="56687" b="16402"/>
          <a:stretch>
            <a:fillRect/>
          </a:stretch>
        </p:blipFill>
        <p:spPr bwMode="auto">
          <a:xfrm>
            <a:off x="828303" y="6786860"/>
            <a:ext cx="2232248" cy="237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9175" t="65999" r="30925" b="12401"/>
          <a:stretch>
            <a:fillRect/>
          </a:stretch>
        </p:blipFill>
        <p:spPr bwMode="auto">
          <a:xfrm>
            <a:off x="684287" y="1962324"/>
            <a:ext cx="1349483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51075" t="18800" r="30925" b="49200"/>
          <a:stretch>
            <a:fillRect/>
          </a:stretch>
        </p:blipFill>
        <p:spPr bwMode="auto">
          <a:xfrm>
            <a:off x="4644727" y="6282804"/>
            <a:ext cx="2232248" cy="223224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41895" t="61200" r="38305" b="17200"/>
          <a:stretch>
            <a:fillRect/>
          </a:stretch>
        </p:blipFill>
        <p:spPr bwMode="auto">
          <a:xfrm>
            <a:off x="3564607" y="1674292"/>
            <a:ext cx="246427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Image 12" descr="Image1.jpg"/>
          <p:cNvPicPr>
            <a:picLocks noChangeAspect="1"/>
          </p:cNvPicPr>
          <p:nvPr/>
        </p:nvPicPr>
        <p:blipFill>
          <a:blip r:embed="rId6" cstate="print">
            <a:lum bright="30000"/>
          </a:blip>
          <a:srcRect t="12434" r="7625"/>
          <a:stretch>
            <a:fillRect/>
          </a:stretch>
        </p:blipFill>
        <p:spPr>
          <a:xfrm rot="5400000">
            <a:off x="-137929" y="8257148"/>
            <a:ext cx="1478861" cy="266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72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121</Words>
  <Application>Microsoft Office PowerPoint</Application>
  <PresentationFormat>Personnalisé</PresentationFormat>
  <Paragraphs>42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Laetitia</cp:lastModifiedBy>
  <cp:revision>49</cp:revision>
  <dcterms:created xsi:type="dcterms:W3CDTF">2014-06-25T09:20:17Z</dcterms:created>
  <dcterms:modified xsi:type="dcterms:W3CDTF">2020-06-28T08:28:59Z</dcterms:modified>
</cp:coreProperties>
</file>