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</p:sldIdLst>
  <p:sldSz cx="6858000" cy="9144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2208" y="-10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48406-ED15-41ED-8E01-6F967625D67C}" type="datetimeFigureOut">
              <a:rPr lang="fr-FR" smtClean="0"/>
              <a:t>06/04/2017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63E31-C053-4BB9-BB9B-37EF12EBFD3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628298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48406-ED15-41ED-8E01-6F967625D67C}" type="datetimeFigureOut">
              <a:rPr lang="fr-FR" smtClean="0"/>
              <a:t>06/04/2017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63E31-C053-4BB9-BB9B-37EF12EBFD3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775873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48406-ED15-41ED-8E01-6F967625D67C}" type="datetimeFigureOut">
              <a:rPr lang="fr-FR" smtClean="0"/>
              <a:t>06/04/2017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63E31-C053-4BB9-BB9B-37EF12EBFD3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60714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48406-ED15-41ED-8E01-6F967625D67C}" type="datetimeFigureOut">
              <a:rPr lang="fr-FR" smtClean="0"/>
              <a:t>06/04/2017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63E31-C053-4BB9-BB9B-37EF12EBFD3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66788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48406-ED15-41ED-8E01-6F967625D67C}" type="datetimeFigureOut">
              <a:rPr lang="fr-FR" smtClean="0"/>
              <a:t>06/04/2017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63E31-C053-4BB9-BB9B-37EF12EBFD3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904007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48406-ED15-41ED-8E01-6F967625D67C}" type="datetimeFigureOut">
              <a:rPr lang="fr-FR" smtClean="0"/>
              <a:t>06/04/2017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63E31-C053-4BB9-BB9B-37EF12EBFD3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1044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48406-ED15-41ED-8E01-6F967625D67C}" type="datetimeFigureOut">
              <a:rPr lang="fr-FR" smtClean="0"/>
              <a:t>06/04/2017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63E31-C053-4BB9-BB9B-37EF12EBFD3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841461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48406-ED15-41ED-8E01-6F967625D67C}" type="datetimeFigureOut">
              <a:rPr lang="fr-FR" smtClean="0"/>
              <a:t>06/04/2017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63E31-C053-4BB9-BB9B-37EF12EBFD3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85440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48406-ED15-41ED-8E01-6F967625D67C}" type="datetimeFigureOut">
              <a:rPr lang="fr-FR" smtClean="0"/>
              <a:t>06/04/2017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63E31-C053-4BB9-BB9B-37EF12EBFD3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023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48406-ED15-41ED-8E01-6F967625D67C}" type="datetimeFigureOut">
              <a:rPr lang="fr-FR" smtClean="0"/>
              <a:t>06/04/2017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63E31-C053-4BB9-BB9B-37EF12EBFD3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6635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48406-ED15-41ED-8E01-6F967625D67C}" type="datetimeFigureOut">
              <a:rPr lang="fr-FR" smtClean="0"/>
              <a:t>06/04/2017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63E31-C053-4BB9-BB9B-37EF12EBFD3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05527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348406-ED15-41ED-8E01-6F967625D67C}" type="datetimeFigureOut">
              <a:rPr lang="fr-FR" smtClean="0"/>
              <a:t>06/04/2017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D63E31-C053-4BB9-BB9B-37EF12EBFD3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3692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Rectangle à coins arrondis 89"/>
          <p:cNvSpPr/>
          <p:nvPr/>
        </p:nvSpPr>
        <p:spPr>
          <a:xfrm>
            <a:off x="174913" y="3391714"/>
            <a:ext cx="778557" cy="479957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147" tIns="40074" rIns="80147" bIns="40074" rtlCol="0" anchor="ctr"/>
          <a:lstStyle/>
          <a:p>
            <a:endParaRPr lang="fr-FR" sz="1200" b="1" u="sng" dirty="0">
              <a:solidFill>
                <a:schemeClr val="tx1"/>
              </a:solidFill>
            </a:endParaRPr>
          </a:p>
          <a:p>
            <a:endParaRPr lang="fr-FR" sz="1200" b="1" u="sng" dirty="0">
              <a:solidFill>
                <a:schemeClr val="tx1"/>
              </a:solidFill>
            </a:endParaRPr>
          </a:p>
          <a:p>
            <a:endParaRPr lang="fr-FR" sz="1200" b="1" u="sng" dirty="0">
              <a:solidFill>
                <a:schemeClr val="tx1"/>
              </a:solidFill>
            </a:endParaRPr>
          </a:p>
          <a:p>
            <a:endParaRPr lang="fr-FR" sz="1200" dirty="0">
              <a:solidFill>
                <a:schemeClr val="tx1"/>
              </a:solidFill>
            </a:endParaRPr>
          </a:p>
          <a:p>
            <a:endParaRPr lang="fr-FR" sz="1200" dirty="0">
              <a:solidFill>
                <a:schemeClr val="tx1"/>
              </a:solidFill>
            </a:endParaRPr>
          </a:p>
          <a:p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8" name="Rectangle à coins arrondis 7"/>
          <p:cNvSpPr/>
          <p:nvPr/>
        </p:nvSpPr>
        <p:spPr>
          <a:xfrm>
            <a:off x="753087" y="1677997"/>
            <a:ext cx="5871140" cy="1539363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147" tIns="40074" rIns="80147" bIns="40074" rtlCol="0" anchor="ctr"/>
          <a:lstStyle/>
          <a:p>
            <a:endParaRPr lang="fr-FR" sz="1200" b="1" u="sng" dirty="0">
              <a:solidFill>
                <a:schemeClr val="tx1"/>
              </a:solidFill>
            </a:endParaRPr>
          </a:p>
          <a:p>
            <a:endParaRPr lang="fr-FR" sz="1200" b="1" u="sng" dirty="0">
              <a:solidFill>
                <a:schemeClr val="tx1"/>
              </a:solidFill>
            </a:endParaRPr>
          </a:p>
          <a:p>
            <a:endParaRPr lang="fr-FR" sz="1200" b="1" u="sng" dirty="0">
              <a:solidFill>
                <a:schemeClr val="tx1"/>
              </a:solidFill>
            </a:endParaRPr>
          </a:p>
          <a:p>
            <a:endParaRPr lang="fr-FR" sz="1200" dirty="0">
              <a:solidFill>
                <a:schemeClr val="tx1"/>
              </a:solidFill>
            </a:endParaRPr>
          </a:p>
          <a:p>
            <a:endParaRPr lang="fr-FR" sz="1200" dirty="0">
              <a:solidFill>
                <a:schemeClr val="tx1"/>
              </a:solidFill>
            </a:endParaRPr>
          </a:p>
          <a:p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77059"/>
            <a:ext cx="6858000" cy="536421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147" tIns="40074" rIns="80147" bIns="40074" rtlCol="0" anchor="ctr"/>
          <a:lstStyle/>
          <a:p>
            <a:pPr algn="ctr"/>
            <a:r>
              <a:rPr lang="fr-FR" sz="2500" b="1" dirty="0">
                <a:latin typeface="Myriad Pro Light" pitchFamily="34" charset="0"/>
              </a:rPr>
              <a:t>10/L’électricité.</a:t>
            </a:r>
            <a:endParaRPr lang="fr-FR" sz="2500" b="1" dirty="0">
              <a:latin typeface="Myriad Pro Light" pitchFamily="34" charset="0"/>
            </a:endParaRPr>
          </a:p>
        </p:txBody>
      </p:sp>
      <p:sp>
        <p:nvSpPr>
          <p:cNvPr id="4" name="Rectangle à coins arrondis 3"/>
          <p:cNvSpPr/>
          <p:nvPr/>
        </p:nvSpPr>
        <p:spPr>
          <a:xfrm>
            <a:off x="33238" y="703552"/>
            <a:ext cx="6544375" cy="740117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147" tIns="40074" rIns="80147" bIns="40074" rtlCol="0" anchor="ctr"/>
          <a:lstStyle/>
          <a:p>
            <a:r>
              <a:rPr lang="fr-FR" sz="700" b="1" u="sng" dirty="0">
                <a:solidFill>
                  <a:schemeClr val="tx1"/>
                </a:solidFill>
                <a:latin typeface="Script cole" panose="00000400000000000000" pitchFamily="2" charset="0"/>
              </a:rPr>
              <a:t>Notion scientifique</a:t>
            </a:r>
            <a:r>
              <a:rPr lang="fr-FR" sz="700" dirty="0">
                <a:solidFill>
                  <a:schemeClr val="tx1"/>
                </a:solidFill>
                <a:latin typeface="Script cole" panose="00000400000000000000" pitchFamily="2" charset="0"/>
              </a:rPr>
              <a:t> : </a:t>
            </a:r>
            <a:r>
              <a:rPr lang="fr-FR" sz="700" dirty="0">
                <a:solidFill>
                  <a:schemeClr val="tx1"/>
                </a:solidFill>
              </a:rPr>
              <a:t>avoir une notion d’électricité</a:t>
            </a:r>
            <a:endParaRPr lang="fr-FR" sz="700" b="1" u="sng" dirty="0">
              <a:solidFill>
                <a:schemeClr val="tx1"/>
              </a:solidFill>
              <a:latin typeface="Script cole" panose="00000400000000000000" pitchFamily="2" charset="0"/>
            </a:endParaRPr>
          </a:p>
          <a:p>
            <a:endParaRPr lang="fr-FR" sz="700" dirty="0">
              <a:solidFill>
                <a:schemeClr val="tx1"/>
              </a:solidFill>
              <a:latin typeface="Script cole" panose="00000400000000000000" pitchFamily="2" charset="0"/>
            </a:endParaRPr>
          </a:p>
          <a:p>
            <a:r>
              <a:rPr lang="fr-FR" sz="700" b="1" u="sng" dirty="0">
                <a:solidFill>
                  <a:schemeClr val="tx1"/>
                </a:solidFill>
                <a:latin typeface="Script cole" panose="00000400000000000000" pitchFamily="2" charset="0"/>
              </a:rPr>
              <a:t>Compétence :</a:t>
            </a:r>
            <a:r>
              <a:rPr lang="fr-FR" sz="700" dirty="0">
                <a:solidFill>
                  <a:schemeClr val="tx1"/>
                </a:solidFill>
                <a:latin typeface="Script cole" panose="00000400000000000000" pitchFamily="2" charset="0"/>
              </a:rPr>
              <a:t>  </a:t>
            </a:r>
            <a:r>
              <a:rPr lang="fr-FR" sz="700" dirty="0">
                <a:solidFill>
                  <a:schemeClr val="tx1"/>
                </a:solidFill>
              </a:rPr>
              <a:t>savoir allumer une ampoule près de la source électrique</a:t>
            </a:r>
            <a:endParaRPr lang="fr-FR" sz="700" dirty="0">
              <a:solidFill>
                <a:schemeClr val="tx1"/>
              </a:solidFill>
            </a:endParaRPr>
          </a:p>
          <a:p>
            <a:r>
              <a:rPr lang="fr-FR" sz="700" dirty="0">
                <a:solidFill>
                  <a:schemeClr val="tx1"/>
                </a:solidFill>
                <a:latin typeface="Script cole" panose="00000400000000000000" pitchFamily="2" charset="0"/>
              </a:rPr>
              <a:t>   	</a:t>
            </a:r>
          </a:p>
        </p:txBody>
      </p:sp>
      <p:sp>
        <p:nvSpPr>
          <p:cNvPr id="21" name="Rectangle à coins arrondis 20"/>
          <p:cNvSpPr/>
          <p:nvPr/>
        </p:nvSpPr>
        <p:spPr>
          <a:xfrm>
            <a:off x="151881" y="3948383"/>
            <a:ext cx="3101910" cy="1539363"/>
          </a:xfrm>
          <a:prstGeom prst="roundRect">
            <a:avLst/>
          </a:prstGeom>
          <a:noFill/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147" tIns="40074" rIns="80147" bIns="40074" rtlCol="0" anchor="ctr"/>
          <a:lstStyle/>
          <a:p>
            <a:r>
              <a:rPr lang="fr-FR" b="1" dirty="0">
                <a:solidFill>
                  <a:schemeClr val="tx1"/>
                </a:solidFill>
                <a:latin typeface="Script cole" panose="00000400000000000000" pitchFamily="2" charset="0"/>
              </a:rPr>
              <a:t>1</a:t>
            </a:r>
          </a:p>
          <a:p>
            <a:endParaRPr lang="fr-FR" sz="1200" b="1" u="sng" dirty="0">
              <a:solidFill>
                <a:schemeClr val="tx1"/>
              </a:solidFill>
            </a:endParaRPr>
          </a:p>
          <a:p>
            <a:endParaRPr lang="fr-FR" sz="1200" b="1" u="sng" dirty="0">
              <a:solidFill>
                <a:schemeClr val="tx1"/>
              </a:solidFill>
            </a:endParaRPr>
          </a:p>
          <a:p>
            <a:endParaRPr lang="fr-FR" sz="1200" b="1" u="sng" dirty="0">
              <a:solidFill>
                <a:schemeClr val="tx1"/>
              </a:solidFill>
            </a:endParaRPr>
          </a:p>
          <a:p>
            <a:endParaRPr lang="fr-FR" sz="1200" dirty="0">
              <a:solidFill>
                <a:schemeClr val="tx1"/>
              </a:solidFill>
            </a:endParaRPr>
          </a:p>
          <a:p>
            <a:endParaRPr lang="fr-FR" sz="1200" dirty="0">
              <a:solidFill>
                <a:schemeClr val="tx1"/>
              </a:solidFill>
            </a:endParaRPr>
          </a:p>
          <a:p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23" name="Rectangle à coins arrondis 22"/>
          <p:cNvSpPr/>
          <p:nvPr/>
        </p:nvSpPr>
        <p:spPr>
          <a:xfrm>
            <a:off x="3535399" y="3948383"/>
            <a:ext cx="3101910" cy="1539363"/>
          </a:xfrm>
          <a:prstGeom prst="roundRect">
            <a:avLst/>
          </a:prstGeom>
          <a:noFill/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147" tIns="40074" rIns="80147" bIns="40074" rtlCol="0" anchor="ctr"/>
          <a:lstStyle/>
          <a:p>
            <a:r>
              <a:rPr lang="fr-FR" b="1" dirty="0">
                <a:solidFill>
                  <a:schemeClr val="tx1"/>
                </a:solidFill>
                <a:latin typeface="Script cole" panose="00000400000000000000" pitchFamily="2" charset="0"/>
              </a:rPr>
              <a:t>2</a:t>
            </a:r>
          </a:p>
          <a:p>
            <a:endParaRPr lang="fr-FR" sz="1200" b="1" u="sng" dirty="0">
              <a:solidFill>
                <a:schemeClr val="tx1"/>
              </a:solidFill>
            </a:endParaRPr>
          </a:p>
          <a:p>
            <a:endParaRPr lang="fr-FR" sz="1200" b="1" u="sng" dirty="0">
              <a:solidFill>
                <a:schemeClr val="tx1"/>
              </a:solidFill>
            </a:endParaRPr>
          </a:p>
          <a:p>
            <a:endParaRPr lang="fr-FR" sz="1200" b="1" u="sng" dirty="0">
              <a:solidFill>
                <a:schemeClr val="tx1"/>
              </a:solidFill>
            </a:endParaRPr>
          </a:p>
          <a:p>
            <a:endParaRPr lang="fr-FR" sz="1200" dirty="0">
              <a:solidFill>
                <a:schemeClr val="tx1"/>
              </a:solidFill>
            </a:endParaRPr>
          </a:p>
          <a:p>
            <a:endParaRPr lang="fr-FR" sz="1200" dirty="0">
              <a:solidFill>
                <a:schemeClr val="tx1"/>
              </a:solidFill>
            </a:endParaRPr>
          </a:p>
          <a:p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27" name="Rectangle à coins arrondis 26"/>
          <p:cNvSpPr/>
          <p:nvPr/>
        </p:nvSpPr>
        <p:spPr>
          <a:xfrm>
            <a:off x="170205" y="5647162"/>
            <a:ext cx="3101910" cy="1539363"/>
          </a:xfrm>
          <a:prstGeom prst="roundRect">
            <a:avLst/>
          </a:prstGeom>
          <a:noFill/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147" tIns="40074" rIns="80147" bIns="40074" rtlCol="0" anchor="ctr"/>
          <a:lstStyle/>
          <a:p>
            <a:r>
              <a:rPr lang="fr-FR" b="1" dirty="0">
                <a:solidFill>
                  <a:schemeClr val="tx1"/>
                </a:solidFill>
                <a:latin typeface="Script cole" panose="00000400000000000000" pitchFamily="2" charset="0"/>
              </a:rPr>
              <a:t>3</a:t>
            </a:r>
          </a:p>
          <a:p>
            <a:endParaRPr lang="fr-FR" sz="1200" b="1" u="sng" dirty="0">
              <a:solidFill>
                <a:schemeClr val="tx1"/>
              </a:solidFill>
            </a:endParaRPr>
          </a:p>
          <a:p>
            <a:endParaRPr lang="fr-FR" sz="1200" b="1" u="sng" dirty="0">
              <a:solidFill>
                <a:schemeClr val="tx1"/>
              </a:solidFill>
            </a:endParaRPr>
          </a:p>
          <a:p>
            <a:endParaRPr lang="fr-FR" sz="1200" b="1" u="sng" dirty="0">
              <a:solidFill>
                <a:schemeClr val="tx1"/>
              </a:solidFill>
            </a:endParaRPr>
          </a:p>
          <a:p>
            <a:endParaRPr lang="fr-FR" sz="1200" dirty="0">
              <a:solidFill>
                <a:schemeClr val="tx1"/>
              </a:solidFill>
            </a:endParaRPr>
          </a:p>
          <a:p>
            <a:endParaRPr lang="fr-FR" sz="1200" dirty="0">
              <a:solidFill>
                <a:schemeClr val="tx1"/>
              </a:solidFill>
            </a:endParaRPr>
          </a:p>
          <a:p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28" name="Rectangle à coins arrondis 27"/>
          <p:cNvSpPr/>
          <p:nvPr/>
        </p:nvSpPr>
        <p:spPr>
          <a:xfrm>
            <a:off x="3553723" y="5626674"/>
            <a:ext cx="3101910" cy="1539363"/>
          </a:xfrm>
          <a:prstGeom prst="roundRect">
            <a:avLst/>
          </a:prstGeom>
          <a:noFill/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147" tIns="40074" rIns="80147" bIns="40074" rtlCol="0" anchor="ctr"/>
          <a:lstStyle/>
          <a:p>
            <a:r>
              <a:rPr lang="fr-FR" b="1" dirty="0">
                <a:solidFill>
                  <a:schemeClr val="tx1"/>
                </a:solidFill>
                <a:latin typeface="Script cole" panose="00000400000000000000" pitchFamily="2" charset="0"/>
              </a:rPr>
              <a:t>4</a:t>
            </a:r>
          </a:p>
          <a:p>
            <a:endParaRPr lang="fr-FR" sz="1200" b="1" u="sng" dirty="0">
              <a:solidFill>
                <a:schemeClr val="tx1"/>
              </a:solidFill>
            </a:endParaRPr>
          </a:p>
          <a:p>
            <a:endParaRPr lang="fr-FR" sz="1200" b="1" u="sng" dirty="0">
              <a:solidFill>
                <a:schemeClr val="tx1"/>
              </a:solidFill>
            </a:endParaRPr>
          </a:p>
          <a:p>
            <a:endParaRPr lang="fr-FR" sz="1200" b="1" u="sng" dirty="0">
              <a:solidFill>
                <a:schemeClr val="tx1"/>
              </a:solidFill>
            </a:endParaRPr>
          </a:p>
          <a:p>
            <a:endParaRPr lang="fr-FR" sz="1200" dirty="0">
              <a:solidFill>
                <a:schemeClr val="tx1"/>
              </a:solidFill>
            </a:endParaRPr>
          </a:p>
          <a:p>
            <a:endParaRPr lang="fr-FR" sz="1200" dirty="0">
              <a:solidFill>
                <a:schemeClr val="tx1"/>
              </a:solidFill>
            </a:endParaRPr>
          </a:p>
          <a:p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41" name="Rectangle à coins arrondis 40"/>
          <p:cNvSpPr/>
          <p:nvPr/>
        </p:nvSpPr>
        <p:spPr>
          <a:xfrm>
            <a:off x="162478" y="7363853"/>
            <a:ext cx="3101910" cy="1539363"/>
          </a:xfrm>
          <a:prstGeom prst="roundRect">
            <a:avLst/>
          </a:prstGeom>
          <a:noFill/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147" tIns="40074" rIns="80147" bIns="40074" rtlCol="0" anchor="ctr"/>
          <a:lstStyle/>
          <a:p>
            <a:r>
              <a:rPr lang="fr-FR" b="1" dirty="0">
                <a:solidFill>
                  <a:schemeClr val="tx1"/>
                </a:solidFill>
                <a:latin typeface="Script cole" panose="00000400000000000000" pitchFamily="2" charset="0"/>
              </a:rPr>
              <a:t>5</a:t>
            </a:r>
          </a:p>
          <a:p>
            <a:endParaRPr lang="fr-FR" sz="1200" b="1" u="sng" dirty="0">
              <a:solidFill>
                <a:schemeClr val="tx1"/>
              </a:solidFill>
            </a:endParaRPr>
          </a:p>
          <a:p>
            <a:endParaRPr lang="fr-FR" sz="1200" b="1" u="sng" dirty="0">
              <a:solidFill>
                <a:schemeClr val="tx1"/>
              </a:solidFill>
            </a:endParaRPr>
          </a:p>
          <a:p>
            <a:endParaRPr lang="fr-FR" sz="1200" b="1" u="sng" dirty="0">
              <a:solidFill>
                <a:schemeClr val="tx1"/>
              </a:solidFill>
            </a:endParaRPr>
          </a:p>
          <a:p>
            <a:endParaRPr lang="fr-FR" sz="1200" dirty="0">
              <a:solidFill>
                <a:schemeClr val="tx1"/>
              </a:solidFill>
            </a:endParaRPr>
          </a:p>
          <a:p>
            <a:endParaRPr lang="fr-FR" sz="1200" dirty="0">
              <a:solidFill>
                <a:schemeClr val="tx1"/>
              </a:solidFill>
            </a:endParaRPr>
          </a:p>
          <a:p>
            <a:endParaRPr lang="fr-FR" sz="1200" dirty="0">
              <a:solidFill>
                <a:schemeClr val="tx1"/>
              </a:solidFill>
            </a:endParaRPr>
          </a:p>
        </p:txBody>
      </p:sp>
      <p:pic>
        <p:nvPicPr>
          <p:cNvPr id="34" name="Picture 9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6" t="7367" r="3355" b="10419"/>
          <a:stretch/>
        </p:blipFill>
        <p:spPr bwMode="auto">
          <a:xfrm>
            <a:off x="229638" y="3436785"/>
            <a:ext cx="703073" cy="3881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7" name="Rectangle à coins arrondis 86"/>
          <p:cNvSpPr/>
          <p:nvPr/>
        </p:nvSpPr>
        <p:spPr>
          <a:xfrm>
            <a:off x="140005" y="2101428"/>
            <a:ext cx="778557" cy="692501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147" tIns="40074" rIns="80147" bIns="40074" rtlCol="0" anchor="ctr"/>
          <a:lstStyle/>
          <a:p>
            <a:endParaRPr lang="fr-FR" sz="1200" b="1" u="sng" dirty="0">
              <a:solidFill>
                <a:schemeClr val="tx1"/>
              </a:solidFill>
            </a:endParaRPr>
          </a:p>
          <a:p>
            <a:endParaRPr lang="fr-FR" sz="1200" b="1" u="sng" dirty="0">
              <a:solidFill>
                <a:schemeClr val="tx1"/>
              </a:solidFill>
            </a:endParaRPr>
          </a:p>
          <a:p>
            <a:endParaRPr lang="fr-FR" sz="1200" b="1" u="sng" dirty="0">
              <a:solidFill>
                <a:schemeClr val="tx1"/>
              </a:solidFill>
            </a:endParaRPr>
          </a:p>
          <a:p>
            <a:endParaRPr lang="fr-FR" sz="1200" dirty="0">
              <a:solidFill>
                <a:schemeClr val="tx1"/>
              </a:solidFill>
            </a:endParaRPr>
          </a:p>
          <a:p>
            <a:endParaRPr lang="fr-FR" sz="1200" dirty="0">
              <a:solidFill>
                <a:schemeClr val="tx1"/>
              </a:solidFill>
            </a:endParaRPr>
          </a:p>
          <a:p>
            <a:endParaRPr lang="fr-FR" sz="1200" dirty="0">
              <a:solidFill>
                <a:schemeClr val="tx1"/>
              </a:solidFill>
            </a:endParaRPr>
          </a:p>
        </p:txBody>
      </p:sp>
      <p:pic>
        <p:nvPicPr>
          <p:cNvPr id="48" name="Image 4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38" y="2039818"/>
            <a:ext cx="965666" cy="822884"/>
          </a:xfrm>
          <a:prstGeom prst="rect">
            <a:avLst/>
          </a:prstGeom>
        </p:spPr>
      </p:pic>
      <p:sp>
        <p:nvSpPr>
          <p:cNvPr id="97" name="Rectangle à coins arrondis 96"/>
          <p:cNvSpPr/>
          <p:nvPr/>
        </p:nvSpPr>
        <p:spPr>
          <a:xfrm>
            <a:off x="3528235" y="7362495"/>
            <a:ext cx="3101910" cy="1539363"/>
          </a:xfrm>
          <a:prstGeom prst="roundRect">
            <a:avLst/>
          </a:prstGeom>
          <a:noFill/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147" tIns="40074" rIns="80147" bIns="40074" rtlCol="0" anchor="ctr"/>
          <a:lstStyle/>
          <a:p>
            <a:r>
              <a:rPr lang="fr-FR" b="1" dirty="0">
                <a:solidFill>
                  <a:schemeClr val="tx1"/>
                </a:solidFill>
                <a:latin typeface="Script cole" panose="00000400000000000000" pitchFamily="2" charset="0"/>
              </a:rPr>
              <a:t>6</a:t>
            </a:r>
          </a:p>
          <a:p>
            <a:endParaRPr lang="fr-FR" sz="1200" b="1" u="sng" dirty="0">
              <a:solidFill>
                <a:schemeClr val="tx1"/>
              </a:solidFill>
            </a:endParaRPr>
          </a:p>
          <a:p>
            <a:endParaRPr lang="fr-FR" sz="1200" b="1" u="sng" dirty="0">
              <a:solidFill>
                <a:schemeClr val="tx1"/>
              </a:solidFill>
            </a:endParaRPr>
          </a:p>
          <a:p>
            <a:endParaRPr lang="fr-FR" sz="1200" b="1" u="sng" dirty="0">
              <a:solidFill>
                <a:schemeClr val="tx1"/>
              </a:solidFill>
            </a:endParaRPr>
          </a:p>
          <a:p>
            <a:endParaRPr lang="fr-FR" sz="1200" dirty="0">
              <a:solidFill>
                <a:schemeClr val="tx1"/>
              </a:solidFill>
            </a:endParaRPr>
          </a:p>
          <a:p>
            <a:endParaRPr lang="fr-FR" sz="1200" dirty="0">
              <a:solidFill>
                <a:schemeClr val="tx1"/>
              </a:solidFill>
            </a:endParaRPr>
          </a:p>
          <a:p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71" name="Corde 70"/>
          <p:cNvSpPr/>
          <p:nvPr/>
        </p:nvSpPr>
        <p:spPr>
          <a:xfrm rot="16200000">
            <a:off x="4313851" y="6308733"/>
            <a:ext cx="572363" cy="486957"/>
          </a:xfrm>
          <a:prstGeom prst="chord">
            <a:avLst>
              <a:gd name="adj1" fmla="val 5345086"/>
              <a:gd name="adj2" fmla="val 16200000"/>
            </a:avLst>
          </a:prstGeom>
          <a:solidFill>
            <a:srgbClr val="FFFFCC"/>
          </a:solidFill>
          <a:ln>
            <a:solidFill>
              <a:srgbClr val="FFFF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147" tIns="40074" rIns="80147" bIns="40074" rtlCol="0" anchor="ctr"/>
          <a:lstStyle/>
          <a:p>
            <a:pPr algn="ctr"/>
            <a:endParaRPr lang="fr-FR"/>
          </a:p>
        </p:txBody>
      </p:sp>
      <p:sp>
        <p:nvSpPr>
          <p:cNvPr id="3" name="AutoShape 7" descr="Résultat de recherche d'images pour &quot;lampe torche dessin&quot;"/>
          <p:cNvSpPr>
            <a:spLocks noChangeAspect="1" noChangeArrowheads="1"/>
          </p:cNvSpPr>
          <p:nvPr/>
        </p:nvSpPr>
        <p:spPr bwMode="auto">
          <a:xfrm>
            <a:off x="141105" y="-123531"/>
            <a:ext cx="276451" cy="2606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80147" tIns="40074" rIns="80147" bIns="40074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5223" y="2101428"/>
            <a:ext cx="516322" cy="934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9005" y="2072759"/>
            <a:ext cx="783728" cy="10576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9552" y="4387313"/>
            <a:ext cx="319646" cy="578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8359" y="4325702"/>
            <a:ext cx="783728" cy="10576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3627" y="4161970"/>
            <a:ext cx="691127" cy="6678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5" name="Picture 4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8595" y="5850211"/>
            <a:ext cx="760240" cy="89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" name="Picture 5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087" y="6476243"/>
            <a:ext cx="837992" cy="4235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472" y="6009038"/>
            <a:ext cx="319646" cy="578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6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5278" y="5947427"/>
            <a:ext cx="783728" cy="10576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7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2701" y="5759714"/>
            <a:ext cx="691127" cy="6678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8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7117" y="6058508"/>
            <a:ext cx="783728" cy="10576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AutoShape 2" descr="Résultat de recherche d'images pour &quot;cable pince crocodile ecole&quot;"/>
          <p:cNvSpPr>
            <a:spLocks noChangeAspect="1" noChangeArrowheads="1"/>
          </p:cNvSpPr>
          <p:nvPr/>
        </p:nvSpPr>
        <p:spPr bwMode="auto">
          <a:xfrm>
            <a:off x="279331" y="6788"/>
            <a:ext cx="276451" cy="2606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80147" tIns="40074" rIns="80147" bIns="40074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2691" y="2272480"/>
            <a:ext cx="853863" cy="8159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36987" y="2293742"/>
            <a:ext cx="653023" cy="6156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Picture 4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903" y="5811928"/>
            <a:ext cx="653023" cy="6156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1" name="Connecteur droit 10"/>
          <p:cNvCxnSpPr/>
          <p:nvPr/>
        </p:nvCxnSpPr>
        <p:spPr>
          <a:xfrm>
            <a:off x="5518940" y="6357662"/>
            <a:ext cx="391864" cy="204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980608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075" y="631230"/>
            <a:ext cx="6332828" cy="3701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260" y="4350515"/>
            <a:ext cx="6064643" cy="39176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7944233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27</Words>
  <Application>Microsoft Office PowerPoint</Application>
  <PresentationFormat>Affichage à l'écran (4:3)</PresentationFormat>
  <Paragraphs>47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Catherine</dc:creator>
  <cp:lastModifiedBy>Catherine</cp:lastModifiedBy>
  <cp:revision>4</cp:revision>
  <dcterms:created xsi:type="dcterms:W3CDTF">2017-04-06T18:17:03Z</dcterms:created>
  <dcterms:modified xsi:type="dcterms:W3CDTF">2017-04-06T18:20:16Z</dcterms:modified>
</cp:coreProperties>
</file>