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83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80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0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59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4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20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42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7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40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90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08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CE613-47A8-4C55-B01F-648F44CBE42F}" type="datetimeFigureOut">
              <a:rPr lang="fr-FR" smtClean="0"/>
              <a:t>15/07/2019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E6FB7-336D-494D-80C9-5B630694C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98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27703BC7-CC6D-4D24-8118-B92C551C09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463012" y="119506"/>
            <a:ext cx="2942526" cy="369620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5953E13-FC79-469E-95DE-4F7651A63B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2624488" y="4763007"/>
            <a:ext cx="2942526" cy="3696208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62308D12-8C06-482E-87BB-E46BAEB62EFF}"/>
              </a:ext>
            </a:extLst>
          </p:cNvPr>
          <p:cNvSpPr txBox="1"/>
          <p:nvPr/>
        </p:nvSpPr>
        <p:spPr>
          <a:xfrm>
            <a:off x="1633888" y="3292645"/>
            <a:ext cx="1047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Comic Sans MS" panose="030F0702030302020204" pitchFamily="66" charset="0"/>
              </a:rPr>
              <a:t>Evan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F824C42-D2A5-4D51-9A45-B8A9FDFAC28C}"/>
              </a:ext>
            </a:extLst>
          </p:cNvPr>
          <p:cNvSpPr txBox="1"/>
          <p:nvPr/>
        </p:nvSpPr>
        <p:spPr>
          <a:xfrm>
            <a:off x="3733801" y="7980468"/>
            <a:ext cx="1047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>
                <a:latin typeface="Comic Sans MS" panose="030F0702030302020204" pitchFamily="66" charset="0"/>
              </a:rPr>
              <a:t>Lauroleyn</a:t>
            </a:r>
            <a:endParaRPr lang="fr-FR" sz="1100" dirty="0">
              <a:latin typeface="Comic Sans MS" panose="030F0702030302020204" pitchFamily="66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EFF323B2-AC10-4658-AD99-99E15C9C2A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3733801" y="400557"/>
            <a:ext cx="2942526" cy="3696208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5B00AFE-A68E-4930-A41D-6B9403DB0D63}"/>
              </a:ext>
            </a:extLst>
          </p:cNvPr>
          <p:cNvSpPr txBox="1"/>
          <p:nvPr/>
        </p:nvSpPr>
        <p:spPr>
          <a:xfrm>
            <a:off x="4796189" y="3631199"/>
            <a:ext cx="1047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mic Sans MS" panose="030F0702030302020204" pitchFamily="66" charset="0"/>
              </a:rPr>
              <a:t>Nolwenn</a:t>
            </a:r>
          </a:p>
        </p:txBody>
      </p:sp>
    </p:spTree>
    <p:extLst>
      <p:ext uri="{BB962C8B-B14F-4D97-AF65-F5344CB8AC3E}">
        <p14:creationId xmlns:p14="http://schemas.microsoft.com/office/powerpoint/2010/main" val="254910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CBAC8D8-A1B9-4E5C-8811-4C985EDFD1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0" y="151892"/>
            <a:ext cx="2942526" cy="369620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BF05CD6-D711-46A5-907D-F0B9E01A6A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152400" y="5014750"/>
            <a:ext cx="2942526" cy="369620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B645806-88C1-418B-9C05-77313312B4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3763074" y="5040348"/>
            <a:ext cx="2942526" cy="369620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E89C35C-1907-4696-85C0-D54BC677AF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3795363" y="-19558"/>
            <a:ext cx="2942526" cy="3696208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93873C02-6AB2-4FC9-B791-D50E3A3CEEDF}"/>
              </a:ext>
            </a:extLst>
          </p:cNvPr>
          <p:cNvSpPr txBox="1"/>
          <p:nvPr/>
        </p:nvSpPr>
        <p:spPr>
          <a:xfrm>
            <a:off x="1099788" y="3338096"/>
            <a:ext cx="1047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Pierre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34087F-2237-412F-A5AC-C8F9DBD3043D}"/>
              </a:ext>
            </a:extLst>
          </p:cNvPr>
          <p:cNvSpPr txBox="1"/>
          <p:nvPr/>
        </p:nvSpPr>
        <p:spPr>
          <a:xfrm>
            <a:off x="4912749" y="3168819"/>
            <a:ext cx="1047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Satine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B7B4982-71F2-43F0-B0EA-003451262716}"/>
              </a:ext>
            </a:extLst>
          </p:cNvPr>
          <p:cNvSpPr txBox="1"/>
          <p:nvPr/>
        </p:nvSpPr>
        <p:spPr>
          <a:xfrm>
            <a:off x="1245569" y="8181709"/>
            <a:ext cx="1047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latin typeface="Comic Sans MS" panose="030F0702030302020204" pitchFamily="66" charset="0"/>
              </a:rPr>
              <a:t>Noelyne</a:t>
            </a:r>
            <a:endParaRPr lang="fr-FR" sz="1200" dirty="0">
              <a:latin typeface="Comic Sans MS" panose="030F0702030302020204" pitchFamily="66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7F0768D-A124-4BB8-AAF8-1CBF44544C49}"/>
              </a:ext>
            </a:extLst>
          </p:cNvPr>
          <p:cNvSpPr txBox="1"/>
          <p:nvPr/>
        </p:nvSpPr>
        <p:spPr>
          <a:xfrm>
            <a:off x="4912749" y="8205613"/>
            <a:ext cx="1047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Comic Sans MS" panose="030F0702030302020204" pitchFamily="66" charset="0"/>
              </a:rPr>
              <a:t>Kelan</a:t>
            </a:r>
            <a:endParaRPr lang="fr-F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234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CBAC8D8-A1B9-4E5C-8811-4C985EDFD1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0" y="151892"/>
            <a:ext cx="2942526" cy="369620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BF05CD6-D711-46A5-907D-F0B9E01A6A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-65976" y="3848100"/>
            <a:ext cx="2942526" cy="369620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B645806-88C1-418B-9C05-77313312B4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3795363" y="3676650"/>
            <a:ext cx="2942526" cy="369620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E89C35C-1907-4696-85C0-D54BC677AF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3795363" y="-19558"/>
            <a:ext cx="2942526" cy="3696208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93873C02-6AB2-4FC9-B791-D50E3A3CEEDF}"/>
              </a:ext>
            </a:extLst>
          </p:cNvPr>
          <p:cNvSpPr txBox="1"/>
          <p:nvPr/>
        </p:nvSpPr>
        <p:spPr>
          <a:xfrm>
            <a:off x="1099788" y="3338096"/>
            <a:ext cx="1047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Nathan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34087F-2237-412F-A5AC-C8F9DBD3043D}"/>
              </a:ext>
            </a:extLst>
          </p:cNvPr>
          <p:cNvSpPr txBox="1"/>
          <p:nvPr/>
        </p:nvSpPr>
        <p:spPr>
          <a:xfrm>
            <a:off x="4912749" y="3168819"/>
            <a:ext cx="1047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Enzo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B7B4982-71F2-43F0-B0EA-003451262716}"/>
              </a:ext>
            </a:extLst>
          </p:cNvPr>
          <p:cNvSpPr txBox="1"/>
          <p:nvPr/>
        </p:nvSpPr>
        <p:spPr>
          <a:xfrm>
            <a:off x="1051410" y="7095859"/>
            <a:ext cx="1047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omic Sans MS" panose="030F0702030302020204" pitchFamily="66" charset="0"/>
              </a:rPr>
              <a:t>Pauline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7F0768D-A124-4BB8-AAF8-1CBF44544C49}"/>
              </a:ext>
            </a:extLst>
          </p:cNvPr>
          <p:cNvSpPr txBox="1"/>
          <p:nvPr/>
        </p:nvSpPr>
        <p:spPr>
          <a:xfrm>
            <a:off x="4912749" y="6888452"/>
            <a:ext cx="1047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omic Sans MS" panose="030F0702030302020204" pitchFamily="66" charset="0"/>
              </a:rPr>
              <a:t>Cameron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F824C42-D2A5-4D51-9A45-B8A9FDFAC28C}"/>
              </a:ext>
            </a:extLst>
          </p:cNvPr>
          <p:cNvSpPr txBox="1"/>
          <p:nvPr/>
        </p:nvSpPr>
        <p:spPr>
          <a:xfrm>
            <a:off x="3048001" y="8875818"/>
            <a:ext cx="1047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mic Sans MS" panose="030F0702030302020204" pitchFamily="66" charset="0"/>
              </a:rPr>
              <a:t>Nolwenn</a:t>
            </a:r>
          </a:p>
        </p:txBody>
      </p:sp>
    </p:spTree>
    <p:extLst>
      <p:ext uri="{BB962C8B-B14F-4D97-AF65-F5344CB8AC3E}">
        <p14:creationId xmlns:p14="http://schemas.microsoft.com/office/powerpoint/2010/main" val="399749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CBAC8D8-A1B9-4E5C-8811-4C985EDFD1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0" y="151892"/>
            <a:ext cx="2942526" cy="369620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7703BC7-CC6D-4D24-8118-B92C551C09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1957737" y="5320234"/>
            <a:ext cx="2942526" cy="369620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E89C35C-1907-4696-85C0-D54BC677AF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97" b="33249"/>
          <a:stretch/>
        </p:blipFill>
        <p:spPr>
          <a:xfrm>
            <a:off x="3795363" y="-19558"/>
            <a:ext cx="2942526" cy="3696208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93873C02-6AB2-4FC9-B791-D50E3A3CEEDF}"/>
              </a:ext>
            </a:extLst>
          </p:cNvPr>
          <p:cNvSpPr txBox="1"/>
          <p:nvPr/>
        </p:nvSpPr>
        <p:spPr>
          <a:xfrm>
            <a:off x="1099788" y="3338096"/>
            <a:ext cx="1047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omic Sans MS" panose="030F0702030302020204" pitchFamily="66" charset="0"/>
              </a:rPr>
              <a:t>Jules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34087F-2237-412F-A5AC-C8F9DBD3043D}"/>
              </a:ext>
            </a:extLst>
          </p:cNvPr>
          <p:cNvSpPr txBox="1"/>
          <p:nvPr/>
        </p:nvSpPr>
        <p:spPr>
          <a:xfrm>
            <a:off x="4912749" y="3168819"/>
            <a:ext cx="1047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omic Sans MS" panose="030F0702030302020204" pitchFamily="66" charset="0"/>
              </a:rPr>
              <a:t>Alexis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2308D12-8C06-482E-87BB-E46BAEB62EFF}"/>
              </a:ext>
            </a:extLst>
          </p:cNvPr>
          <p:cNvSpPr txBox="1"/>
          <p:nvPr/>
        </p:nvSpPr>
        <p:spPr>
          <a:xfrm>
            <a:off x="3042189" y="8474527"/>
            <a:ext cx="1047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>
                <a:latin typeface="Comic Sans MS" panose="030F0702030302020204" pitchFamily="66" charset="0"/>
              </a:rPr>
              <a:t>Swenzo</a:t>
            </a:r>
            <a:endParaRPr lang="fr-FR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878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15</Words>
  <Application>Microsoft Office PowerPoint</Application>
  <PresentationFormat>Format A4 (210 x 297 mm)</PresentationFormat>
  <Paragraphs>15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Hélène Valancourt</dc:creator>
  <cp:lastModifiedBy>Hélène Valancourt</cp:lastModifiedBy>
  <cp:revision>4</cp:revision>
  <dcterms:created xsi:type="dcterms:W3CDTF">2019-07-15T15:45:24Z</dcterms:created>
  <dcterms:modified xsi:type="dcterms:W3CDTF">2019-07-15T16:10:30Z</dcterms:modified>
</cp:coreProperties>
</file>