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CC99FF"/>
    <a:srgbClr val="FFCC00"/>
    <a:srgbClr val="FF99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904656"/>
          </a:xfrm>
        </p:spPr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Semaine 6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texte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13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rgbClr val="FF6699"/>
                </a:solidFill>
                <a:latin typeface="Cursive standard" pitchFamily="2" charset="0"/>
              </a:rPr>
              <a:t>L’objet magique</a:t>
            </a:r>
            <a:endParaRPr lang="fr-FR" dirty="0">
              <a:solidFill>
                <a:srgbClr val="FF6699"/>
              </a:solidFill>
              <a:latin typeface="Cursive standar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Jour 1 : Lundi 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7 décembre</a:t>
            </a:r>
            <a:endParaRPr lang="fr-FR" b="1" dirty="0">
              <a:solidFill>
                <a:schemeClr val="accent3">
                  <a:lumMod val="75000"/>
                </a:schemeClr>
              </a:solidFill>
              <a:latin typeface="A little sunshine" pitchFamily="2" charset="0"/>
              <a:ea typeface="A little sunshine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Lis le texte individuellement</a:t>
            </a:r>
          </a:p>
          <a:p>
            <a:pPr>
              <a:buNone/>
            </a:pPr>
            <a:r>
              <a:rPr lang="fr-FR" dirty="0" smtClean="0">
                <a:solidFill>
                  <a:srgbClr val="FF6699"/>
                </a:solidFill>
              </a:rPr>
              <a:t>Réponds aux questions</a:t>
            </a:r>
          </a:p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Souligne les mots de vocabulaire difficiles</a:t>
            </a:r>
          </a:p>
          <a:p>
            <a:pPr>
              <a:buNone/>
            </a:pPr>
            <a:r>
              <a:rPr lang="fr-FR" dirty="0" smtClean="0">
                <a:solidFill>
                  <a:srgbClr val="FF6699"/>
                </a:solidFill>
              </a:rPr>
              <a:t>Lis le texte collectivement</a:t>
            </a:r>
          </a:p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Réponds aux questions collectivement</a:t>
            </a:r>
          </a:p>
          <a:p>
            <a:pPr>
              <a:buNone/>
            </a:pPr>
            <a:r>
              <a:rPr lang="fr-FR" dirty="0" smtClean="0">
                <a:solidFill>
                  <a:srgbClr val="FF6699"/>
                </a:solidFill>
              </a:rPr>
              <a:t>Colorie les paroles rapportées de différentes couleurs selon la personne qui parle</a:t>
            </a:r>
            <a:endParaRPr lang="fr-FR" dirty="0" smtClean="0">
              <a:solidFill>
                <a:srgbClr val="FF6699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Activités 1 , 2 et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Jour 2: Mercredi 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9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 décembre</a:t>
            </a:r>
            <a:endParaRPr lang="fr-FR" b="1" dirty="0">
              <a:solidFill>
                <a:schemeClr val="accent3">
                  <a:lumMod val="75000"/>
                </a:schemeClr>
              </a:solidFill>
              <a:latin typeface="A little sunshine" pitchFamily="2" charset="0"/>
              <a:ea typeface="A little sunshine" pitchFamily="2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Relire le texte </a:t>
            </a:r>
          </a:p>
          <a:p>
            <a:pPr>
              <a:buNone/>
            </a:pPr>
            <a:r>
              <a:rPr lang="fr-FR" dirty="0" smtClean="0">
                <a:solidFill>
                  <a:srgbClr val="FF6699"/>
                </a:solidFill>
              </a:rPr>
              <a:t>Trouver ce que désignent les mots soulignés</a:t>
            </a:r>
          </a:p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Transposer le texte au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présent</a:t>
            </a: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6699"/>
                </a:solidFill>
              </a:rPr>
              <a:t>Collecte </a:t>
            </a:r>
            <a:r>
              <a:rPr lang="fr-FR" dirty="0" smtClean="0">
                <a:solidFill>
                  <a:srgbClr val="FF6699"/>
                </a:solidFill>
              </a:rPr>
              <a:t>passé</a:t>
            </a:r>
          </a:p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Collecte présent</a:t>
            </a: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6699"/>
                </a:solidFill>
              </a:rPr>
              <a:t>Collecte groupes nominaux 2</a:t>
            </a:r>
            <a:endParaRPr lang="fr-FR" dirty="0" smtClean="0">
              <a:solidFill>
                <a:srgbClr val="FF6699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Activités du texte 4 – 5 - 6</a:t>
            </a:r>
          </a:p>
          <a:p>
            <a:pPr>
              <a:buNone/>
            </a:pP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fr-FR" dirty="0" smtClean="0">
              <a:solidFill>
                <a:schemeClr val="accent5"/>
              </a:solidFill>
            </a:endParaRPr>
          </a:p>
          <a:p>
            <a:pPr>
              <a:buNone/>
            </a:pPr>
            <a:endParaRPr lang="fr-FR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Souligner les 2 phrases interrogatives</a:t>
            </a: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6699"/>
                </a:solidFill>
              </a:rPr>
              <a:t>Relève les noms propres</a:t>
            </a:r>
            <a:endParaRPr lang="fr-FR" dirty="0" smtClean="0">
              <a:solidFill>
                <a:srgbClr val="FF6699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Synthèse et activité </a:t>
            </a:r>
            <a:r>
              <a:rPr lang="fr-FR" smtClean="0">
                <a:solidFill>
                  <a:schemeClr val="accent3">
                    <a:lumMod val="75000"/>
                  </a:schemeClr>
                </a:solidFill>
              </a:rPr>
              <a:t>de synthèse</a:t>
            </a: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6699"/>
                </a:solidFill>
              </a:rPr>
              <a:t>Activités 7- 8 - 9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Jour 3: Jeudi 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10 décembre</a:t>
            </a:r>
            <a:endParaRPr lang="fr-FR" b="1" dirty="0">
              <a:solidFill>
                <a:schemeClr val="accent3">
                  <a:lumMod val="75000"/>
                </a:schemeClr>
              </a:solidFill>
              <a:latin typeface="A little sunshine" pitchFamily="2" charset="0"/>
              <a:ea typeface="A little sunshin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993300"/>
                </a:solidFill>
              </a:rPr>
              <a:t>Le mur des mots</a:t>
            </a:r>
          </a:p>
          <a:p>
            <a:pPr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Vocabulaire : le préfixe</a:t>
            </a:r>
          </a:p>
          <a:p>
            <a:pPr>
              <a:buNone/>
            </a:pPr>
            <a:r>
              <a:rPr lang="fr-FR" dirty="0" smtClean="0">
                <a:solidFill>
                  <a:srgbClr val="993300"/>
                </a:solidFill>
              </a:rPr>
              <a:t>Activités le préfixe</a:t>
            </a:r>
          </a:p>
          <a:p>
            <a:pPr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Rédaction : Ecris quelques lignes pour raconter le travail que fait régulièrement un bricoleur ou un ouvrier de ton choix. Tu pourras utiliser certains des verbes : creuser, couper, scier, clouer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993300"/>
                </a:solidFill>
                <a:latin typeface="A little sunshine" pitchFamily="2" charset="0"/>
                <a:ea typeface="A little sunshine" pitchFamily="2" charset="0"/>
              </a:rPr>
              <a:t> Jour 5: Vendredi 20 novembre </a:t>
            </a:r>
            <a:endParaRPr lang="fr-FR" b="1" dirty="0">
              <a:solidFill>
                <a:srgbClr val="993300"/>
              </a:solidFill>
              <a:latin typeface="A little sunshine" pitchFamily="2" charset="0"/>
              <a:ea typeface="A little sunshin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75000"/>
          </a:schemeClr>
        </a:solidFill>
        <a:ln>
          <a:solidFill>
            <a:schemeClr val="accent1">
              <a:shade val="50000"/>
            </a:schemeClr>
          </a:solidFill>
          <a:prstDash val="dash"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164</Words>
  <Application>Microsoft Office PowerPoint</Application>
  <PresentationFormat>Affichage à l'écran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Semaine 6 texte 13 L’objet magique</vt:lpstr>
      <vt:lpstr>Jour 1 : Lundi 7 décembre</vt:lpstr>
      <vt:lpstr>Jour 2: Mercredi 9 décembre</vt:lpstr>
      <vt:lpstr>Jour 3: Jeudi 10 décembre</vt:lpstr>
      <vt:lpstr> Jour 5: Vendredi 20 novembre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Semaine 3 texte 3 Renart vole des poissons</dc:title>
  <dc:creator>brice barbier</dc:creator>
  <cp:lastModifiedBy>brice barbier</cp:lastModifiedBy>
  <cp:revision>134</cp:revision>
  <dcterms:created xsi:type="dcterms:W3CDTF">2015-09-13T10:02:45Z</dcterms:created>
  <dcterms:modified xsi:type="dcterms:W3CDTF">2015-10-27T09:54:23Z</dcterms:modified>
</cp:coreProperties>
</file>