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870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5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84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29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02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75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50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32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29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54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82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69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AEF30-CD92-48CC-828E-08E95038D009}" type="datetimeFigureOut">
              <a:rPr lang="fr-FR" smtClean="0"/>
              <a:t>11/02/2016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FA6B7-3C2F-440E-9254-D98970488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7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8800" b="1" dirty="0" smtClean="0">
                <a:solidFill>
                  <a:srgbClr val="FF0000"/>
                </a:solidFill>
                <a:latin typeface="Maiandra GD" pitchFamily="34" charset="0"/>
              </a:rPr>
              <a:t>Les zones climatiques dans le monde</a:t>
            </a:r>
            <a:endParaRPr lang="fr-FR" sz="8800" b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071563" y="285750"/>
            <a:ext cx="6400800" cy="714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Géographie – </a:t>
            </a:r>
            <a:r>
              <a:rPr lang="fr-FR" i="1" dirty="0" smtClean="0"/>
              <a:t>Le monde</a:t>
            </a:r>
            <a:endParaRPr lang="fr-FR" dirty="0" smtClean="0"/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98710" y="4826978"/>
            <a:ext cx="80724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4800" dirty="0" smtClean="0">
                <a:solidFill>
                  <a:srgbClr val="0070C0"/>
                </a:solidFill>
                <a:latin typeface="Maiandra GD" pitchFamily="34" charset="0"/>
                <a:sym typeface="Wingdings" pitchFamily="2" charset="2"/>
              </a:rPr>
              <a:t> </a:t>
            </a:r>
            <a:r>
              <a:rPr lang="fr-FR" sz="4800" dirty="0" smtClean="0">
                <a:solidFill>
                  <a:srgbClr val="0070C0"/>
                </a:solidFill>
                <a:latin typeface="Maiandra GD" pitchFamily="34" charset="0"/>
                <a:sym typeface="Wingdings" pitchFamily="2" charset="2"/>
              </a:rPr>
              <a:t>Les différents climats</a:t>
            </a:r>
            <a:endParaRPr lang="fr-FR" sz="4800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14" y="216345"/>
            <a:ext cx="740441" cy="6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1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1" build="p"/>
      <p:bldP spid="5" grpId="2" build="p"/>
      <p:bldP spid="6" grpId="1"/>
      <p:bldP spid="6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54" y="0"/>
            <a:ext cx="4846345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699" y="0"/>
            <a:ext cx="42919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u="sng" dirty="0" smtClean="0">
                <a:solidFill>
                  <a:srgbClr val="0070C0"/>
                </a:solidFill>
                <a:latin typeface="Maiandra GD" pitchFamily="34" charset="0"/>
              </a:rPr>
              <a:t>Attention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 : on colorie les températures positives en </a:t>
            </a:r>
            <a:r>
              <a:rPr lang="fr-FR" sz="3600" b="1" cap="small" dirty="0" smtClean="0">
                <a:solidFill>
                  <a:srgbClr val="FF0000"/>
                </a:solidFill>
                <a:latin typeface="Maiandra GD" pitchFamily="34" charset="0"/>
              </a:rPr>
              <a:t>rouge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, et les températures négatives en </a:t>
            </a:r>
            <a:r>
              <a:rPr lang="fr-FR" sz="3600" b="1" cap="small" dirty="0" smtClean="0">
                <a:solidFill>
                  <a:srgbClr val="0070C0"/>
                </a:solidFill>
                <a:latin typeface="Maiandra GD" pitchFamily="34" charset="0"/>
              </a:rPr>
              <a:t>bleu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320988"/>
            <a:ext cx="4291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aiandra GD" pitchFamily="34" charset="0"/>
              </a:rPr>
              <a:t>Maintenant, à vous de jouer !</a:t>
            </a:r>
            <a:endParaRPr lang="fr-FR" sz="3600" dirty="0">
              <a:latin typeface="Maiandra G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32040" y="2780928"/>
            <a:ext cx="288032" cy="10801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220444" y="3861048"/>
            <a:ext cx="26595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786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383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À présent,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comparons les graphiques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 des températures des différents lieux, et essayons de retrouver les familles.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5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3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En conclusion, on peut dire que :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623635"/>
            <a:ext cx="913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- dans les </a:t>
            </a:r>
            <a:r>
              <a:rPr lang="fr-FR" sz="3600" u="sng" dirty="0" smtClean="0">
                <a:solidFill>
                  <a:srgbClr val="FF0000"/>
                </a:solidFill>
                <a:latin typeface="Maiandra GD" pitchFamily="34" charset="0"/>
              </a:rPr>
              <a:t>zones froides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, les températures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-5699" y="1124744"/>
            <a:ext cx="913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sont très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basses toute l’année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711580"/>
            <a:ext cx="9132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- dans les </a:t>
            </a:r>
            <a:r>
              <a:rPr lang="fr-FR" sz="3600" u="sng" dirty="0" smtClean="0">
                <a:solidFill>
                  <a:srgbClr val="FF0000"/>
                </a:solidFill>
                <a:latin typeface="Maiandra GD" pitchFamily="34" charset="0"/>
              </a:rPr>
              <a:t>zones tempérées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, les températures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5699" y="2212689"/>
            <a:ext cx="9138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sont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assez basses en hiver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et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assez chaudes en été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398" y="3353523"/>
            <a:ext cx="913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- dans les </a:t>
            </a:r>
            <a:r>
              <a:rPr lang="fr-FR" sz="3600" u="sng" dirty="0" smtClean="0">
                <a:solidFill>
                  <a:srgbClr val="FF0000"/>
                </a:solidFill>
                <a:latin typeface="Maiandra GD" pitchFamily="34" charset="0"/>
              </a:rPr>
              <a:t>zones chaudes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, les températures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99" y="3854632"/>
            <a:ext cx="913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sont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très élevées toute l’année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2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38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La prochaine fois, nous verrons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où se situent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précisément les différentes zones climatiques, 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052736"/>
            <a:ext cx="9138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puis nous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complèterons un planisphère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avec ces zones.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4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aiandra GD" pitchFamily="34" charset="0"/>
              </a:rPr>
              <a:t>Souvenons-nous...</a:t>
            </a:r>
            <a:endParaRPr lang="fr-FR" sz="3600" dirty="0">
              <a:latin typeface="Maiandra GD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64633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Lors de la première séance, nous avons trié des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paysages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 par rapport à un critère :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84666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le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climat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5" name="il_fi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2177">
            <a:off x="4914076" y="2705961"/>
            <a:ext cx="1800000" cy="1274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l_fi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97641">
            <a:off x="1763688" y="2747370"/>
            <a:ext cx="1800000" cy="119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l_fi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3966">
            <a:off x="3402225" y="3101043"/>
            <a:ext cx="1800000" cy="119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14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Mais qu’est-ce que le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climat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?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64670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Le climat, c’est l’ensemble des phénomènes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météorologiques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(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99" y="119675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				températures, humidité, ensoleillement, pression atmosphérique, vent, précipitations...).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7032">
            <a:off x="1187624" y="3466601"/>
            <a:ext cx="707861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23708"/>
            <a:ext cx="1944216" cy="163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6994">
            <a:off x="5833476" y="2637430"/>
            <a:ext cx="2359099" cy="188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6022">
            <a:off x="4164695" y="4565563"/>
            <a:ext cx="2272455" cy="149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01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En ce qui nous concerne, nous allons nous intéresser aux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températures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745" y="105273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Nous allons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comparer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 celles des différents lieux que nous avons vus la dernière fois.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56115" t="16068" r="8309" b="25570"/>
          <a:stretch/>
        </p:blipFill>
        <p:spPr>
          <a:xfrm>
            <a:off x="1061864" y="2132856"/>
            <a:ext cx="7020272" cy="471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8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Il faut bien reconnaître que sous cette forme, ce n’est pas facile de comparer tous ces lieux...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56115" t="16068" r="8309" b="25570"/>
          <a:stretch/>
        </p:blipFill>
        <p:spPr>
          <a:xfrm>
            <a:off x="1061864" y="2132856"/>
            <a:ext cx="7020272" cy="471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0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Nous allons donc commencer par faire 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une petite chose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qui va nous aider à y voir plus clair...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56115" t="16068" r="8309" b="25570"/>
          <a:stretch/>
        </p:blipFill>
        <p:spPr>
          <a:xfrm>
            <a:off x="1061864" y="2132856"/>
            <a:ext cx="7020272" cy="471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0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99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Nous allons tracer des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graphiques de températures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 !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56115" t="16068" r="8309" b="25570"/>
          <a:stretch/>
        </p:blipFill>
        <p:spPr>
          <a:xfrm>
            <a:off x="1061864" y="2132856"/>
            <a:ext cx="7020272" cy="471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9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54" y="0"/>
            <a:ext cx="4846345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699" y="0"/>
            <a:ext cx="4291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Chaque groupe se charge d’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un lieu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,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120676"/>
            <a:ext cx="42919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et il doit colorier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les cases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qui correspondent aux températures.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99" y="3284984"/>
            <a:ext cx="42919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Par exemple, si la température est de 12 °C en janvier, je colorie 12 cases vers le haut en partant de 0.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32040" y="2780928"/>
            <a:ext cx="288032" cy="10801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39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5" grpId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54" y="0"/>
            <a:ext cx="4846345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699" y="0"/>
            <a:ext cx="4291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Chaque groupe se charge d’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un lieu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,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120676"/>
            <a:ext cx="42919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et il doit colorier </a:t>
            </a:r>
            <a:r>
              <a:rPr lang="fr-FR" sz="3600" dirty="0" smtClean="0">
                <a:solidFill>
                  <a:srgbClr val="FF0000"/>
                </a:solidFill>
                <a:latin typeface="Maiandra GD" pitchFamily="34" charset="0"/>
              </a:rPr>
              <a:t>les cases </a:t>
            </a:r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qui correspondent aux températures.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99" y="3284984"/>
            <a:ext cx="42919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  <a:latin typeface="Maiandra GD" pitchFamily="34" charset="0"/>
              </a:rPr>
              <a:t>Si la température est de - 4 °C en février, je colorie 4 cases vers le bas en partant de 0.</a:t>
            </a:r>
            <a:endParaRPr lang="fr-FR" sz="3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32040" y="2780928"/>
            <a:ext cx="288032" cy="10801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220444" y="3861048"/>
            <a:ext cx="26595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365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5" grpId="1"/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333</Words>
  <Application>Microsoft Office PowerPoint</Application>
  <PresentationFormat>Affichage à l'écran (4:3)</PresentationFormat>
  <Paragraphs>32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Maiandra GD</vt:lpstr>
      <vt:lpstr>Wingdings</vt:lpstr>
      <vt:lpstr>Thème Office</vt:lpstr>
      <vt:lpstr>Les zones climatiques dans le monde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région PACA</dc:title>
  <dc:creator>Maxime Paul</dc:creator>
  <cp:lastModifiedBy>Maxime Paul</cp:lastModifiedBy>
  <cp:revision>38</cp:revision>
  <dcterms:created xsi:type="dcterms:W3CDTF">2011-09-24T16:06:46Z</dcterms:created>
  <dcterms:modified xsi:type="dcterms:W3CDTF">2016-02-11T15:46:12Z</dcterms:modified>
</cp:coreProperties>
</file>