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1106FE-60BE-4B6C-8774-46D0F36DB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3"/>
    </mc:Choice>
    <mc:Fallback>
      <p:transition spd="slow" advTm="9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7AD75F-C674-4C50-8897-3C6680634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8"/>
    </mc:Choice>
    <mc:Fallback>
      <p:transition spd="slow" advTm="8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78,09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DD4304-FC6A-4CD8-981C-0594F4B09A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0"/>
    </mc:Choice>
    <mc:Fallback>
      <p:transition spd="slow" advTm="9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2,314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5E14A7-5364-4624-9B5E-A5EB258E3D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4"/>
    </mc:Choice>
    <mc:Fallback>
      <p:transition spd="slow" advTm="8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C51D70D-C6FE-4012-A420-760488621A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2"/>
    </mc:Choice>
    <mc:Fallback>
      <p:transition spd="slow" advTm="7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0,478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39F4C73-263F-491F-B093-02D5BE2DCB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8"/>
    </mc:Choice>
    <mc:Fallback>
      <p:transition spd="slow" advTm="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5,89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07726A-0FCE-470B-9169-F5295D51B7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6"/>
    </mc:Choice>
    <mc:Fallback>
      <p:transition spd="slow" advTm="8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65,4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9C6E700-C438-4278-AEF5-080EDA16B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3"/>
    </mc:Choice>
    <mc:Fallback>
      <p:transition spd="slow" advTm="8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06BF38-ADBD-4E89-9D24-D07F9F2D5D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68"/>
    </mc:Choice>
    <mc:Fallback>
      <p:transition spd="slow" advTm="7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8,475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F97B890-8695-4EC1-ABB9-95920783B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90"/>
    </mc:Choice>
    <mc:Fallback>
      <p:transition spd="slow" advTm="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66AADE-F370-4F39-A731-288143F05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18"/>
    </mc:Choice>
    <mc:Fallback>
      <p:transition spd="slow" advTm="10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Pour rentrer chez elle après l’école, Tissaïa parcourt 0,875 m.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Tissaïa parcourt-elle en 10 trajets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EDCC87-08DA-4198-91CF-4E33BEF01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48"/>
    </mc:Choice>
    <mc:Fallback>
      <p:transition spd="slow" advTm="1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4,07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37723F-D548-4A46-8CF6-6D8F01F6F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53"/>
    </mc:Choice>
    <mc:Fallback>
      <p:transition spd="slow" advTm="7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2,456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C43BF4-9B29-4C6D-9875-63DE4393B8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68"/>
    </mc:Choice>
    <mc:Fallback>
      <p:transition spd="slow" advTm="8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F56E58-8DFA-4901-8ECC-8FEDF387A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6"/>
    </mc:Choice>
    <mc:Fallback>
      <p:transition spd="slow" advTm="8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4,096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B46945-EA74-4103-88DC-B34D9F791F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4"/>
    </mc:Choice>
    <mc:Fallback>
      <p:transition spd="slow" advTm="9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1497657-3D0F-4D10-9DBD-5EB6A4E02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2"/>
    </mc:Choice>
    <mc:Fallback>
      <p:transition spd="slow" advTm="8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8,95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30A488E-4274-4BC2-9B97-ADEDEB1B8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7"/>
    </mc:Choice>
    <mc:Fallback>
      <p:transition spd="slow" advTm="9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3F93BB7-5EEC-4EA2-AD00-F37E4B5504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2"/>
    </mc:Choice>
    <mc:Fallback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137</Words>
  <Application>Microsoft Office PowerPoint</Application>
  <PresentationFormat>Affichage à l'écran (4:3)</PresentationFormat>
  <Paragraphs>61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149</cp:revision>
  <dcterms:created xsi:type="dcterms:W3CDTF">2013-01-27T09:55:18Z</dcterms:created>
  <dcterms:modified xsi:type="dcterms:W3CDTF">2019-04-19T10:44:39Z</dcterms:modified>
</cp:coreProperties>
</file>