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416800" cy="10621963"/>
  <p:notesSz cx="6735763" cy="9866313"/>
  <p:defaultTextStyle>
    <a:defPPr>
      <a:defRPr lang="fr-FR"/>
    </a:defPPr>
    <a:lvl1pPr marL="0" algn="l" defTabSz="1030712" rtl="0" eaLnBrk="1" latinLnBrk="0" hangingPunct="1">
      <a:defRPr sz="2000" kern="1200">
        <a:solidFill>
          <a:schemeClr val="tx1"/>
        </a:solidFill>
        <a:latin typeface="+mn-lt"/>
        <a:ea typeface="+mn-ea"/>
        <a:cs typeface="+mn-cs"/>
      </a:defRPr>
    </a:lvl1pPr>
    <a:lvl2pPr marL="515356" algn="l" defTabSz="1030712" rtl="0" eaLnBrk="1" latinLnBrk="0" hangingPunct="1">
      <a:defRPr sz="2000" kern="1200">
        <a:solidFill>
          <a:schemeClr val="tx1"/>
        </a:solidFill>
        <a:latin typeface="+mn-lt"/>
        <a:ea typeface="+mn-ea"/>
        <a:cs typeface="+mn-cs"/>
      </a:defRPr>
    </a:lvl2pPr>
    <a:lvl3pPr marL="1030712" algn="l" defTabSz="1030712" rtl="0" eaLnBrk="1" latinLnBrk="0" hangingPunct="1">
      <a:defRPr sz="2000" kern="1200">
        <a:solidFill>
          <a:schemeClr val="tx1"/>
        </a:solidFill>
        <a:latin typeface="+mn-lt"/>
        <a:ea typeface="+mn-ea"/>
        <a:cs typeface="+mn-cs"/>
      </a:defRPr>
    </a:lvl3pPr>
    <a:lvl4pPr marL="1546068" algn="l" defTabSz="1030712" rtl="0" eaLnBrk="1" latinLnBrk="0" hangingPunct="1">
      <a:defRPr sz="2000" kern="1200">
        <a:solidFill>
          <a:schemeClr val="tx1"/>
        </a:solidFill>
        <a:latin typeface="+mn-lt"/>
        <a:ea typeface="+mn-ea"/>
        <a:cs typeface="+mn-cs"/>
      </a:defRPr>
    </a:lvl4pPr>
    <a:lvl5pPr marL="2061423" algn="l" defTabSz="1030712" rtl="0" eaLnBrk="1" latinLnBrk="0" hangingPunct="1">
      <a:defRPr sz="2000" kern="1200">
        <a:solidFill>
          <a:schemeClr val="tx1"/>
        </a:solidFill>
        <a:latin typeface="+mn-lt"/>
        <a:ea typeface="+mn-ea"/>
        <a:cs typeface="+mn-cs"/>
      </a:defRPr>
    </a:lvl5pPr>
    <a:lvl6pPr marL="2576779" algn="l" defTabSz="1030712" rtl="0" eaLnBrk="1" latinLnBrk="0" hangingPunct="1">
      <a:defRPr sz="2000" kern="1200">
        <a:solidFill>
          <a:schemeClr val="tx1"/>
        </a:solidFill>
        <a:latin typeface="+mn-lt"/>
        <a:ea typeface="+mn-ea"/>
        <a:cs typeface="+mn-cs"/>
      </a:defRPr>
    </a:lvl6pPr>
    <a:lvl7pPr marL="3092135" algn="l" defTabSz="1030712" rtl="0" eaLnBrk="1" latinLnBrk="0" hangingPunct="1">
      <a:defRPr sz="2000" kern="1200">
        <a:solidFill>
          <a:schemeClr val="tx1"/>
        </a:solidFill>
        <a:latin typeface="+mn-lt"/>
        <a:ea typeface="+mn-ea"/>
        <a:cs typeface="+mn-cs"/>
      </a:defRPr>
    </a:lvl7pPr>
    <a:lvl8pPr marL="3607491" algn="l" defTabSz="1030712" rtl="0" eaLnBrk="1" latinLnBrk="0" hangingPunct="1">
      <a:defRPr sz="2000" kern="1200">
        <a:solidFill>
          <a:schemeClr val="tx1"/>
        </a:solidFill>
        <a:latin typeface="+mn-lt"/>
        <a:ea typeface="+mn-ea"/>
        <a:cs typeface="+mn-cs"/>
      </a:defRPr>
    </a:lvl8pPr>
    <a:lvl9pPr marL="4122847" algn="l" defTabSz="10307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876" y="3774"/>
      </p:cViewPr>
      <p:guideLst>
        <p:guide orient="horz" pos="3346"/>
        <p:guide pos="23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56260" y="3299695"/>
            <a:ext cx="6304280" cy="2276837"/>
          </a:xfrm>
        </p:spPr>
        <p:txBody>
          <a:bodyPr/>
          <a:lstStyle/>
          <a:p>
            <a:r>
              <a:rPr lang="fr-FR" smtClean="0"/>
              <a:t>Modifiez le style du titre</a:t>
            </a:r>
            <a:endParaRPr lang="fr-FR"/>
          </a:p>
        </p:txBody>
      </p:sp>
      <p:sp>
        <p:nvSpPr>
          <p:cNvPr id="3" name="Sous-titre 2"/>
          <p:cNvSpPr>
            <a:spLocks noGrp="1"/>
          </p:cNvSpPr>
          <p:nvPr>
            <p:ph type="subTitle" idx="1"/>
          </p:nvPr>
        </p:nvSpPr>
        <p:spPr>
          <a:xfrm>
            <a:off x="1112520" y="6019112"/>
            <a:ext cx="5191760" cy="2714502"/>
          </a:xfrm>
        </p:spPr>
        <p:txBody>
          <a:bodyPr/>
          <a:lstStyle>
            <a:lvl1pPr marL="0" indent="0" algn="ctr">
              <a:buNone/>
              <a:defRPr>
                <a:solidFill>
                  <a:schemeClr val="tx1">
                    <a:tint val="75000"/>
                  </a:schemeClr>
                </a:solidFill>
              </a:defRPr>
            </a:lvl1pPr>
            <a:lvl2pPr marL="515356" indent="0" algn="ctr">
              <a:buNone/>
              <a:defRPr>
                <a:solidFill>
                  <a:schemeClr val="tx1">
                    <a:tint val="75000"/>
                  </a:schemeClr>
                </a:solidFill>
              </a:defRPr>
            </a:lvl2pPr>
            <a:lvl3pPr marL="1030712" indent="0" algn="ctr">
              <a:buNone/>
              <a:defRPr>
                <a:solidFill>
                  <a:schemeClr val="tx1">
                    <a:tint val="75000"/>
                  </a:schemeClr>
                </a:solidFill>
              </a:defRPr>
            </a:lvl3pPr>
            <a:lvl4pPr marL="1546068" indent="0" algn="ctr">
              <a:buNone/>
              <a:defRPr>
                <a:solidFill>
                  <a:schemeClr val="tx1">
                    <a:tint val="75000"/>
                  </a:schemeClr>
                </a:solidFill>
              </a:defRPr>
            </a:lvl4pPr>
            <a:lvl5pPr marL="2061423" indent="0" algn="ctr">
              <a:buNone/>
              <a:defRPr>
                <a:solidFill>
                  <a:schemeClr val="tx1">
                    <a:tint val="75000"/>
                  </a:schemeClr>
                </a:solidFill>
              </a:defRPr>
            </a:lvl5pPr>
            <a:lvl6pPr marL="2576779" indent="0" algn="ctr">
              <a:buNone/>
              <a:defRPr>
                <a:solidFill>
                  <a:schemeClr val="tx1">
                    <a:tint val="75000"/>
                  </a:schemeClr>
                </a:solidFill>
              </a:defRPr>
            </a:lvl6pPr>
            <a:lvl7pPr marL="3092135" indent="0" algn="ctr">
              <a:buNone/>
              <a:defRPr>
                <a:solidFill>
                  <a:schemeClr val="tx1">
                    <a:tint val="75000"/>
                  </a:schemeClr>
                </a:solidFill>
              </a:defRPr>
            </a:lvl7pPr>
            <a:lvl8pPr marL="3607491" indent="0" algn="ctr">
              <a:buNone/>
              <a:defRPr>
                <a:solidFill>
                  <a:schemeClr val="tx1">
                    <a:tint val="75000"/>
                  </a:schemeClr>
                </a:solidFill>
              </a:defRPr>
            </a:lvl8pPr>
            <a:lvl9pPr marL="4122847"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37690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210713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032884" y="567981"/>
            <a:ext cx="1251586" cy="1208248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78131" y="567981"/>
            <a:ext cx="3631142" cy="1208248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0603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236378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85876" y="6825595"/>
            <a:ext cx="6304280" cy="2109640"/>
          </a:xfrm>
        </p:spPr>
        <p:txBody>
          <a:bodyPr anchor="t"/>
          <a:lstStyle>
            <a:lvl1pPr algn="l">
              <a:defRPr sz="4500" b="1" cap="all"/>
            </a:lvl1pPr>
          </a:lstStyle>
          <a:p>
            <a:r>
              <a:rPr lang="fr-FR" smtClean="0"/>
              <a:t>Modifiez le style du titre</a:t>
            </a:r>
            <a:endParaRPr lang="fr-FR"/>
          </a:p>
        </p:txBody>
      </p:sp>
      <p:sp>
        <p:nvSpPr>
          <p:cNvPr id="3" name="Espace réservé du texte 2"/>
          <p:cNvSpPr>
            <a:spLocks noGrp="1"/>
          </p:cNvSpPr>
          <p:nvPr>
            <p:ph type="body" idx="1"/>
          </p:nvPr>
        </p:nvSpPr>
        <p:spPr>
          <a:xfrm>
            <a:off x="585876" y="4502043"/>
            <a:ext cx="6304280" cy="2323553"/>
          </a:xfrm>
        </p:spPr>
        <p:txBody>
          <a:bodyPr anchor="b"/>
          <a:lstStyle>
            <a:lvl1pPr marL="0" indent="0">
              <a:buNone/>
              <a:defRPr sz="2300">
                <a:solidFill>
                  <a:schemeClr val="tx1">
                    <a:tint val="75000"/>
                  </a:schemeClr>
                </a:solidFill>
              </a:defRPr>
            </a:lvl1pPr>
            <a:lvl2pPr marL="515356" indent="0">
              <a:buNone/>
              <a:defRPr sz="2000">
                <a:solidFill>
                  <a:schemeClr val="tx1">
                    <a:tint val="75000"/>
                  </a:schemeClr>
                </a:solidFill>
              </a:defRPr>
            </a:lvl2pPr>
            <a:lvl3pPr marL="1030712" indent="0">
              <a:buNone/>
              <a:defRPr sz="1800">
                <a:solidFill>
                  <a:schemeClr val="tx1">
                    <a:tint val="75000"/>
                  </a:schemeClr>
                </a:solidFill>
              </a:defRPr>
            </a:lvl3pPr>
            <a:lvl4pPr marL="1546068" indent="0">
              <a:buNone/>
              <a:defRPr sz="1600">
                <a:solidFill>
                  <a:schemeClr val="tx1">
                    <a:tint val="75000"/>
                  </a:schemeClr>
                </a:solidFill>
              </a:defRPr>
            </a:lvl4pPr>
            <a:lvl5pPr marL="2061423" indent="0">
              <a:buNone/>
              <a:defRPr sz="1600">
                <a:solidFill>
                  <a:schemeClr val="tx1">
                    <a:tint val="75000"/>
                  </a:schemeClr>
                </a:solidFill>
              </a:defRPr>
            </a:lvl5pPr>
            <a:lvl6pPr marL="2576779" indent="0">
              <a:buNone/>
              <a:defRPr sz="1600">
                <a:solidFill>
                  <a:schemeClr val="tx1">
                    <a:tint val="75000"/>
                  </a:schemeClr>
                </a:solidFill>
              </a:defRPr>
            </a:lvl6pPr>
            <a:lvl7pPr marL="3092135" indent="0">
              <a:buNone/>
              <a:defRPr sz="1600">
                <a:solidFill>
                  <a:schemeClr val="tx1">
                    <a:tint val="75000"/>
                  </a:schemeClr>
                </a:solidFill>
              </a:defRPr>
            </a:lvl7pPr>
            <a:lvl8pPr marL="3607491" indent="0">
              <a:buNone/>
              <a:defRPr sz="1600">
                <a:solidFill>
                  <a:schemeClr val="tx1">
                    <a:tint val="75000"/>
                  </a:schemeClr>
                </a:solidFill>
              </a:defRPr>
            </a:lvl8pPr>
            <a:lvl9pPr marL="4122847"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417035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78131" y="3304611"/>
            <a:ext cx="2441363" cy="934585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843107" y="3304611"/>
            <a:ext cx="2441363" cy="934585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1527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0840" y="425371"/>
            <a:ext cx="6675120" cy="177032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0841" y="2377648"/>
            <a:ext cx="3277041" cy="990891"/>
          </a:xfrm>
        </p:spPr>
        <p:txBody>
          <a:bodyPr anchor="b"/>
          <a:lstStyle>
            <a:lvl1pPr marL="0" indent="0">
              <a:buNone/>
              <a:defRPr sz="2700" b="1"/>
            </a:lvl1pPr>
            <a:lvl2pPr marL="515356" indent="0">
              <a:buNone/>
              <a:defRPr sz="2300" b="1"/>
            </a:lvl2pPr>
            <a:lvl3pPr marL="1030712" indent="0">
              <a:buNone/>
              <a:defRPr sz="2000" b="1"/>
            </a:lvl3pPr>
            <a:lvl4pPr marL="1546068" indent="0">
              <a:buNone/>
              <a:defRPr sz="1800" b="1"/>
            </a:lvl4pPr>
            <a:lvl5pPr marL="2061423" indent="0">
              <a:buNone/>
              <a:defRPr sz="1800" b="1"/>
            </a:lvl5pPr>
            <a:lvl6pPr marL="2576779" indent="0">
              <a:buNone/>
              <a:defRPr sz="1800" b="1"/>
            </a:lvl6pPr>
            <a:lvl7pPr marL="3092135" indent="0">
              <a:buNone/>
              <a:defRPr sz="1800" b="1"/>
            </a:lvl7pPr>
            <a:lvl8pPr marL="3607491" indent="0">
              <a:buNone/>
              <a:defRPr sz="1800" b="1"/>
            </a:lvl8pPr>
            <a:lvl9pPr marL="4122847"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370841" y="3368539"/>
            <a:ext cx="3277041" cy="611992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767632" y="2377648"/>
            <a:ext cx="3278328" cy="990891"/>
          </a:xfrm>
        </p:spPr>
        <p:txBody>
          <a:bodyPr anchor="b"/>
          <a:lstStyle>
            <a:lvl1pPr marL="0" indent="0">
              <a:buNone/>
              <a:defRPr sz="2700" b="1"/>
            </a:lvl1pPr>
            <a:lvl2pPr marL="515356" indent="0">
              <a:buNone/>
              <a:defRPr sz="2300" b="1"/>
            </a:lvl2pPr>
            <a:lvl3pPr marL="1030712" indent="0">
              <a:buNone/>
              <a:defRPr sz="2000" b="1"/>
            </a:lvl3pPr>
            <a:lvl4pPr marL="1546068" indent="0">
              <a:buNone/>
              <a:defRPr sz="1800" b="1"/>
            </a:lvl4pPr>
            <a:lvl5pPr marL="2061423" indent="0">
              <a:buNone/>
              <a:defRPr sz="1800" b="1"/>
            </a:lvl5pPr>
            <a:lvl6pPr marL="2576779" indent="0">
              <a:buNone/>
              <a:defRPr sz="1800" b="1"/>
            </a:lvl6pPr>
            <a:lvl7pPr marL="3092135" indent="0">
              <a:buNone/>
              <a:defRPr sz="1800" b="1"/>
            </a:lvl7pPr>
            <a:lvl8pPr marL="3607491" indent="0">
              <a:buNone/>
              <a:defRPr sz="1800" b="1"/>
            </a:lvl8pPr>
            <a:lvl9pPr marL="4122847"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3767632" y="3368539"/>
            <a:ext cx="3278328" cy="611992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A9E177-BF97-4017-B113-86F89845F476}" type="datetimeFigureOut">
              <a:rPr lang="fr-FR" smtClean="0"/>
              <a:t>08/12/2013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93145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6A9E177-BF97-4017-B113-86F89845F476}" type="datetimeFigureOut">
              <a:rPr lang="fr-FR" smtClean="0"/>
              <a:t>08/12/2013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92479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A9E177-BF97-4017-B113-86F89845F476}" type="datetimeFigureOut">
              <a:rPr lang="fr-FR" smtClean="0"/>
              <a:t>08/12/2013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58046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0841" y="422912"/>
            <a:ext cx="2440076" cy="1799833"/>
          </a:xfrm>
        </p:spPr>
        <p:txBody>
          <a:bodyPr anchor="b"/>
          <a:lstStyle>
            <a:lvl1pPr algn="l">
              <a:defRPr sz="2300" b="1"/>
            </a:lvl1pPr>
          </a:lstStyle>
          <a:p>
            <a:r>
              <a:rPr lang="fr-FR" smtClean="0"/>
              <a:t>Modifiez le style du titre</a:t>
            </a:r>
            <a:endParaRPr lang="fr-FR"/>
          </a:p>
        </p:txBody>
      </p:sp>
      <p:sp>
        <p:nvSpPr>
          <p:cNvPr id="3" name="Espace réservé du contenu 2"/>
          <p:cNvSpPr>
            <a:spLocks noGrp="1"/>
          </p:cNvSpPr>
          <p:nvPr>
            <p:ph idx="1"/>
          </p:nvPr>
        </p:nvSpPr>
        <p:spPr>
          <a:xfrm>
            <a:off x="2899763" y="422912"/>
            <a:ext cx="4146198" cy="9065552"/>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0841" y="2222745"/>
            <a:ext cx="2440076" cy="7265719"/>
          </a:xfrm>
        </p:spPr>
        <p:txBody>
          <a:bodyPr/>
          <a:lstStyle>
            <a:lvl1pPr marL="0" indent="0">
              <a:buNone/>
              <a:defRPr sz="1600"/>
            </a:lvl1pPr>
            <a:lvl2pPr marL="515356" indent="0">
              <a:buNone/>
              <a:defRPr sz="1400"/>
            </a:lvl2pPr>
            <a:lvl3pPr marL="1030712" indent="0">
              <a:buNone/>
              <a:defRPr sz="1100"/>
            </a:lvl3pPr>
            <a:lvl4pPr marL="1546068" indent="0">
              <a:buNone/>
              <a:defRPr sz="1000"/>
            </a:lvl4pPr>
            <a:lvl5pPr marL="2061423" indent="0">
              <a:buNone/>
              <a:defRPr sz="1000"/>
            </a:lvl5pPr>
            <a:lvl6pPr marL="2576779" indent="0">
              <a:buNone/>
              <a:defRPr sz="1000"/>
            </a:lvl6pPr>
            <a:lvl7pPr marL="3092135" indent="0">
              <a:buNone/>
              <a:defRPr sz="1000"/>
            </a:lvl7pPr>
            <a:lvl8pPr marL="3607491" indent="0">
              <a:buNone/>
              <a:defRPr sz="1000"/>
            </a:lvl8pPr>
            <a:lvl9pPr marL="4122847"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1994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53745" y="7435375"/>
            <a:ext cx="4450080" cy="877788"/>
          </a:xfrm>
        </p:spPr>
        <p:txBody>
          <a:bodyPr anchor="b"/>
          <a:lstStyle>
            <a:lvl1pPr algn="l">
              <a:defRPr sz="2300" b="1"/>
            </a:lvl1pPr>
          </a:lstStyle>
          <a:p>
            <a:r>
              <a:rPr lang="fr-FR" smtClean="0"/>
              <a:t>Modifiez le style du titre</a:t>
            </a:r>
            <a:endParaRPr lang="fr-FR"/>
          </a:p>
        </p:txBody>
      </p:sp>
      <p:sp>
        <p:nvSpPr>
          <p:cNvPr id="3" name="Espace réservé pour une image  2"/>
          <p:cNvSpPr>
            <a:spLocks noGrp="1"/>
          </p:cNvSpPr>
          <p:nvPr>
            <p:ph type="pic" idx="1"/>
          </p:nvPr>
        </p:nvSpPr>
        <p:spPr>
          <a:xfrm>
            <a:off x="1453745" y="949092"/>
            <a:ext cx="4450080" cy="6373178"/>
          </a:xfrm>
        </p:spPr>
        <p:txBody>
          <a:bodyPr/>
          <a:lstStyle>
            <a:lvl1pPr marL="0" indent="0">
              <a:buNone/>
              <a:defRPr sz="3600"/>
            </a:lvl1pPr>
            <a:lvl2pPr marL="515356" indent="0">
              <a:buNone/>
              <a:defRPr sz="3200"/>
            </a:lvl2pPr>
            <a:lvl3pPr marL="1030712" indent="0">
              <a:buNone/>
              <a:defRPr sz="2700"/>
            </a:lvl3pPr>
            <a:lvl4pPr marL="1546068" indent="0">
              <a:buNone/>
              <a:defRPr sz="2300"/>
            </a:lvl4pPr>
            <a:lvl5pPr marL="2061423" indent="0">
              <a:buNone/>
              <a:defRPr sz="2300"/>
            </a:lvl5pPr>
            <a:lvl6pPr marL="2576779" indent="0">
              <a:buNone/>
              <a:defRPr sz="2300"/>
            </a:lvl6pPr>
            <a:lvl7pPr marL="3092135" indent="0">
              <a:buNone/>
              <a:defRPr sz="2300"/>
            </a:lvl7pPr>
            <a:lvl8pPr marL="3607491" indent="0">
              <a:buNone/>
              <a:defRPr sz="2300"/>
            </a:lvl8pPr>
            <a:lvl9pPr marL="4122847" indent="0">
              <a:buNone/>
              <a:defRPr sz="2300"/>
            </a:lvl9pPr>
          </a:lstStyle>
          <a:p>
            <a:endParaRPr lang="fr-FR"/>
          </a:p>
        </p:txBody>
      </p:sp>
      <p:sp>
        <p:nvSpPr>
          <p:cNvPr id="4" name="Espace réservé du texte 3"/>
          <p:cNvSpPr>
            <a:spLocks noGrp="1"/>
          </p:cNvSpPr>
          <p:nvPr>
            <p:ph type="body" sz="half" idx="2"/>
          </p:nvPr>
        </p:nvSpPr>
        <p:spPr>
          <a:xfrm>
            <a:off x="1453745" y="8313163"/>
            <a:ext cx="4450080" cy="1246604"/>
          </a:xfrm>
        </p:spPr>
        <p:txBody>
          <a:bodyPr/>
          <a:lstStyle>
            <a:lvl1pPr marL="0" indent="0">
              <a:buNone/>
              <a:defRPr sz="1600"/>
            </a:lvl1pPr>
            <a:lvl2pPr marL="515356" indent="0">
              <a:buNone/>
              <a:defRPr sz="1400"/>
            </a:lvl2pPr>
            <a:lvl3pPr marL="1030712" indent="0">
              <a:buNone/>
              <a:defRPr sz="1100"/>
            </a:lvl3pPr>
            <a:lvl4pPr marL="1546068" indent="0">
              <a:buNone/>
              <a:defRPr sz="1000"/>
            </a:lvl4pPr>
            <a:lvl5pPr marL="2061423" indent="0">
              <a:buNone/>
              <a:defRPr sz="1000"/>
            </a:lvl5pPr>
            <a:lvl6pPr marL="2576779" indent="0">
              <a:buNone/>
              <a:defRPr sz="1000"/>
            </a:lvl6pPr>
            <a:lvl7pPr marL="3092135" indent="0">
              <a:buNone/>
              <a:defRPr sz="1000"/>
            </a:lvl7pPr>
            <a:lvl8pPr marL="3607491" indent="0">
              <a:buNone/>
              <a:defRPr sz="1000"/>
            </a:lvl8pPr>
            <a:lvl9pPr marL="4122847"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79981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0840" y="425371"/>
            <a:ext cx="6675120" cy="1770327"/>
          </a:xfrm>
          <a:prstGeom prst="rect">
            <a:avLst/>
          </a:prstGeom>
        </p:spPr>
        <p:txBody>
          <a:bodyPr vert="horz" lIns="103071" tIns="51536" rIns="103071" bIns="51536"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0840" y="2478460"/>
            <a:ext cx="6675120" cy="7010004"/>
          </a:xfrm>
          <a:prstGeom prst="rect">
            <a:avLst/>
          </a:prstGeom>
        </p:spPr>
        <p:txBody>
          <a:bodyPr vert="horz" lIns="103071" tIns="51536" rIns="103071" bIns="51536"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0840" y="9844987"/>
            <a:ext cx="1730587" cy="565521"/>
          </a:xfrm>
          <a:prstGeom prst="rect">
            <a:avLst/>
          </a:prstGeom>
        </p:spPr>
        <p:txBody>
          <a:bodyPr vert="horz" lIns="103071" tIns="51536" rIns="103071" bIns="51536" rtlCol="0" anchor="ctr"/>
          <a:lstStyle>
            <a:lvl1pPr algn="l">
              <a:defRPr sz="1400">
                <a:solidFill>
                  <a:schemeClr val="tx1">
                    <a:tint val="75000"/>
                  </a:schemeClr>
                </a:solidFill>
              </a:defRPr>
            </a:lvl1pPr>
          </a:lstStyle>
          <a:p>
            <a:fld id="{16A9E177-BF97-4017-B113-86F89845F476}" type="datetimeFigureOut">
              <a:rPr lang="fr-FR" smtClean="0"/>
              <a:t>08/12/2013</a:t>
            </a:fld>
            <a:endParaRPr lang="fr-FR"/>
          </a:p>
        </p:txBody>
      </p:sp>
      <p:sp>
        <p:nvSpPr>
          <p:cNvPr id="5" name="Espace réservé du pied de page 4"/>
          <p:cNvSpPr>
            <a:spLocks noGrp="1"/>
          </p:cNvSpPr>
          <p:nvPr>
            <p:ph type="ftr" sz="quarter" idx="3"/>
          </p:nvPr>
        </p:nvSpPr>
        <p:spPr>
          <a:xfrm>
            <a:off x="2534074" y="9844987"/>
            <a:ext cx="2348653" cy="565521"/>
          </a:xfrm>
          <a:prstGeom prst="rect">
            <a:avLst/>
          </a:prstGeom>
        </p:spPr>
        <p:txBody>
          <a:bodyPr vert="horz" lIns="103071" tIns="51536" rIns="103071" bIns="51536"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315373" y="9844987"/>
            <a:ext cx="1730587" cy="565521"/>
          </a:xfrm>
          <a:prstGeom prst="rect">
            <a:avLst/>
          </a:prstGeom>
        </p:spPr>
        <p:txBody>
          <a:bodyPr vert="horz" lIns="103071" tIns="51536" rIns="103071" bIns="51536" rtlCol="0" anchor="ctr"/>
          <a:lstStyle>
            <a:lvl1pPr algn="r">
              <a:defRPr sz="1400">
                <a:solidFill>
                  <a:schemeClr val="tx1">
                    <a:tint val="75000"/>
                  </a:schemeClr>
                </a:solidFill>
              </a:defRPr>
            </a:lvl1pPr>
          </a:lstStyle>
          <a:p>
            <a:fld id="{BF7F3168-28F7-463C-AAEF-0386E70F8B01}" type="slidenum">
              <a:rPr lang="fr-FR" smtClean="0"/>
              <a:t>‹N°›</a:t>
            </a:fld>
            <a:endParaRPr lang="fr-FR"/>
          </a:p>
        </p:txBody>
      </p:sp>
    </p:spTree>
    <p:extLst>
      <p:ext uri="{BB962C8B-B14F-4D97-AF65-F5344CB8AC3E}">
        <p14:creationId xmlns:p14="http://schemas.microsoft.com/office/powerpoint/2010/main" val="1399788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30712" rtl="0" eaLnBrk="1" latinLnBrk="0" hangingPunct="1">
        <a:spcBef>
          <a:spcPct val="0"/>
        </a:spcBef>
        <a:buNone/>
        <a:defRPr sz="5000" kern="1200">
          <a:solidFill>
            <a:schemeClr val="tx1"/>
          </a:solidFill>
          <a:latin typeface="+mj-lt"/>
          <a:ea typeface="+mj-ea"/>
          <a:cs typeface="+mj-cs"/>
        </a:defRPr>
      </a:lvl1pPr>
    </p:titleStyle>
    <p:bodyStyle>
      <a:lvl1pPr marL="386517" indent="-386517" algn="l" defTabSz="1030712"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7453" indent="-322097" algn="l" defTabSz="1030712"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8390" indent="-257678" algn="l" defTabSz="1030712"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3745"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9101"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34457"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9813"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65169"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80525"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30712" rtl="0" eaLnBrk="1" latinLnBrk="0" hangingPunct="1">
        <a:defRPr sz="2000" kern="1200">
          <a:solidFill>
            <a:schemeClr val="tx1"/>
          </a:solidFill>
          <a:latin typeface="+mn-lt"/>
          <a:ea typeface="+mn-ea"/>
          <a:cs typeface="+mn-cs"/>
        </a:defRPr>
      </a:lvl1pPr>
      <a:lvl2pPr marL="515356" algn="l" defTabSz="1030712" rtl="0" eaLnBrk="1" latinLnBrk="0" hangingPunct="1">
        <a:defRPr sz="2000" kern="1200">
          <a:solidFill>
            <a:schemeClr val="tx1"/>
          </a:solidFill>
          <a:latin typeface="+mn-lt"/>
          <a:ea typeface="+mn-ea"/>
          <a:cs typeface="+mn-cs"/>
        </a:defRPr>
      </a:lvl2pPr>
      <a:lvl3pPr marL="1030712" algn="l" defTabSz="1030712" rtl="0" eaLnBrk="1" latinLnBrk="0" hangingPunct="1">
        <a:defRPr sz="2000" kern="1200">
          <a:solidFill>
            <a:schemeClr val="tx1"/>
          </a:solidFill>
          <a:latin typeface="+mn-lt"/>
          <a:ea typeface="+mn-ea"/>
          <a:cs typeface="+mn-cs"/>
        </a:defRPr>
      </a:lvl3pPr>
      <a:lvl4pPr marL="1546068" algn="l" defTabSz="1030712" rtl="0" eaLnBrk="1" latinLnBrk="0" hangingPunct="1">
        <a:defRPr sz="2000" kern="1200">
          <a:solidFill>
            <a:schemeClr val="tx1"/>
          </a:solidFill>
          <a:latin typeface="+mn-lt"/>
          <a:ea typeface="+mn-ea"/>
          <a:cs typeface="+mn-cs"/>
        </a:defRPr>
      </a:lvl4pPr>
      <a:lvl5pPr marL="2061423" algn="l" defTabSz="1030712" rtl="0" eaLnBrk="1" latinLnBrk="0" hangingPunct="1">
        <a:defRPr sz="2000" kern="1200">
          <a:solidFill>
            <a:schemeClr val="tx1"/>
          </a:solidFill>
          <a:latin typeface="+mn-lt"/>
          <a:ea typeface="+mn-ea"/>
          <a:cs typeface="+mn-cs"/>
        </a:defRPr>
      </a:lvl5pPr>
      <a:lvl6pPr marL="2576779" algn="l" defTabSz="1030712" rtl="0" eaLnBrk="1" latinLnBrk="0" hangingPunct="1">
        <a:defRPr sz="2000" kern="1200">
          <a:solidFill>
            <a:schemeClr val="tx1"/>
          </a:solidFill>
          <a:latin typeface="+mn-lt"/>
          <a:ea typeface="+mn-ea"/>
          <a:cs typeface="+mn-cs"/>
        </a:defRPr>
      </a:lvl6pPr>
      <a:lvl7pPr marL="3092135" algn="l" defTabSz="1030712" rtl="0" eaLnBrk="1" latinLnBrk="0" hangingPunct="1">
        <a:defRPr sz="2000" kern="1200">
          <a:solidFill>
            <a:schemeClr val="tx1"/>
          </a:solidFill>
          <a:latin typeface="+mn-lt"/>
          <a:ea typeface="+mn-ea"/>
          <a:cs typeface="+mn-cs"/>
        </a:defRPr>
      </a:lvl7pPr>
      <a:lvl8pPr marL="3607491" algn="l" defTabSz="1030712" rtl="0" eaLnBrk="1" latinLnBrk="0" hangingPunct="1">
        <a:defRPr sz="2000" kern="1200">
          <a:solidFill>
            <a:schemeClr val="tx1"/>
          </a:solidFill>
          <a:latin typeface="+mn-lt"/>
          <a:ea typeface="+mn-ea"/>
          <a:cs typeface="+mn-cs"/>
        </a:defRPr>
      </a:lvl8pPr>
      <a:lvl9pPr marL="4122847" algn="l" defTabSz="10307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340248" y="126405"/>
            <a:ext cx="4968552" cy="1800200"/>
          </a:xfrm>
          <a:prstGeom prst="roundRect">
            <a:avLst>
              <a:gd name="adj" fmla="val 7124"/>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624212" y="100780"/>
            <a:ext cx="3316436" cy="584775"/>
          </a:xfrm>
          <a:prstGeom prst="rect">
            <a:avLst/>
          </a:prstGeom>
          <a:noFill/>
        </p:spPr>
        <p:txBody>
          <a:bodyPr wrap="square" rtlCol="0">
            <a:spAutoFit/>
          </a:bodyPr>
          <a:lstStyle/>
          <a:p>
            <a:pPr algn="ctr"/>
            <a:r>
              <a:rPr lang="fr-FR" sz="3200" dirty="0" smtClean="0">
                <a:effectLst>
                  <a:outerShdw blurRad="38100" dist="38100" dir="2700000" algn="tl">
                    <a:srgbClr val="000000">
                      <a:alpha val="43137"/>
                    </a:srgbClr>
                  </a:outerShdw>
                </a:effectLst>
                <a:latin typeface="Fineliner Script" pitchFamily="50" charset="0"/>
              </a:rPr>
              <a:t>Evaluation de Français </a:t>
            </a:r>
            <a:endParaRPr lang="fr-FR" sz="3200" dirty="0">
              <a:effectLst>
                <a:outerShdw blurRad="38100" dist="38100" dir="2700000" algn="tl">
                  <a:srgbClr val="000000">
                    <a:alpha val="43137"/>
                  </a:srgbClr>
                </a:outerShdw>
              </a:effectLst>
              <a:latin typeface="Fineliner Script" pitchFamily="50" charset="0"/>
            </a:endParaRPr>
          </a:p>
        </p:txBody>
      </p:sp>
      <p:sp>
        <p:nvSpPr>
          <p:cNvPr id="6" name="ZoneTexte 5"/>
          <p:cNvSpPr txBox="1"/>
          <p:nvPr/>
        </p:nvSpPr>
        <p:spPr>
          <a:xfrm>
            <a:off x="3132336" y="603355"/>
            <a:ext cx="2520280" cy="276999"/>
          </a:xfrm>
          <a:prstGeom prst="rect">
            <a:avLst/>
          </a:prstGeom>
          <a:noFill/>
        </p:spPr>
        <p:txBody>
          <a:bodyPr wrap="square" rtlCol="0">
            <a:spAutoFit/>
          </a:bodyPr>
          <a:lstStyle/>
          <a:p>
            <a:pPr algn="ctr"/>
            <a:r>
              <a:rPr lang="fr-FR" sz="1200" dirty="0" smtClean="0">
                <a:latin typeface="Short Stack" panose="02010500040000000007" pitchFamily="2" charset="0"/>
                <a:ea typeface="Clensey" panose="02000603000000000000" pitchFamily="2" charset="0"/>
              </a:rPr>
              <a:t>Conjugaison n°2 : C4 et C5</a:t>
            </a:r>
            <a:endParaRPr lang="fr-FR" sz="1200" dirty="0">
              <a:latin typeface="Short Stack" panose="02010500040000000007" pitchFamily="2" charset="0"/>
              <a:ea typeface="Clensey" panose="02000603000000000000" pitchFamily="2" charset="0"/>
            </a:endParaRPr>
          </a:p>
        </p:txBody>
      </p:sp>
      <p:sp>
        <p:nvSpPr>
          <p:cNvPr id="7" name="Rectangle à coins arrondis 6"/>
          <p:cNvSpPr/>
          <p:nvPr/>
        </p:nvSpPr>
        <p:spPr>
          <a:xfrm>
            <a:off x="108000" y="133152"/>
            <a:ext cx="2088232" cy="653991"/>
          </a:xfrm>
          <a:prstGeom prst="roundRect">
            <a:avLst>
              <a:gd name="adj" fmla="val 956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08000" y="126405"/>
            <a:ext cx="2232248" cy="630942"/>
          </a:xfrm>
          <a:prstGeom prst="rect">
            <a:avLst/>
          </a:prstGeom>
          <a:noFill/>
        </p:spPr>
        <p:txBody>
          <a:bodyPr wrap="square" rtlCol="0">
            <a:spAutoFit/>
          </a:bodyPr>
          <a:lstStyle/>
          <a:p>
            <a:pPr>
              <a:lnSpc>
                <a:spcPct val="150000"/>
              </a:lnSpc>
            </a:pPr>
            <a:r>
              <a:rPr lang="fr-FR" sz="1100" dirty="0" smtClean="0">
                <a:latin typeface="Handlee" panose="02000000000000000000" pitchFamily="2" charset="0"/>
              </a:rPr>
              <a:t>Prénom</a:t>
            </a:r>
            <a:r>
              <a:rPr lang="fr-FR" sz="1400" dirty="0" smtClean="0">
                <a:latin typeface="Handlee" panose="02000000000000000000" pitchFamily="2" charset="0"/>
              </a:rPr>
              <a:t>  : </a:t>
            </a:r>
            <a:r>
              <a:rPr lang="fr-FR" sz="1100" dirty="0" smtClean="0">
                <a:latin typeface="+mj-lt"/>
              </a:rPr>
              <a:t>___________________</a:t>
            </a:r>
            <a:endParaRPr lang="fr-FR" sz="1400" dirty="0" smtClean="0">
              <a:latin typeface="+mj-lt"/>
            </a:endParaRPr>
          </a:p>
          <a:p>
            <a:r>
              <a:rPr lang="fr-FR" sz="1100" dirty="0" smtClean="0">
                <a:latin typeface="Handlee" panose="02000000000000000000" pitchFamily="2" charset="0"/>
              </a:rPr>
              <a:t>Date</a:t>
            </a:r>
            <a:r>
              <a:rPr lang="fr-FR" sz="1400" dirty="0" smtClean="0">
                <a:latin typeface="Handlee" panose="02000000000000000000" pitchFamily="2" charset="0"/>
              </a:rPr>
              <a:t> :  </a:t>
            </a:r>
            <a:r>
              <a:rPr lang="fr-FR" sz="1400" dirty="0" smtClean="0"/>
              <a:t>_________________</a:t>
            </a:r>
            <a:endParaRPr lang="fr-FR" sz="1400" dirty="0">
              <a:latin typeface="Handlee" panose="02000000000000000000" pitchFamily="2" charset="0"/>
            </a:endParaRPr>
          </a:p>
        </p:txBody>
      </p:sp>
      <p:sp>
        <p:nvSpPr>
          <p:cNvPr id="9" name="Rectangle à coins arrondis 8"/>
          <p:cNvSpPr/>
          <p:nvPr/>
        </p:nvSpPr>
        <p:spPr>
          <a:xfrm>
            <a:off x="113110" y="1493456"/>
            <a:ext cx="2088232" cy="433149"/>
          </a:xfrm>
          <a:prstGeom prst="roundRect">
            <a:avLst>
              <a:gd name="adj" fmla="val 14048"/>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5076" y="1494557"/>
            <a:ext cx="929028" cy="400110"/>
          </a:xfrm>
          <a:prstGeom prst="rect">
            <a:avLst/>
          </a:prstGeom>
          <a:noFill/>
        </p:spPr>
        <p:txBody>
          <a:bodyPr wrap="square" rtlCol="0">
            <a:spAutoFit/>
          </a:bodyPr>
          <a:lstStyle/>
          <a:p>
            <a:r>
              <a:rPr lang="fr-FR" sz="1000" dirty="0" smtClean="0">
                <a:latin typeface="Handlee" panose="02000000000000000000" pitchFamily="2" charset="0"/>
              </a:rPr>
              <a:t>Signature des parents</a:t>
            </a:r>
            <a:endParaRPr lang="fr-FR" sz="1000" dirty="0">
              <a:latin typeface="Handlee" panose="02000000000000000000" pitchFamily="2" charset="0"/>
            </a:endParaRPr>
          </a:p>
        </p:txBody>
      </p:sp>
      <p:sp>
        <p:nvSpPr>
          <p:cNvPr id="11" name="ZoneTexte 10"/>
          <p:cNvSpPr txBox="1"/>
          <p:nvPr/>
        </p:nvSpPr>
        <p:spPr>
          <a:xfrm>
            <a:off x="2355478" y="885101"/>
            <a:ext cx="3312368" cy="969496"/>
          </a:xfrm>
          <a:prstGeom prst="rect">
            <a:avLst/>
          </a:prstGeom>
          <a:noFill/>
        </p:spPr>
        <p:txBody>
          <a:bodyPr wrap="square" rtlCol="0">
            <a:spAutoFit/>
          </a:bodyPr>
          <a:lstStyle/>
          <a:p>
            <a:pPr>
              <a:lnSpc>
                <a:spcPct val="150000"/>
              </a:lnSpc>
            </a:pPr>
            <a:r>
              <a:rPr lang="fr-FR" sz="1600" dirty="0" smtClean="0">
                <a:latin typeface="Fineliner Script" pitchFamily="50" charset="0"/>
                <a:ea typeface="Clensey" panose="02000603000000000000" pitchFamily="2" charset="0"/>
              </a:rPr>
              <a:t>Compétences évaluées</a:t>
            </a:r>
          </a:p>
          <a:p>
            <a:pPr marL="171450" indent="-171450">
              <a:lnSpc>
                <a:spcPct val="150000"/>
              </a:lnSpc>
              <a:buFont typeface="Courier New" panose="02070309020205020404" pitchFamily="49" charset="0"/>
              <a:buChar char="o"/>
            </a:pPr>
            <a:r>
              <a:rPr lang="fr-FR" sz="1100" dirty="0" smtClean="0">
                <a:latin typeface="Sassoon Infant Std" pitchFamily="34" charset="0"/>
              </a:rPr>
              <a:t>Savoir conjuguer les verbes au présent de l’impératif</a:t>
            </a:r>
            <a:endParaRPr lang="fr-FR" sz="1100" dirty="0" smtClean="0">
              <a:latin typeface="Sassoon Infant Std" pitchFamily="34" charset="0"/>
            </a:endParaRPr>
          </a:p>
          <a:p>
            <a:pPr marL="171450" indent="-171450">
              <a:lnSpc>
                <a:spcPct val="150000"/>
              </a:lnSpc>
              <a:buFont typeface="Courier New" panose="02070309020205020404" pitchFamily="49" charset="0"/>
              <a:buChar char="o"/>
            </a:pPr>
            <a:r>
              <a:rPr lang="fr-FR" sz="1100" dirty="0" smtClean="0">
                <a:latin typeface="Sassoon Infant Std" pitchFamily="34" charset="0"/>
                <a:ea typeface="Times New Roman"/>
                <a:cs typeface="Times New Roman"/>
              </a:rPr>
              <a:t>Savoir conjuguer les verbes au futur de l’indicatif</a:t>
            </a:r>
            <a:endParaRPr lang="fr-FR" sz="1100" dirty="0">
              <a:latin typeface="Sassoon Infant Std" pitchFamily="34" charset="0"/>
              <a:ea typeface="Times New Roman"/>
              <a:cs typeface="Times New Roman"/>
            </a:endParaRPr>
          </a:p>
        </p:txBody>
      </p:sp>
      <p:sp>
        <p:nvSpPr>
          <p:cNvPr id="16" name="Rectangle à coins arrondis 15"/>
          <p:cNvSpPr/>
          <p:nvPr/>
        </p:nvSpPr>
        <p:spPr>
          <a:xfrm>
            <a:off x="6010622" y="198413"/>
            <a:ext cx="1226170" cy="588730"/>
          </a:xfrm>
          <a:prstGeom prst="roundRect">
            <a:avLst>
              <a:gd name="adj" fmla="val 26958"/>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 name="ZoneTexte 13"/>
          <p:cNvSpPr txBox="1"/>
          <p:nvPr/>
        </p:nvSpPr>
        <p:spPr>
          <a:xfrm>
            <a:off x="6010622" y="198413"/>
            <a:ext cx="1226170" cy="523220"/>
          </a:xfrm>
          <a:prstGeom prst="rect">
            <a:avLst/>
          </a:prstGeom>
          <a:noFill/>
        </p:spPr>
        <p:txBody>
          <a:bodyPr wrap="square" rtlCol="0">
            <a:spAutoFit/>
          </a:bodyPr>
          <a:lstStyle/>
          <a:p>
            <a:pPr algn="ctr"/>
            <a:r>
              <a:rPr lang="fr-FR" sz="1400" dirty="0" smtClean="0">
                <a:latin typeface="Fineliner Script" pitchFamily="50" charset="0"/>
              </a:rPr>
              <a:t>Soin, présentation</a:t>
            </a:r>
          </a:p>
          <a:p>
            <a:pPr algn="ctr"/>
            <a:endParaRPr lang="fr-FR" sz="1400" dirty="0">
              <a:latin typeface="Fineliner Script" pitchFamily="50" charset="0"/>
            </a:endParaRPr>
          </a:p>
        </p:txBody>
      </p:sp>
      <p:grpSp>
        <p:nvGrpSpPr>
          <p:cNvPr id="15" name="Group 2"/>
          <p:cNvGrpSpPr>
            <a:grpSpLocks/>
          </p:cNvGrpSpPr>
          <p:nvPr/>
        </p:nvGrpSpPr>
        <p:grpSpPr bwMode="auto">
          <a:xfrm>
            <a:off x="6156672" y="457203"/>
            <a:ext cx="951306" cy="264429"/>
            <a:chOff x="114698913" y="113219876"/>
            <a:chExt cx="2032147" cy="477798"/>
          </a:xfrm>
        </p:grpSpPr>
        <p:pic>
          <p:nvPicPr>
            <p:cNvPr id="1027" name="Picture 3"/>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115289595" y="113249500"/>
              <a:ext cx="462278" cy="4047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8" name="Picture 4"/>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15775160" y="113233546"/>
              <a:ext cx="462280"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9" name="Picture 5"/>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116268781" y="113240769"/>
              <a:ext cx="462279"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0" name="il_fi" descr="MC900412464[1]"/>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l="177" r="175"/>
            <a:stretch>
              <a:fillRect/>
            </a:stretch>
          </p:blipFill>
          <p:spPr bwMode="auto">
            <a:xfrm>
              <a:off x="114698913" y="113219876"/>
              <a:ext cx="484706" cy="47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
        <p:nvSpPr>
          <p:cNvPr id="18" name="Ellipse 17"/>
          <p:cNvSpPr/>
          <p:nvPr/>
        </p:nvSpPr>
        <p:spPr>
          <a:xfrm rot="19715485">
            <a:off x="2268240" y="100780"/>
            <a:ext cx="576064" cy="310907"/>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ZoneTexte 16"/>
          <p:cNvSpPr txBox="1"/>
          <p:nvPr/>
        </p:nvSpPr>
        <p:spPr>
          <a:xfrm rot="19715485">
            <a:off x="2268240" y="95780"/>
            <a:ext cx="576064" cy="369332"/>
          </a:xfrm>
          <a:prstGeom prst="rect">
            <a:avLst/>
          </a:prstGeom>
          <a:noFill/>
        </p:spPr>
        <p:txBody>
          <a:bodyPr wrap="square" rtlCol="0">
            <a:spAutoFit/>
          </a:bodyPr>
          <a:lstStyle/>
          <a:p>
            <a:pPr algn="ctr"/>
            <a:r>
              <a:rPr lang="fr-FR" sz="1800" dirty="0" smtClean="0">
                <a:latin typeface="Fineliner Script" pitchFamily="50" charset="0"/>
              </a:rPr>
              <a:t>CM1</a:t>
            </a:r>
            <a:endParaRPr lang="fr-FR" dirty="0">
              <a:latin typeface="Fineliner Script" pitchFamily="50" charset="0"/>
            </a:endParaRPr>
          </a:p>
        </p:txBody>
      </p:sp>
      <p:sp>
        <p:nvSpPr>
          <p:cNvPr id="3" name="Rectangle à coins arrondis 2"/>
          <p:cNvSpPr/>
          <p:nvPr/>
        </p:nvSpPr>
        <p:spPr>
          <a:xfrm>
            <a:off x="6470266" y="990501"/>
            <a:ext cx="725668" cy="856429"/>
          </a:xfrm>
          <a:prstGeom prst="roundRect">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217166895"/>
              </p:ext>
            </p:extLst>
          </p:nvPr>
        </p:nvGraphicFramePr>
        <p:xfrm>
          <a:off x="6472510" y="1000274"/>
          <a:ext cx="723424" cy="834183"/>
        </p:xfrm>
        <a:graphic>
          <a:graphicData uri="http://schemas.openxmlformats.org/drawingml/2006/table">
            <a:tbl>
              <a:tblPr firstRow="1" bandRow="1">
                <a:tableStyleId>{5940675A-B579-460E-94D1-54222C63F5DA}</a:tableStyleId>
              </a:tblPr>
              <a:tblGrid>
                <a:gridCol w="208280"/>
                <a:gridCol w="515144"/>
              </a:tblGrid>
              <a:tr h="212021">
                <a:tc>
                  <a:txBody>
                    <a:bodyPr/>
                    <a:lstStyle/>
                    <a:p>
                      <a:r>
                        <a:rPr lang="fr-FR" sz="700" dirty="0" smtClean="0">
                          <a:latin typeface="Patrick Hand" panose="00000500000000000000" pitchFamily="2" charset="0"/>
                        </a:rPr>
                        <a:t>1</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Patrick Hand" panose="00000500000000000000" pitchFamily="2"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161859">
                <a:tc>
                  <a:txBody>
                    <a:bodyPr/>
                    <a:lstStyle/>
                    <a:p>
                      <a:r>
                        <a:rPr lang="fr-FR" sz="700" dirty="0" smtClean="0">
                          <a:latin typeface="Patrick Hand" panose="00000500000000000000" pitchFamily="2" charset="0"/>
                        </a:rPr>
                        <a:t>2</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endParaRPr lang="fr-FR" sz="700" dirty="0">
                        <a:latin typeface="Patrick Hand" panose="00000500000000000000" pitchFamily="2"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2021">
                <a:tc>
                  <a:txBody>
                    <a:bodyPr/>
                    <a:lstStyle/>
                    <a:p>
                      <a:r>
                        <a:rPr lang="fr-FR" sz="700" dirty="0" smtClean="0">
                          <a:latin typeface="Patrick Hand" panose="00000500000000000000" pitchFamily="2" charset="0"/>
                        </a:rPr>
                        <a:t>3</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2021">
                <a:tc>
                  <a:txBody>
                    <a:bodyPr/>
                    <a:lstStyle/>
                    <a:p>
                      <a:r>
                        <a:rPr lang="fr-FR" sz="700" dirty="0" smtClean="0">
                          <a:latin typeface="Patrick Hand" panose="00000500000000000000" pitchFamily="2" charset="0"/>
                        </a:rPr>
                        <a:t>4</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3" name="Rectangle 12"/>
          <p:cNvSpPr/>
          <p:nvPr/>
        </p:nvSpPr>
        <p:spPr>
          <a:xfrm>
            <a:off x="6640765" y="1218660"/>
            <a:ext cx="561372" cy="200055"/>
          </a:xfrm>
          <a:prstGeom prst="rect">
            <a:avLst/>
          </a:prstGeom>
        </p:spPr>
        <p:txBody>
          <a:bodyPr wrap="none">
            <a:spAutoFit/>
          </a:bodyPr>
          <a:lstStyle/>
          <a:p>
            <a:pPr lvl="0"/>
            <a:r>
              <a:rPr lang="fr-FR" sz="700" dirty="0">
                <a:solidFill>
                  <a:prstClr val="black"/>
                </a:solidFill>
                <a:latin typeface="Patrick Hand" panose="00000500000000000000" pitchFamily="2" charset="0"/>
              </a:rPr>
              <a:t>à renforcer</a:t>
            </a:r>
          </a:p>
        </p:txBody>
      </p:sp>
      <p:sp>
        <p:nvSpPr>
          <p:cNvPr id="23" name="Rectangle 22"/>
          <p:cNvSpPr/>
          <p:nvPr/>
        </p:nvSpPr>
        <p:spPr>
          <a:xfrm>
            <a:off x="6644963" y="1382606"/>
            <a:ext cx="591829" cy="286232"/>
          </a:xfrm>
          <a:prstGeom prst="rect">
            <a:avLst/>
          </a:prstGeom>
        </p:spPr>
        <p:txBody>
          <a:bodyPr wrap="none">
            <a:spAutoFit/>
          </a:bodyPr>
          <a:lstStyle/>
          <a:p>
            <a:pPr lvl="0">
              <a:lnSpc>
                <a:spcPct val="80000"/>
              </a:lnSpc>
            </a:pPr>
            <a:r>
              <a:rPr lang="fr-FR" sz="700" dirty="0" smtClean="0">
                <a:solidFill>
                  <a:prstClr val="black"/>
                </a:solidFill>
                <a:latin typeface="Patrick Hand" panose="00000500000000000000" pitchFamily="2" charset="0"/>
              </a:rPr>
              <a:t>en cours </a:t>
            </a:r>
          </a:p>
          <a:p>
            <a:pPr lvl="0"/>
            <a:r>
              <a:rPr lang="fr-FR" sz="700" dirty="0" smtClean="0">
                <a:solidFill>
                  <a:prstClr val="black"/>
                </a:solidFill>
                <a:latin typeface="Patrick Hand" panose="00000500000000000000" pitchFamily="2" charset="0"/>
              </a:rPr>
              <a:t>d’acquisition</a:t>
            </a:r>
            <a:endParaRPr lang="fr-FR" sz="700" dirty="0">
              <a:solidFill>
                <a:prstClr val="black"/>
              </a:solidFill>
              <a:latin typeface="Patrick Hand" panose="00000500000000000000" pitchFamily="2" charset="0"/>
            </a:endParaRPr>
          </a:p>
        </p:txBody>
      </p:sp>
      <p:sp>
        <p:nvSpPr>
          <p:cNvPr id="24" name="Rectangle 23"/>
          <p:cNvSpPr/>
          <p:nvPr/>
        </p:nvSpPr>
        <p:spPr>
          <a:xfrm>
            <a:off x="6660365" y="1637636"/>
            <a:ext cx="526106" cy="200055"/>
          </a:xfrm>
          <a:prstGeom prst="rect">
            <a:avLst/>
          </a:prstGeom>
        </p:spPr>
        <p:txBody>
          <a:bodyPr wrap="none">
            <a:spAutoFit/>
          </a:bodyPr>
          <a:lstStyle/>
          <a:p>
            <a:pPr lvl="0"/>
            <a:r>
              <a:rPr lang="fr-FR" sz="700" dirty="0">
                <a:solidFill>
                  <a:prstClr val="black"/>
                </a:solidFill>
                <a:latin typeface="Patrick Hand" panose="00000500000000000000" pitchFamily="2" charset="0"/>
              </a:rPr>
              <a:t>n</a:t>
            </a:r>
            <a:r>
              <a:rPr lang="fr-FR" sz="700" dirty="0" smtClean="0">
                <a:solidFill>
                  <a:prstClr val="black"/>
                </a:solidFill>
                <a:latin typeface="Patrick Hand" panose="00000500000000000000" pitchFamily="2" charset="0"/>
              </a:rPr>
              <a:t>on acquis</a:t>
            </a:r>
            <a:endParaRPr lang="fr-FR" sz="700" dirty="0">
              <a:solidFill>
                <a:prstClr val="black"/>
              </a:solidFill>
              <a:latin typeface="Patrick Hand" panose="00000500000000000000" pitchFamily="2" charset="0"/>
            </a:endParaRPr>
          </a:p>
        </p:txBody>
      </p:sp>
      <p:sp>
        <p:nvSpPr>
          <p:cNvPr id="25" name="Rectangle 24"/>
          <p:cNvSpPr/>
          <p:nvPr/>
        </p:nvSpPr>
        <p:spPr>
          <a:xfrm>
            <a:off x="6634562" y="1000128"/>
            <a:ext cx="388248" cy="200055"/>
          </a:xfrm>
          <a:prstGeom prst="rect">
            <a:avLst/>
          </a:prstGeom>
        </p:spPr>
        <p:txBody>
          <a:bodyPr wrap="none">
            <a:spAutoFit/>
          </a:bodyPr>
          <a:lstStyle/>
          <a:p>
            <a:pPr lvl="0"/>
            <a:r>
              <a:rPr lang="fr-FR" sz="700" dirty="0" smtClean="0">
                <a:solidFill>
                  <a:prstClr val="black"/>
                </a:solidFill>
                <a:latin typeface="Patrick Hand" panose="00000500000000000000" pitchFamily="2" charset="0"/>
              </a:rPr>
              <a:t>acquis</a:t>
            </a:r>
            <a:endParaRPr lang="fr-FR" sz="700" dirty="0">
              <a:solidFill>
                <a:prstClr val="black"/>
              </a:solidFill>
              <a:latin typeface="Patrick Hand" panose="00000500000000000000" pitchFamily="2" charset="0"/>
            </a:endParaRPr>
          </a:p>
        </p:txBody>
      </p:sp>
      <p:sp>
        <p:nvSpPr>
          <p:cNvPr id="20" name="Rectangle à coins arrondis 19"/>
          <p:cNvSpPr/>
          <p:nvPr/>
        </p:nvSpPr>
        <p:spPr>
          <a:xfrm>
            <a:off x="133078" y="2070622"/>
            <a:ext cx="498143" cy="4608512"/>
          </a:xfrm>
          <a:prstGeom prst="roundRect">
            <a:avLst>
              <a:gd name="adj" fmla="val 20491"/>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rot="16200000">
            <a:off x="-1934646" y="4159435"/>
            <a:ext cx="4608514" cy="430887"/>
          </a:xfrm>
          <a:prstGeom prst="rect">
            <a:avLst/>
          </a:prstGeom>
          <a:noFill/>
        </p:spPr>
        <p:txBody>
          <a:bodyPr wrap="square" rtlCol="0">
            <a:spAutoFit/>
          </a:bodyPr>
          <a:lstStyle/>
          <a:p>
            <a:pPr algn="ctr"/>
            <a:r>
              <a:rPr lang="fr-FR" sz="2200" dirty="0" smtClean="0">
                <a:latin typeface="Fineliner Script" pitchFamily="50" charset="0"/>
              </a:rPr>
              <a:t>Le présent de l’impératif</a:t>
            </a:r>
            <a:endParaRPr lang="fr-FR" sz="2200" dirty="0">
              <a:latin typeface="Fineliner Script" pitchFamily="50" charset="0"/>
            </a:endParaRPr>
          </a:p>
        </p:txBody>
      </p:sp>
      <p:sp>
        <p:nvSpPr>
          <p:cNvPr id="26" name="Rectangle à coins arrondis 25"/>
          <p:cNvSpPr/>
          <p:nvPr/>
        </p:nvSpPr>
        <p:spPr>
          <a:xfrm>
            <a:off x="756072" y="2070622"/>
            <a:ext cx="6552728" cy="4608511"/>
          </a:xfrm>
          <a:prstGeom prst="roundRect">
            <a:avLst>
              <a:gd name="adj" fmla="val 2988"/>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Larme 34"/>
          <p:cNvSpPr/>
          <p:nvPr/>
        </p:nvSpPr>
        <p:spPr>
          <a:xfrm>
            <a:off x="900088" y="3834818"/>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ZoneTexte 35"/>
          <p:cNvSpPr txBox="1"/>
          <p:nvPr/>
        </p:nvSpPr>
        <p:spPr>
          <a:xfrm>
            <a:off x="875463" y="3798813"/>
            <a:ext cx="6311008" cy="400110"/>
          </a:xfrm>
          <a:prstGeom prst="rect">
            <a:avLst/>
          </a:prstGeom>
          <a:noFill/>
        </p:spPr>
        <p:txBody>
          <a:bodyPr wrap="square" rtlCol="0">
            <a:spAutoFit/>
          </a:bodyPr>
          <a:lstStyle/>
          <a:p>
            <a:r>
              <a:rPr lang="fr-FR" sz="1800" b="1" dirty="0" smtClean="0">
                <a:latin typeface="Fineliner Script" pitchFamily="50" charset="0"/>
              </a:rPr>
              <a:t> 2   </a:t>
            </a:r>
            <a:r>
              <a:rPr lang="fr-FR" dirty="0" smtClean="0">
                <a:latin typeface="Fineliner Script" pitchFamily="50" charset="0"/>
              </a:rPr>
              <a:t>Ecris ce texte au présent de l’impératif à la 2</a:t>
            </a:r>
            <a:r>
              <a:rPr lang="fr-FR" baseline="30000" dirty="0" smtClean="0">
                <a:latin typeface="Fineliner Script" pitchFamily="50" charset="0"/>
              </a:rPr>
              <a:t>ème</a:t>
            </a:r>
            <a:r>
              <a:rPr lang="fr-FR" dirty="0" smtClean="0">
                <a:latin typeface="Fineliner Script" pitchFamily="50" charset="0"/>
              </a:rPr>
              <a:t> pers, </a:t>
            </a:r>
            <a:r>
              <a:rPr lang="fr-FR" dirty="0" err="1" smtClean="0">
                <a:latin typeface="Fineliner Script" pitchFamily="50" charset="0"/>
              </a:rPr>
              <a:t>sing</a:t>
            </a:r>
            <a:r>
              <a:rPr lang="fr-FR" dirty="0" smtClean="0">
                <a:latin typeface="Fineliner Script" pitchFamily="50" charset="0"/>
              </a:rPr>
              <a:t>.</a:t>
            </a:r>
            <a:endParaRPr lang="fr-FR" dirty="0">
              <a:latin typeface="Fineliner Script" pitchFamily="50" charset="0"/>
            </a:endParaRPr>
          </a:p>
        </p:txBody>
      </p:sp>
      <p:sp>
        <p:nvSpPr>
          <p:cNvPr id="37" name="ZoneTexte 36"/>
          <p:cNvSpPr txBox="1"/>
          <p:nvPr/>
        </p:nvSpPr>
        <p:spPr>
          <a:xfrm>
            <a:off x="835487" y="4086845"/>
            <a:ext cx="6470716" cy="2529923"/>
          </a:xfrm>
          <a:prstGeom prst="rect">
            <a:avLst/>
          </a:prstGeom>
          <a:noFill/>
        </p:spPr>
        <p:txBody>
          <a:bodyPr wrap="square" rtlCol="0">
            <a:spAutoFit/>
          </a:bodyPr>
          <a:lstStyle/>
          <a:p>
            <a:pPr>
              <a:lnSpc>
                <a:spcPct val="160000"/>
              </a:lnSpc>
            </a:pPr>
            <a:r>
              <a:rPr lang="fr-FR" sz="1100" dirty="0" smtClean="0">
                <a:latin typeface="Short Stack" panose="02010500040000000007" pitchFamily="2" charset="0"/>
              </a:rPr>
              <a:t>Ecraser du papier journal et en faire des boules. Les coller les unes aux autres et les fixer sur un socle pour former un cône. Insérer une bouteille d’eau vide au milieu. Recouvrir de dôme de papier aluminium. Remplir la bouteille d’un mélange spécial. Observer.</a:t>
            </a:r>
          </a:p>
          <a:p>
            <a:pPr>
              <a:lnSpc>
                <a:spcPct val="150000"/>
              </a:lnSpc>
            </a:pPr>
            <a:r>
              <a:rPr lang="fr-FR" sz="1100" dirty="0" smtClean="0">
                <a:latin typeface="Short Stack" panose="02010500040000000007" pitchFamily="2" charset="0"/>
              </a:rPr>
              <a:t>______________________________________________________________________</a:t>
            </a:r>
          </a:p>
          <a:p>
            <a:pPr>
              <a:lnSpc>
                <a:spcPct val="160000"/>
              </a:lnSpc>
            </a:pPr>
            <a:r>
              <a:rPr lang="fr-FR" sz="1100" dirty="0" smtClean="0">
                <a:latin typeface="Short Stack" panose="02010500040000000007" pitchFamily="2" charset="0"/>
              </a:rPr>
              <a:t>______________________________________________________________________</a:t>
            </a:r>
          </a:p>
          <a:p>
            <a:pPr>
              <a:lnSpc>
                <a:spcPct val="160000"/>
              </a:lnSpc>
            </a:pPr>
            <a:r>
              <a:rPr lang="fr-FR" sz="1100" dirty="0" smtClean="0">
                <a:latin typeface="Short Stack" panose="02010500040000000007" pitchFamily="2" charset="0"/>
              </a:rPr>
              <a:t>______________________________________________________________________</a:t>
            </a:r>
          </a:p>
          <a:p>
            <a:pPr>
              <a:lnSpc>
                <a:spcPct val="160000"/>
              </a:lnSpc>
            </a:pPr>
            <a:r>
              <a:rPr lang="fr-FR" sz="1100" dirty="0" smtClean="0">
                <a:latin typeface="Short Stack" panose="02010500040000000007" pitchFamily="2" charset="0"/>
              </a:rPr>
              <a:t>______________________________________________________________________</a:t>
            </a:r>
          </a:p>
          <a:p>
            <a:pPr>
              <a:lnSpc>
                <a:spcPct val="160000"/>
              </a:lnSpc>
            </a:pPr>
            <a:r>
              <a:rPr lang="fr-FR" sz="1100" dirty="0">
                <a:latin typeface="Short Stack" panose="02010500040000000007" pitchFamily="2" charset="0"/>
              </a:rPr>
              <a:t>______________________________________________________________________</a:t>
            </a:r>
            <a:endParaRPr lang="fr-FR" sz="1100" dirty="0">
              <a:latin typeface="Short Stack" panose="02010500040000000007" pitchFamily="2" charset="0"/>
            </a:endParaRPr>
          </a:p>
        </p:txBody>
      </p:sp>
      <p:sp>
        <p:nvSpPr>
          <p:cNvPr id="39" name="Rectangle à coins arrondis 38"/>
          <p:cNvSpPr/>
          <p:nvPr/>
        </p:nvSpPr>
        <p:spPr>
          <a:xfrm>
            <a:off x="133077" y="6823149"/>
            <a:ext cx="498143" cy="3672408"/>
          </a:xfrm>
          <a:prstGeom prst="roundRect">
            <a:avLst>
              <a:gd name="adj" fmla="val 20491"/>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rot="16200000">
            <a:off x="-1466594" y="8443910"/>
            <a:ext cx="3672409" cy="430887"/>
          </a:xfrm>
          <a:prstGeom prst="rect">
            <a:avLst/>
          </a:prstGeom>
          <a:noFill/>
        </p:spPr>
        <p:txBody>
          <a:bodyPr wrap="square" rtlCol="0">
            <a:spAutoFit/>
          </a:bodyPr>
          <a:lstStyle/>
          <a:p>
            <a:pPr algn="ctr"/>
            <a:r>
              <a:rPr lang="fr-FR" sz="2200" dirty="0" smtClean="0">
                <a:latin typeface="Fineliner Script" pitchFamily="50" charset="0"/>
              </a:rPr>
              <a:t>Le présent des verbes du 1</a:t>
            </a:r>
            <a:r>
              <a:rPr lang="fr-FR" sz="2200" baseline="30000" dirty="0" smtClean="0">
                <a:latin typeface="Fineliner Script" pitchFamily="50" charset="0"/>
              </a:rPr>
              <a:t>er</a:t>
            </a:r>
            <a:r>
              <a:rPr lang="fr-FR" sz="2200" dirty="0" smtClean="0">
                <a:latin typeface="Fineliner Script" pitchFamily="50" charset="0"/>
              </a:rPr>
              <a:t> groupe</a:t>
            </a:r>
            <a:endParaRPr lang="fr-FR" sz="2200" dirty="0">
              <a:latin typeface="Fineliner Script" pitchFamily="50" charset="0"/>
            </a:endParaRPr>
          </a:p>
        </p:txBody>
      </p:sp>
      <p:sp>
        <p:nvSpPr>
          <p:cNvPr id="41" name="Rectangle à coins arrondis 40"/>
          <p:cNvSpPr/>
          <p:nvPr/>
        </p:nvSpPr>
        <p:spPr>
          <a:xfrm>
            <a:off x="753475" y="6823149"/>
            <a:ext cx="6552728" cy="3672408"/>
          </a:xfrm>
          <a:prstGeom prst="roundRect">
            <a:avLst>
              <a:gd name="adj" fmla="val 3276"/>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Larme 71"/>
          <p:cNvSpPr/>
          <p:nvPr/>
        </p:nvSpPr>
        <p:spPr>
          <a:xfrm>
            <a:off x="900087" y="689109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ZoneTexte 72"/>
          <p:cNvSpPr txBox="1"/>
          <p:nvPr/>
        </p:nvSpPr>
        <p:spPr>
          <a:xfrm>
            <a:off x="875462" y="6855087"/>
            <a:ext cx="3164380" cy="400110"/>
          </a:xfrm>
          <a:prstGeom prst="rect">
            <a:avLst/>
          </a:prstGeom>
          <a:noFill/>
        </p:spPr>
        <p:txBody>
          <a:bodyPr wrap="square" rtlCol="0">
            <a:spAutoFit/>
          </a:bodyPr>
          <a:lstStyle/>
          <a:p>
            <a:r>
              <a:rPr lang="fr-FR" sz="1800" b="1" dirty="0" smtClean="0">
                <a:latin typeface="Fineliner Script" pitchFamily="50" charset="0"/>
              </a:rPr>
              <a:t> 3   </a:t>
            </a:r>
            <a:r>
              <a:rPr lang="fr-FR" dirty="0" smtClean="0">
                <a:latin typeface="Fineliner Script" pitchFamily="50" charset="0"/>
              </a:rPr>
              <a:t>Conjugue ces verbes au </a:t>
            </a:r>
            <a:r>
              <a:rPr lang="fr-FR" dirty="0" smtClean="0">
                <a:latin typeface="Fineliner Script" pitchFamily="50" charset="0"/>
              </a:rPr>
              <a:t>futur</a:t>
            </a:r>
            <a:endParaRPr lang="fr-FR" dirty="0">
              <a:latin typeface="Fineliner Script" pitchFamily="50" charset="0"/>
            </a:endParaRPr>
          </a:p>
        </p:txBody>
      </p:sp>
      <p:sp>
        <p:nvSpPr>
          <p:cNvPr id="89" name="ZoneTexte 88"/>
          <p:cNvSpPr txBox="1"/>
          <p:nvPr/>
        </p:nvSpPr>
        <p:spPr>
          <a:xfrm>
            <a:off x="867211" y="8839373"/>
            <a:ext cx="6408713" cy="1615827"/>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Dans quelques années, les enfants </a:t>
            </a:r>
            <a:r>
              <a:rPr lang="fr-FR" sz="1100" dirty="0" smtClean="0">
                <a:latin typeface="Short Stack" panose="02010500040000000007" pitchFamily="2" charset="0"/>
              </a:rPr>
              <a:t>n’(aller) __________ plus </a:t>
            </a:r>
            <a:r>
              <a:rPr lang="fr-FR" sz="1100" dirty="0">
                <a:latin typeface="Short Stack" panose="02010500040000000007" pitchFamily="2" charset="0"/>
              </a:rPr>
              <a:t>à l’école, non pas que cela soit devenu inutile, mais on </a:t>
            </a:r>
            <a:r>
              <a:rPr lang="fr-FR" sz="1100" dirty="0" smtClean="0">
                <a:latin typeface="Short Stack" panose="02010500040000000007" pitchFamily="2" charset="0"/>
              </a:rPr>
              <a:t>(inventer) _______________________ une </a:t>
            </a:r>
            <a:r>
              <a:rPr lang="fr-FR" sz="1100" dirty="0">
                <a:latin typeface="Short Stack" panose="02010500040000000007" pitchFamily="2" charset="0"/>
              </a:rPr>
              <a:t>autre manière de s’instruire et d’apprendre. Il n’y </a:t>
            </a:r>
            <a:r>
              <a:rPr lang="fr-FR" sz="1100" dirty="0" smtClean="0">
                <a:latin typeface="Short Stack" panose="02010500040000000007" pitchFamily="2" charset="0"/>
              </a:rPr>
              <a:t>(avoir) ________________ plus </a:t>
            </a:r>
            <a:r>
              <a:rPr lang="fr-FR" sz="1100" dirty="0">
                <a:latin typeface="Short Stack" panose="02010500040000000007" pitchFamily="2" charset="0"/>
              </a:rPr>
              <a:t>de classe, l’instituteur </a:t>
            </a:r>
            <a:r>
              <a:rPr lang="fr-FR" sz="1100" dirty="0" smtClean="0">
                <a:latin typeface="Short Stack" panose="02010500040000000007" pitchFamily="2" charset="0"/>
              </a:rPr>
              <a:t>(passer) __________________voir </a:t>
            </a:r>
            <a:r>
              <a:rPr lang="fr-FR" sz="1100" dirty="0">
                <a:latin typeface="Short Stack" panose="02010500040000000007" pitchFamily="2" charset="0"/>
              </a:rPr>
              <a:t>chaque élève chez lui, une fois par semaine pour  vérifier si les enfants savent travailler avec les ordinateurs.</a:t>
            </a:r>
          </a:p>
        </p:txBody>
      </p:sp>
      <p:sp>
        <p:nvSpPr>
          <p:cNvPr id="92" name="Rectangle à coins arrondis 91"/>
          <p:cNvSpPr/>
          <p:nvPr/>
        </p:nvSpPr>
        <p:spPr>
          <a:xfrm>
            <a:off x="5690096" y="1297121"/>
            <a:ext cx="466576" cy="269444"/>
          </a:xfrm>
          <a:prstGeom prst="roundRect">
            <a:avLst>
              <a:gd name="adj" fmla="val 25630"/>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à coins arrondis 43"/>
          <p:cNvSpPr/>
          <p:nvPr/>
        </p:nvSpPr>
        <p:spPr>
          <a:xfrm>
            <a:off x="5690096" y="1560685"/>
            <a:ext cx="466576" cy="269444"/>
          </a:xfrm>
          <a:prstGeom prst="roundRect">
            <a:avLst>
              <a:gd name="adj" fmla="val 25630"/>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à coins arrondis 44"/>
          <p:cNvSpPr/>
          <p:nvPr/>
        </p:nvSpPr>
        <p:spPr>
          <a:xfrm>
            <a:off x="113110" y="865259"/>
            <a:ext cx="2088232" cy="571291"/>
          </a:xfrm>
          <a:prstGeom prst="roundRect">
            <a:avLst>
              <a:gd name="adj" fmla="val 956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p:cNvSpPr txBox="1"/>
          <p:nvPr/>
        </p:nvSpPr>
        <p:spPr>
          <a:xfrm>
            <a:off x="99214" y="888296"/>
            <a:ext cx="2120104" cy="246221"/>
          </a:xfrm>
          <a:prstGeom prst="rect">
            <a:avLst/>
          </a:prstGeom>
          <a:noFill/>
        </p:spPr>
        <p:txBody>
          <a:bodyPr wrap="square" rtlCol="0">
            <a:spAutoFit/>
          </a:bodyPr>
          <a:lstStyle/>
          <a:p>
            <a:r>
              <a:rPr lang="fr-FR" sz="1000" dirty="0" smtClean="0">
                <a:latin typeface="Handlee" panose="02000000000000000000" pitchFamily="2" charset="0"/>
              </a:rPr>
              <a:t>Appréciation</a:t>
            </a:r>
            <a:endParaRPr lang="fr-FR" sz="1000" dirty="0">
              <a:latin typeface="Handlee" panose="02000000000000000000" pitchFamily="2" charset="0"/>
            </a:endParaRPr>
          </a:p>
        </p:txBody>
      </p:sp>
      <p:graphicFrame>
        <p:nvGraphicFramePr>
          <p:cNvPr id="29" name="Tableau 28"/>
          <p:cNvGraphicFramePr>
            <a:graphicFrameLocks noGrp="1"/>
          </p:cNvGraphicFramePr>
          <p:nvPr>
            <p:extLst>
              <p:ext uri="{D42A27DB-BD31-4B8C-83A1-F6EECF244321}">
                <p14:modId xmlns:p14="http://schemas.microsoft.com/office/powerpoint/2010/main" val="902885262"/>
              </p:ext>
            </p:extLst>
          </p:nvPr>
        </p:nvGraphicFramePr>
        <p:xfrm>
          <a:off x="900087" y="7291201"/>
          <a:ext cx="6207894" cy="1256074"/>
        </p:xfrm>
        <a:graphic>
          <a:graphicData uri="http://schemas.openxmlformats.org/drawingml/2006/table">
            <a:tbl>
              <a:tblPr firstRow="1" bandRow="1">
                <a:tableStyleId>{5940675A-B579-460E-94D1-54222C63F5DA}</a:tableStyleId>
              </a:tblPr>
              <a:tblGrid>
                <a:gridCol w="432049"/>
                <a:gridCol w="1008112"/>
                <a:gridCol w="504056"/>
                <a:gridCol w="1080120"/>
                <a:gridCol w="504056"/>
                <a:gridCol w="1152128"/>
                <a:gridCol w="504056"/>
                <a:gridCol w="1023317"/>
              </a:tblGrid>
              <a:tr h="284131">
                <a:tc gridSpan="4">
                  <a:txBody>
                    <a:bodyPr/>
                    <a:lstStyle/>
                    <a:p>
                      <a:pPr algn="ctr"/>
                      <a:r>
                        <a:rPr lang="fr-FR" sz="1100" dirty="0" smtClean="0">
                          <a:latin typeface="Short Stack" panose="02010500040000000007" pitchFamily="2" charset="0"/>
                        </a:rPr>
                        <a:t>crier</a:t>
                      </a:r>
                      <a:endParaRPr lang="fr-FR" sz="1100" dirty="0">
                        <a:latin typeface="Short Stack" panose="02010500040000000007" pitchFamily="2" charset="0"/>
                      </a:endParaRPr>
                    </a:p>
                  </a:txBody>
                  <a:tcPr>
                    <a:solidFill>
                      <a:schemeClr val="bg1">
                        <a:lumMod val="85000"/>
                      </a:schemeClr>
                    </a:solidFill>
                  </a:tcPr>
                </a:tc>
                <a:tc hMerge="1">
                  <a:txBody>
                    <a:bodyPr/>
                    <a:lstStyle/>
                    <a:p>
                      <a:endParaRPr lang="fr-FR" sz="1100" dirty="0"/>
                    </a:p>
                  </a:txBody>
                  <a:tcPr/>
                </a:tc>
                <a:tc hMerge="1">
                  <a:txBody>
                    <a:bodyPr/>
                    <a:lstStyle/>
                    <a:p>
                      <a:endParaRPr lang="fr-FR" sz="1100" dirty="0"/>
                    </a:p>
                  </a:txBody>
                  <a:tcPr/>
                </a:tc>
                <a:tc hMerge="1">
                  <a:txBody>
                    <a:bodyPr/>
                    <a:lstStyle/>
                    <a:p>
                      <a:endParaRPr lang="fr-FR" sz="1100" dirty="0"/>
                    </a:p>
                  </a:txBody>
                  <a:tcPr/>
                </a:tc>
                <a:tc gridSpan="4">
                  <a:txBody>
                    <a:bodyPr/>
                    <a:lstStyle/>
                    <a:p>
                      <a:pPr algn="ctr"/>
                      <a:r>
                        <a:rPr lang="fr-FR" sz="1100" dirty="0" smtClean="0">
                          <a:latin typeface="Short Stack" panose="02010500040000000007" pitchFamily="2" charset="0"/>
                        </a:rPr>
                        <a:t>faire</a:t>
                      </a:r>
                      <a:endParaRPr lang="fr-FR" sz="1100" dirty="0">
                        <a:latin typeface="Short Stack" panose="02010500040000000007" pitchFamily="2" charset="0"/>
                      </a:endParaRPr>
                    </a:p>
                  </a:txBody>
                  <a:tcPr anchor="ctr">
                    <a:solidFill>
                      <a:schemeClr val="bg1">
                        <a:lumMod val="85000"/>
                      </a:schemeClr>
                    </a:solidFill>
                  </a:tcPr>
                </a:tc>
                <a:tc hMerge="1">
                  <a:txBody>
                    <a:bodyPr/>
                    <a:lstStyle/>
                    <a:p>
                      <a:pPr algn="ctr"/>
                      <a:endParaRPr lang="fr-FR" sz="1100" dirty="0"/>
                    </a:p>
                  </a:txBody>
                  <a:tcPr anchor="ctr"/>
                </a:tc>
                <a:tc hMerge="1">
                  <a:txBody>
                    <a:bodyPr/>
                    <a:lstStyle/>
                    <a:p>
                      <a:pPr algn="ctr"/>
                      <a:endParaRPr lang="fr-FR" sz="1100" dirty="0"/>
                    </a:p>
                  </a:txBody>
                  <a:tcPr anchor="ctr"/>
                </a:tc>
                <a:tc hMerge="1">
                  <a:txBody>
                    <a:bodyPr/>
                    <a:lstStyle/>
                    <a:p>
                      <a:pPr algn="ctr"/>
                      <a:endParaRPr lang="fr-FR" sz="1100" dirty="0"/>
                    </a:p>
                  </a:txBody>
                  <a:tcPr anchor="ctr"/>
                </a:tc>
              </a:tr>
              <a:tr h="323981">
                <a:tc>
                  <a:txBody>
                    <a:bodyPr/>
                    <a:lstStyle/>
                    <a:p>
                      <a:pPr algn="ctr"/>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Nous</a:t>
                      </a:r>
                      <a:endParaRPr lang="fr-FR" sz="900" dirty="0">
                        <a:latin typeface="Short Stack" panose="02010500040000000007" pitchFamily="2" charset="0"/>
                      </a:endParaRPr>
                    </a:p>
                  </a:txBody>
                  <a:tcPr anchor="ctr"/>
                </a:tc>
                <a:tc>
                  <a:txBody>
                    <a:bodyPr/>
                    <a:lstStyle/>
                    <a:p>
                      <a:pPr algn="ctr"/>
                      <a:endParaRPr lang="fr-FR" sz="1100" dirty="0"/>
                    </a:p>
                  </a:txBody>
                  <a:tcPr anchor="ctr"/>
                </a:tc>
                <a:tc>
                  <a:txBody>
                    <a:bodyPr/>
                    <a:lstStyle/>
                    <a:p>
                      <a:pPr algn="ctr"/>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Nous</a:t>
                      </a:r>
                      <a:endParaRPr lang="fr-FR" sz="900" dirty="0">
                        <a:latin typeface="Short Stack" panose="02010500040000000007" pitchFamily="2" charset="0"/>
                      </a:endParaRPr>
                    </a:p>
                  </a:txBody>
                  <a:tcPr anchor="ctr"/>
                </a:tc>
                <a:tc>
                  <a:txBody>
                    <a:bodyPr/>
                    <a:lstStyle/>
                    <a:p>
                      <a:endParaRPr lang="fr-FR" sz="1100" dirty="0"/>
                    </a:p>
                  </a:txBody>
                  <a:tcPr/>
                </a:tc>
              </a:tr>
              <a:tr h="323981">
                <a:tc>
                  <a:txBody>
                    <a:bodyPr/>
                    <a:lstStyle/>
                    <a:p>
                      <a:pPr algn="ctr"/>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pPr algn="ctr"/>
                      <a:endParaRPr lang="fr-FR" sz="1100" dirty="0"/>
                    </a:p>
                  </a:txBody>
                  <a:tcPr anchor="ctr"/>
                </a:tc>
                <a:tc>
                  <a:txBody>
                    <a:bodyPr/>
                    <a:lstStyle/>
                    <a:p>
                      <a:pPr algn="ctr"/>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endParaRPr lang="fr-FR" sz="1100" dirty="0"/>
                    </a:p>
                  </a:txBody>
                  <a:tcPr/>
                </a:tc>
              </a:tr>
              <a:tr h="323981">
                <a:tc>
                  <a:txBody>
                    <a:bodyPr/>
                    <a:lstStyle/>
                    <a:p>
                      <a:pPr algn="ctr"/>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pPr algn="ctr"/>
                      <a:endParaRPr lang="fr-FR" sz="1100" dirty="0"/>
                    </a:p>
                  </a:txBody>
                  <a:tcPr anchor="ctr"/>
                </a:tc>
                <a:tc>
                  <a:txBody>
                    <a:bodyPr/>
                    <a:lstStyle/>
                    <a:p>
                      <a:pPr algn="ctr"/>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endParaRPr lang="fr-FR" sz="900" dirty="0">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endParaRPr lang="fr-FR" sz="1100" dirty="0"/>
                    </a:p>
                  </a:txBody>
                  <a:tcPr/>
                </a:tc>
              </a:tr>
            </a:tbl>
          </a:graphicData>
        </a:graphic>
      </p:graphicFrame>
      <p:sp>
        <p:nvSpPr>
          <p:cNvPr id="51" name="Larme 50"/>
          <p:cNvSpPr/>
          <p:nvPr/>
        </p:nvSpPr>
        <p:spPr>
          <a:xfrm>
            <a:off x="900088" y="8583280"/>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875463" y="8547275"/>
            <a:ext cx="3164380" cy="400110"/>
          </a:xfrm>
          <a:prstGeom prst="rect">
            <a:avLst/>
          </a:prstGeom>
          <a:noFill/>
        </p:spPr>
        <p:txBody>
          <a:bodyPr wrap="square" rtlCol="0">
            <a:spAutoFit/>
          </a:bodyPr>
          <a:lstStyle/>
          <a:p>
            <a:r>
              <a:rPr lang="fr-FR" sz="1800" b="1" dirty="0" smtClean="0">
                <a:latin typeface="Fineliner Script" pitchFamily="50" charset="0"/>
              </a:rPr>
              <a:t> 4   </a:t>
            </a:r>
            <a:r>
              <a:rPr lang="fr-FR" dirty="0" smtClean="0">
                <a:latin typeface="Fineliner Script" pitchFamily="50" charset="0"/>
              </a:rPr>
              <a:t>Ecris ces </a:t>
            </a:r>
            <a:r>
              <a:rPr lang="fr-FR" dirty="0" smtClean="0">
                <a:latin typeface="Fineliner Script" pitchFamily="50" charset="0"/>
              </a:rPr>
              <a:t>verbes au </a:t>
            </a:r>
            <a:r>
              <a:rPr lang="fr-FR" dirty="0" smtClean="0">
                <a:latin typeface="Fineliner Script" pitchFamily="50" charset="0"/>
              </a:rPr>
              <a:t>futur</a:t>
            </a:r>
            <a:endParaRPr lang="fr-FR" dirty="0">
              <a:latin typeface="Fineliner Script" pitchFamily="50" charset="0"/>
            </a:endParaRPr>
          </a:p>
        </p:txBody>
      </p:sp>
      <p:sp>
        <p:nvSpPr>
          <p:cNvPr id="49" name="Larme 48"/>
          <p:cNvSpPr/>
          <p:nvPr/>
        </p:nvSpPr>
        <p:spPr>
          <a:xfrm>
            <a:off x="900088" y="2106626"/>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875463" y="2070621"/>
            <a:ext cx="6400461" cy="375039"/>
          </a:xfrm>
          <a:prstGeom prst="rect">
            <a:avLst/>
          </a:prstGeom>
          <a:noFill/>
        </p:spPr>
        <p:txBody>
          <a:bodyPr wrap="square" rtlCol="0">
            <a:spAutoFit/>
          </a:bodyPr>
          <a:lstStyle/>
          <a:p>
            <a:pPr>
              <a:lnSpc>
                <a:spcPct val="90000"/>
              </a:lnSpc>
            </a:pPr>
            <a:r>
              <a:rPr lang="fr-FR" sz="1800" b="1" dirty="0" smtClean="0">
                <a:latin typeface="Fineliner Script" pitchFamily="50" charset="0"/>
              </a:rPr>
              <a:t> 1   </a:t>
            </a:r>
            <a:r>
              <a:rPr lang="fr-FR" dirty="0" smtClean="0">
                <a:latin typeface="Fineliner Script" pitchFamily="50" charset="0"/>
              </a:rPr>
              <a:t>Conjugue ces verbes au présent de l’impératif</a:t>
            </a:r>
            <a:endParaRPr lang="fr-FR" dirty="0">
              <a:latin typeface="Fineliner Script" pitchFamily="50" charset="0"/>
            </a:endParaRPr>
          </a:p>
        </p:txBody>
      </p:sp>
      <p:graphicFrame>
        <p:nvGraphicFramePr>
          <p:cNvPr id="12" name="Tableau 11"/>
          <p:cNvGraphicFramePr>
            <a:graphicFrameLocks noGrp="1"/>
          </p:cNvGraphicFramePr>
          <p:nvPr>
            <p:extLst>
              <p:ext uri="{D42A27DB-BD31-4B8C-83A1-F6EECF244321}">
                <p14:modId xmlns:p14="http://schemas.microsoft.com/office/powerpoint/2010/main" val="1573141694"/>
              </p:ext>
            </p:extLst>
          </p:nvPr>
        </p:nvGraphicFramePr>
        <p:xfrm>
          <a:off x="900086" y="2502670"/>
          <a:ext cx="6207892" cy="1225620"/>
        </p:xfrm>
        <a:graphic>
          <a:graphicData uri="http://schemas.openxmlformats.org/drawingml/2006/table">
            <a:tbl>
              <a:tblPr firstRow="1" bandRow="1">
                <a:tableStyleId>{5940675A-B579-460E-94D1-54222C63F5DA}</a:tableStyleId>
              </a:tblPr>
              <a:tblGrid>
                <a:gridCol w="1551973"/>
                <a:gridCol w="1551973"/>
                <a:gridCol w="1551973"/>
                <a:gridCol w="1551973"/>
              </a:tblGrid>
              <a:tr h="257595">
                <a:tc>
                  <a:txBody>
                    <a:bodyPr/>
                    <a:lstStyle/>
                    <a:p>
                      <a:pPr algn="ctr"/>
                      <a:r>
                        <a:rPr lang="fr-FR" sz="1100" dirty="0" smtClean="0">
                          <a:latin typeface="Short Stack" panose="02010500040000000007" pitchFamily="2" charset="0"/>
                        </a:rPr>
                        <a:t>parler</a:t>
                      </a:r>
                      <a:endParaRPr lang="fr-FR" sz="1100" dirty="0">
                        <a:latin typeface="Short Stack" panose="02010500040000000007" pitchFamily="2" charset="0"/>
                      </a:endParaRPr>
                    </a:p>
                  </a:txBody>
                  <a:tcPr anchor="ctr">
                    <a:solidFill>
                      <a:schemeClr val="bg1">
                        <a:lumMod val="85000"/>
                      </a:schemeClr>
                    </a:solidFill>
                  </a:tcPr>
                </a:tc>
                <a:tc>
                  <a:txBody>
                    <a:bodyPr/>
                    <a:lstStyle/>
                    <a:p>
                      <a:pPr marL="0" marR="0" indent="0" algn="ctr" defTabSz="1030712" rtl="0" eaLnBrk="1" fontAlgn="auto" latinLnBrk="0" hangingPunct="1">
                        <a:lnSpc>
                          <a:spcPct val="100000"/>
                        </a:lnSpc>
                        <a:spcBef>
                          <a:spcPts val="0"/>
                        </a:spcBef>
                        <a:spcAft>
                          <a:spcPts val="0"/>
                        </a:spcAft>
                        <a:buClrTx/>
                        <a:buSzTx/>
                        <a:buFontTx/>
                        <a:buNone/>
                        <a:tabLst/>
                        <a:defRPr/>
                      </a:pPr>
                      <a:r>
                        <a:rPr lang="fr-FR" sz="1100" dirty="0" smtClean="0">
                          <a:latin typeface="Short Stack" panose="02010500040000000007" pitchFamily="2" charset="0"/>
                        </a:rPr>
                        <a:t>choisir</a:t>
                      </a:r>
                    </a:p>
                  </a:txBody>
                  <a:tcPr anchor="ctr">
                    <a:solidFill>
                      <a:schemeClr val="bg1">
                        <a:lumMod val="85000"/>
                      </a:schemeClr>
                    </a:solidFill>
                  </a:tcPr>
                </a:tc>
                <a:tc>
                  <a:txBody>
                    <a:bodyPr/>
                    <a:lstStyle/>
                    <a:p>
                      <a:pPr algn="ctr"/>
                      <a:r>
                        <a:rPr lang="fr-FR" sz="1100" dirty="0" smtClean="0">
                          <a:latin typeface="Short Stack" panose="02010500040000000007" pitchFamily="2" charset="0"/>
                        </a:rPr>
                        <a:t>prendre</a:t>
                      </a:r>
                      <a:endParaRPr lang="fr-FR" sz="1100" dirty="0">
                        <a:latin typeface="Short Stack" panose="02010500040000000007" pitchFamily="2" charset="0"/>
                      </a:endParaRPr>
                    </a:p>
                  </a:txBody>
                  <a:tcPr anchor="ctr">
                    <a:solidFill>
                      <a:schemeClr val="bg1">
                        <a:lumMod val="85000"/>
                      </a:schemeClr>
                    </a:solidFill>
                  </a:tcPr>
                </a:tc>
                <a:tc>
                  <a:txBody>
                    <a:bodyPr/>
                    <a:lstStyle/>
                    <a:p>
                      <a:pPr algn="ctr"/>
                      <a:r>
                        <a:rPr lang="fr-FR" sz="1100" dirty="0" smtClean="0">
                          <a:latin typeface="Short Stack" panose="02010500040000000007" pitchFamily="2" charset="0"/>
                        </a:rPr>
                        <a:t>aller</a:t>
                      </a:r>
                      <a:endParaRPr lang="fr-FR" sz="1100" dirty="0">
                        <a:latin typeface="Short Stack" panose="02010500040000000007" pitchFamily="2" charset="0"/>
                      </a:endParaRPr>
                    </a:p>
                  </a:txBody>
                  <a:tcPr anchor="ctr">
                    <a:solidFill>
                      <a:schemeClr val="bg1">
                        <a:lumMod val="85000"/>
                      </a:schemeClr>
                    </a:solidFill>
                  </a:tcPr>
                </a:tc>
              </a:tr>
              <a:tr h="322180">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22180">
                <a:tc>
                  <a:txBody>
                    <a:bodyPr/>
                    <a:lstStyle/>
                    <a:p>
                      <a:pPr algn="ctr"/>
                      <a:endParaRPr lang="fr-FR" sz="1100">
                        <a:latin typeface="Short Stack" panose="02010500040000000007" pitchFamily="2" charset="0"/>
                      </a:endParaRPr>
                    </a:p>
                  </a:txBody>
                  <a:tcPr anchor="ctr"/>
                </a:tc>
                <a:tc>
                  <a:txBody>
                    <a:bodyPr/>
                    <a:lstStyle/>
                    <a:p>
                      <a:pPr algn="ctr"/>
                      <a:endParaRPr lang="fr-FR" sz="110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a:latin typeface="Short Stack" panose="02010500040000000007" pitchFamily="2" charset="0"/>
                      </a:endParaRPr>
                    </a:p>
                  </a:txBody>
                  <a:tcPr anchor="ctr"/>
                </a:tc>
              </a:tr>
              <a:tr h="322180">
                <a:tc>
                  <a:txBody>
                    <a:bodyPr/>
                    <a:lstStyle/>
                    <a:p>
                      <a:pPr algn="ctr"/>
                      <a:endParaRPr lang="fr-FR" sz="110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pic>
        <p:nvPicPr>
          <p:cNvPr id="56" name="Image 5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66494" y="9415437"/>
            <a:ext cx="271286" cy="1080120"/>
          </a:xfrm>
          <a:prstGeom prst="rect">
            <a:avLst/>
          </a:prstGeom>
        </p:spPr>
      </p:pic>
    </p:spTree>
    <p:extLst>
      <p:ext uri="{BB962C8B-B14F-4D97-AF65-F5344CB8AC3E}">
        <p14:creationId xmlns:p14="http://schemas.microsoft.com/office/powerpoint/2010/main" val="4150408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340248" y="126405"/>
            <a:ext cx="4968552" cy="1800200"/>
          </a:xfrm>
          <a:prstGeom prst="roundRect">
            <a:avLst>
              <a:gd name="adj" fmla="val 7124"/>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624212" y="100780"/>
            <a:ext cx="3316436" cy="584775"/>
          </a:xfrm>
          <a:prstGeom prst="rect">
            <a:avLst/>
          </a:prstGeom>
          <a:noFill/>
        </p:spPr>
        <p:txBody>
          <a:bodyPr wrap="square" rtlCol="0">
            <a:spAutoFit/>
          </a:bodyPr>
          <a:lstStyle/>
          <a:p>
            <a:pPr algn="ctr"/>
            <a:r>
              <a:rPr lang="fr-FR" sz="3200" dirty="0" smtClean="0">
                <a:effectLst>
                  <a:outerShdw blurRad="38100" dist="38100" dir="2700000" algn="tl">
                    <a:srgbClr val="000000">
                      <a:alpha val="43137"/>
                    </a:srgbClr>
                  </a:outerShdw>
                </a:effectLst>
                <a:latin typeface="Fineliner Script" pitchFamily="50" charset="0"/>
              </a:rPr>
              <a:t>Evaluation de Français </a:t>
            </a:r>
            <a:endParaRPr lang="fr-FR" sz="3200" dirty="0">
              <a:effectLst>
                <a:outerShdw blurRad="38100" dist="38100" dir="2700000" algn="tl">
                  <a:srgbClr val="000000">
                    <a:alpha val="43137"/>
                  </a:srgbClr>
                </a:outerShdw>
              </a:effectLst>
              <a:latin typeface="Fineliner Script" pitchFamily="50" charset="0"/>
            </a:endParaRPr>
          </a:p>
        </p:txBody>
      </p:sp>
      <p:sp>
        <p:nvSpPr>
          <p:cNvPr id="6" name="ZoneTexte 5"/>
          <p:cNvSpPr txBox="1"/>
          <p:nvPr/>
        </p:nvSpPr>
        <p:spPr>
          <a:xfrm>
            <a:off x="3132336" y="603355"/>
            <a:ext cx="2520280" cy="276999"/>
          </a:xfrm>
          <a:prstGeom prst="rect">
            <a:avLst/>
          </a:prstGeom>
          <a:noFill/>
        </p:spPr>
        <p:txBody>
          <a:bodyPr wrap="square" rtlCol="0">
            <a:spAutoFit/>
          </a:bodyPr>
          <a:lstStyle/>
          <a:p>
            <a:pPr algn="ctr"/>
            <a:r>
              <a:rPr lang="fr-FR" sz="1200" dirty="0" smtClean="0">
                <a:latin typeface="Short Stack" panose="02010500040000000007" pitchFamily="2" charset="0"/>
                <a:ea typeface="Clensey" panose="02000603000000000000" pitchFamily="2" charset="0"/>
              </a:rPr>
              <a:t>Conjugaison n°2 : C4 et C5</a:t>
            </a:r>
            <a:endParaRPr lang="fr-FR" sz="1200" dirty="0">
              <a:latin typeface="Short Stack" panose="02010500040000000007" pitchFamily="2" charset="0"/>
              <a:ea typeface="Clensey" panose="02000603000000000000" pitchFamily="2" charset="0"/>
            </a:endParaRPr>
          </a:p>
        </p:txBody>
      </p:sp>
      <p:sp>
        <p:nvSpPr>
          <p:cNvPr id="7" name="Rectangle à coins arrondis 6"/>
          <p:cNvSpPr/>
          <p:nvPr/>
        </p:nvSpPr>
        <p:spPr>
          <a:xfrm>
            <a:off x="108000" y="133152"/>
            <a:ext cx="2088232" cy="653991"/>
          </a:xfrm>
          <a:prstGeom prst="roundRect">
            <a:avLst>
              <a:gd name="adj" fmla="val 956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08000" y="126405"/>
            <a:ext cx="2232248" cy="630942"/>
          </a:xfrm>
          <a:prstGeom prst="rect">
            <a:avLst/>
          </a:prstGeom>
          <a:noFill/>
        </p:spPr>
        <p:txBody>
          <a:bodyPr wrap="square" rtlCol="0">
            <a:spAutoFit/>
          </a:bodyPr>
          <a:lstStyle/>
          <a:p>
            <a:pPr>
              <a:lnSpc>
                <a:spcPct val="150000"/>
              </a:lnSpc>
            </a:pPr>
            <a:r>
              <a:rPr lang="fr-FR" sz="1100" dirty="0" smtClean="0">
                <a:latin typeface="Handlee" panose="02000000000000000000" pitchFamily="2" charset="0"/>
              </a:rPr>
              <a:t>Prénom</a:t>
            </a:r>
            <a:r>
              <a:rPr lang="fr-FR" sz="1400" dirty="0" smtClean="0">
                <a:latin typeface="Handlee" panose="02000000000000000000" pitchFamily="2" charset="0"/>
              </a:rPr>
              <a:t>  : </a:t>
            </a:r>
            <a:r>
              <a:rPr lang="fr-FR" sz="1100" dirty="0" smtClean="0">
                <a:latin typeface="+mj-lt"/>
              </a:rPr>
              <a:t>___________________</a:t>
            </a:r>
            <a:endParaRPr lang="fr-FR" sz="1400" dirty="0" smtClean="0">
              <a:latin typeface="+mj-lt"/>
            </a:endParaRPr>
          </a:p>
          <a:p>
            <a:r>
              <a:rPr lang="fr-FR" sz="1100" dirty="0" smtClean="0">
                <a:latin typeface="Handlee" panose="02000000000000000000" pitchFamily="2" charset="0"/>
              </a:rPr>
              <a:t>Date</a:t>
            </a:r>
            <a:r>
              <a:rPr lang="fr-FR" sz="1400" dirty="0" smtClean="0">
                <a:latin typeface="Handlee" panose="02000000000000000000" pitchFamily="2" charset="0"/>
              </a:rPr>
              <a:t> :  </a:t>
            </a:r>
            <a:r>
              <a:rPr lang="fr-FR" sz="1400" dirty="0" smtClean="0"/>
              <a:t>_________________</a:t>
            </a:r>
            <a:endParaRPr lang="fr-FR" sz="1400" dirty="0">
              <a:latin typeface="Handlee" panose="02000000000000000000" pitchFamily="2" charset="0"/>
            </a:endParaRPr>
          </a:p>
        </p:txBody>
      </p:sp>
      <p:sp>
        <p:nvSpPr>
          <p:cNvPr id="9" name="Rectangle à coins arrondis 8"/>
          <p:cNvSpPr/>
          <p:nvPr/>
        </p:nvSpPr>
        <p:spPr>
          <a:xfrm>
            <a:off x="113110" y="1493456"/>
            <a:ext cx="2088232" cy="433149"/>
          </a:xfrm>
          <a:prstGeom prst="roundRect">
            <a:avLst>
              <a:gd name="adj" fmla="val 14048"/>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5076" y="1494557"/>
            <a:ext cx="929028" cy="400110"/>
          </a:xfrm>
          <a:prstGeom prst="rect">
            <a:avLst/>
          </a:prstGeom>
          <a:noFill/>
        </p:spPr>
        <p:txBody>
          <a:bodyPr wrap="square" rtlCol="0">
            <a:spAutoFit/>
          </a:bodyPr>
          <a:lstStyle/>
          <a:p>
            <a:r>
              <a:rPr lang="fr-FR" sz="1000" dirty="0" smtClean="0">
                <a:latin typeface="Handlee" panose="02000000000000000000" pitchFamily="2" charset="0"/>
              </a:rPr>
              <a:t>Signature des parents</a:t>
            </a:r>
            <a:endParaRPr lang="fr-FR" sz="1000" dirty="0">
              <a:latin typeface="Handlee" panose="02000000000000000000" pitchFamily="2" charset="0"/>
            </a:endParaRPr>
          </a:p>
        </p:txBody>
      </p:sp>
      <p:sp>
        <p:nvSpPr>
          <p:cNvPr id="11" name="ZoneTexte 10"/>
          <p:cNvSpPr txBox="1"/>
          <p:nvPr/>
        </p:nvSpPr>
        <p:spPr>
          <a:xfrm>
            <a:off x="2355478" y="885101"/>
            <a:ext cx="3312368" cy="969496"/>
          </a:xfrm>
          <a:prstGeom prst="rect">
            <a:avLst/>
          </a:prstGeom>
          <a:noFill/>
        </p:spPr>
        <p:txBody>
          <a:bodyPr wrap="square" rtlCol="0">
            <a:spAutoFit/>
          </a:bodyPr>
          <a:lstStyle/>
          <a:p>
            <a:pPr>
              <a:lnSpc>
                <a:spcPct val="150000"/>
              </a:lnSpc>
            </a:pPr>
            <a:r>
              <a:rPr lang="fr-FR" sz="1600" dirty="0" smtClean="0">
                <a:latin typeface="Fineliner Script" pitchFamily="50" charset="0"/>
                <a:ea typeface="Clensey" panose="02000603000000000000" pitchFamily="2" charset="0"/>
              </a:rPr>
              <a:t>Compétences évaluées</a:t>
            </a:r>
          </a:p>
          <a:p>
            <a:pPr marL="171450" indent="-171450">
              <a:lnSpc>
                <a:spcPct val="150000"/>
              </a:lnSpc>
              <a:buFont typeface="Courier New" panose="02070309020205020404" pitchFamily="49" charset="0"/>
              <a:buChar char="o"/>
            </a:pPr>
            <a:r>
              <a:rPr lang="fr-FR" sz="1100" dirty="0" smtClean="0">
                <a:latin typeface="Sassoon Infant Std" pitchFamily="34" charset="0"/>
              </a:rPr>
              <a:t>Savoir conjuguer les verbes au présent de l’impératif</a:t>
            </a:r>
            <a:endParaRPr lang="fr-FR" sz="1100" dirty="0" smtClean="0">
              <a:latin typeface="Sassoon Infant Std" pitchFamily="34" charset="0"/>
            </a:endParaRPr>
          </a:p>
          <a:p>
            <a:pPr marL="171450" indent="-171450">
              <a:lnSpc>
                <a:spcPct val="150000"/>
              </a:lnSpc>
              <a:buFont typeface="Courier New" panose="02070309020205020404" pitchFamily="49" charset="0"/>
              <a:buChar char="o"/>
            </a:pPr>
            <a:r>
              <a:rPr lang="fr-FR" sz="1100" dirty="0" smtClean="0">
                <a:latin typeface="Sassoon Infant Std" pitchFamily="34" charset="0"/>
                <a:ea typeface="Times New Roman"/>
                <a:cs typeface="Times New Roman"/>
              </a:rPr>
              <a:t>Savoir conjuguer les verbes au futur de l’indicatif</a:t>
            </a:r>
            <a:endParaRPr lang="fr-FR" sz="1100" dirty="0">
              <a:latin typeface="Sassoon Infant Std" pitchFamily="34" charset="0"/>
              <a:ea typeface="Times New Roman"/>
              <a:cs typeface="Times New Roman"/>
            </a:endParaRPr>
          </a:p>
        </p:txBody>
      </p:sp>
      <p:sp>
        <p:nvSpPr>
          <p:cNvPr id="16" name="Rectangle à coins arrondis 15"/>
          <p:cNvSpPr/>
          <p:nvPr/>
        </p:nvSpPr>
        <p:spPr>
          <a:xfrm>
            <a:off x="6010622" y="198413"/>
            <a:ext cx="1226170" cy="588730"/>
          </a:xfrm>
          <a:prstGeom prst="roundRect">
            <a:avLst>
              <a:gd name="adj" fmla="val 26958"/>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 name="ZoneTexte 13"/>
          <p:cNvSpPr txBox="1"/>
          <p:nvPr/>
        </p:nvSpPr>
        <p:spPr>
          <a:xfrm>
            <a:off x="6010622" y="198413"/>
            <a:ext cx="1226170" cy="523220"/>
          </a:xfrm>
          <a:prstGeom prst="rect">
            <a:avLst/>
          </a:prstGeom>
          <a:noFill/>
        </p:spPr>
        <p:txBody>
          <a:bodyPr wrap="square" rtlCol="0">
            <a:spAutoFit/>
          </a:bodyPr>
          <a:lstStyle/>
          <a:p>
            <a:pPr algn="ctr"/>
            <a:r>
              <a:rPr lang="fr-FR" sz="1400" dirty="0" smtClean="0">
                <a:latin typeface="Fineliner Script" pitchFamily="50" charset="0"/>
              </a:rPr>
              <a:t>Soin, présentation</a:t>
            </a:r>
          </a:p>
          <a:p>
            <a:pPr algn="ctr"/>
            <a:endParaRPr lang="fr-FR" sz="1400" dirty="0">
              <a:latin typeface="Fineliner Script" pitchFamily="50" charset="0"/>
            </a:endParaRPr>
          </a:p>
        </p:txBody>
      </p:sp>
      <p:grpSp>
        <p:nvGrpSpPr>
          <p:cNvPr id="15" name="Group 2"/>
          <p:cNvGrpSpPr>
            <a:grpSpLocks/>
          </p:cNvGrpSpPr>
          <p:nvPr/>
        </p:nvGrpSpPr>
        <p:grpSpPr bwMode="auto">
          <a:xfrm>
            <a:off x="6156672" y="457203"/>
            <a:ext cx="951306" cy="264429"/>
            <a:chOff x="114698913" y="113219876"/>
            <a:chExt cx="2032147" cy="477798"/>
          </a:xfrm>
        </p:grpSpPr>
        <p:pic>
          <p:nvPicPr>
            <p:cNvPr id="1027" name="Picture 3"/>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115289595" y="113249500"/>
              <a:ext cx="462278" cy="4047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8" name="Picture 4"/>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15775160" y="113233546"/>
              <a:ext cx="462280"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9" name="Picture 5"/>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116268781" y="113240769"/>
              <a:ext cx="462279"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0" name="il_fi" descr="MC900412464[1]"/>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l="177" r="175"/>
            <a:stretch>
              <a:fillRect/>
            </a:stretch>
          </p:blipFill>
          <p:spPr bwMode="auto">
            <a:xfrm>
              <a:off x="114698913" y="113219876"/>
              <a:ext cx="484706" cy="47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
        <p:nvSpPr>
          <p:cNvPr id="18" name="Ellipse 17"/>
          <p:cNvSpPr/>
          <p:nvPr/>
        </p:nvSpPr>
        <p:spPr>
          <a:xfrm rot="19715485">
            <a:off x="2268240" y="100780"/>
            <a:ext cx="576064" cy="310907"/>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ZoneTexte 16"/>
          <p:cNvSpPr txBox="1"/>
          <p:nvPr/>
        </p:nvSpPr>
        <p:spPr>
          <a:xfrm rot="19715485">
            <a:off x="2268240" y="95780"/>
            <a:ext cx="576064" cy="369332"/>
          </a:xfrm>
          <a:prstGeom prst="rect">
            <a:avLst/>
          </a:prstGeom>
          <a:noFill/>
        </p:spPr>
        <p:txBody>
          <a:bodyPr wrap="square" rtlCol="0">
            <a:spAutoFit/>
          </a:bodyPr>
          <a:lstStyle/>
          <a:p>
            <a:pPr algn="ctr"/>
            <a:r>
              <a:rPr lang="fr-FR" sz="1800" dirty="0" smtClean="0">
                <a:latin typeface="Fineliner Script" pitchFamily="50" charset="0"/>
              </a:rPr>
              <a:t>CM1</a:t>
            </a:r>
            <a:endParaRPr lang="fr-FR" dirty="0">
              <a:latin typeface="Fineliner Script" pitchFamily="50" charset="0"/>
            </a:endParaRPr>
          </a:p>
        </p:txBody>
      </p:sp>
      <p:sp>
        <p:nvSpPr>
          <p:cNvPr id="3" name="Rectangle à coins arrondis 2"/>
          <p:cNvSpPr/>
          <p:nvPr/>
        </p:nvSpPr>
        <p:spPr>
          <a:xfrm>
            <a:off x="6470266" y="990501"/>
            <a:ext cx="725668" cy="856429"/>
          </a:xfrm>
          <a:prstGeom prst="roundRect">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1126021506"/>
              </p:ext>
            </p:extLst>
          </p:nvPr>
        </p:nvGraphicFramePr>
        <p:xfrm>
          <a:off x="6472510" y="1000274"/>
          <a:ext cx="723424" cy="834183"/>
        </p:xfrm>
        <a:graphic>
          <a:graphicData uri="http://schemas.openxmlformats.org/drawingml/2006/table">
            <a:tbl>
              <a:tblPr firstRow="1" bandRow="1">
                <a:tableStyleId>{5940675A-B579-460E-94D1-54222C63F5DA}</a:tableStyleId>
              </a:tblPr>
              <a:tblGrid>
                <a:gridCol w="208280"/>
                <a:gridCol w="515144"/>
              </a:tblGrid>
              <a:tr h="212021">
                <a:tc>
                  <a:txBody>
                    <a:bodyPr/>
                    <a:lstStyle/>
                    <a:p>
                      <a:r>
                        <a:rPr lang="fr-FR" sz="700" dirty="0" smtClean="0">
                          <a:latin typeface="Patrick Hand" panose="00000500000000000000" pitchFamily="2" charset="0"/>
                        </a:rPr>
                        <a:t>1</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Patrick Hand" panose="00000500000000000000" pitchFamily="2"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161859">
                <a:tc>
                  <a:txBody>
                    <a:bodyPr/>
                    <a:lstStyle/>
                    <a:p>
                      <a:r>
                        <a:rPr lang="fr-FR" sz="700" dirty="0" smtClean="0">
                          <a:latin typeface="Patrick Hand" panose="00000500000000000000" pitchFamily="2" charset="0"/>
                        </a:rPr>
                        <a:t>2</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endParaRPr lang="fr-FR" sz="700" dirty="0">
                        <a:latin typeface="Patrick Hand" panose="00000500000000000000" pitchFamily="2"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2021">
                <a:tc>
                  <a:txBody>
                    <a:bodyPr/>
                    <a:lstStyle/>
                    <a:p>
                      <a:r>
                        <a:rPr lang="fr-FR" sz="700" dirty="0" smtClean="0">
                          <a:latin typeface="Patrick Hand" panose="00000500000000000000" pitchFamily="2" charset="0"/>
                        </a:rPr>
                        <a:t>3</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2021">
                <a:tc>
                  <a:txBody>
                    <a:bodyPr/>
                    <a:lstStyle/>
                    <a:p>
                      <a:r>
                        <a:rPr lang="fr-FR" sz="700" dirty="0" smtClean="0">
                          <a:latin typeface="Patrick Hand" panose="00000500000000000000" pitchFamily="2" charset="0"/>
                        </a:rPr>
                        <a:t>4</a:t>
                      </a:r>
                      <a:endParaRPr lang="fr-FR" sz="700" dirty="0">
                        <a:latin typeface="Patrick Hand" panose="00000500000000000000" pitchFamily="2" charset="0"/>
                      </a:endParaRPr>
                    </a:p>
                  </a:txBody>
                  <a:tcPr>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3" name="Rectangle 12"/>
          <p:cNvSpPr/>
          <p:nvPr/>
        </p:nvSpPr>
        <p:spPr>
          <a:xfrm>
            <a:off x="6640765" y="1218660"/>
            <a:ext cx="561372" cy="200055"/>
          </a:xfrm>
          <a:prstGeom prst="rect">
            <a:avLst/>
          </a:prstGeom>
        </p:spPr>
        <p:txBody>
          <a:bodyPr wrap="none">
            <a:spAutoFit/>
          </a:bodyPr>
          <a:lstStyle/>
          <a:p>
            <a:pPr lvl="0"/>
            <a:r>
              <a:rPr lang="fr-FR" sz="700" dirty="0">
                <a:solidFill>
                  <a:prstClr val="black"/>
                </a:solidFill>
                <a:latin typeface="Patrick Hand" panose="00000500000000000000" pitchFamily="2" charset="0"/>
              </a:rPr>
              <a:t>à renforcer</a:t>
            </a:r>
          </a:p>
        </p:txBody>
      </p:sp>
      <p:sp>
        <p:nvSpPr>
          <p:cNvPr id="23" name="Rectangle 22"/>
          <p:cNvSpPr/>
          <p:nvPr/>
        </p:nvSpPr>
        <p:spPr>
          <a:xfrm>
            <a:off x="6644963" y="1382606"/>
            <a:ext cx="591829" cy="286232"/>
          </a:xfrm>
          <a:prstGeom prst="rect">
            <a:avLst/>
          </a:prstGeom>
        </p:spPr>
        <p:txBody>
          <a:bodyPr wrap="none">
            <a:spAutoFit/>
          </a:bodyPr>
          <a:lstStyle/>
          <a:p>
            <a:pPr lvl="0">
              <a:lnSpc>
                <a:spcPct val="80000"/>
              </a:lnSpc>
            </a:pPr>
            <a:r>
              <a:rPr lang="fr-FR" sz="700" dirty="0" smtClean="0">
                <a:solidFill>
                  <a:prstClr val="black"/>
                </a:solidFill>
                <a:latin typeface="Patrick Hand" panose="00000500000000000000" pitchFamily="2" charset="0"/>
              </a:rPr>
              <a:t>en cours </a:t>
            </a:r>
          </a:p>
          <a:p>
            <a:pPr lvl="0"/>
            <a:r>
              <a:rPr lang="fr-FR" sz="700" dirty="0" smtClean="0">
                <a:solidFill>
                  <a:prstClr val="black"/>
                </a:solidFill>
                <a:latin typeface="Patrick Hand" panose="00000500000000000000" pitchFamily="2" charset="0"/>
              </a:rPr>
              <a:t>d’acquisition</a:t>
            </a:r>
            <a:endParaRPr lang="fr-FR" sz="700" dirty="0">
              <a:solidFill>
                <a:prstClr val="black"/>
              </a:solidFill>
              <a:latin typeface="Patrick Hand" panose="00000500000000000000" pitchFamily="2" charset="0"/>
            </a:endParaRPr>
          </a:p>
        </p:txBody>
      </p:sp>
      <p:sp>
        <p:nvSpPr>
          <p:cNvPr id="24" name="Rectangle 23"/>
          <p:cNvSpPr/>
          <p:nvPr/>
        </p:nvSpPr>
        <p:spPr>
          <a:xfrm>
            <a:off x="6660365" y="1637636"/>
            <a:ext cx="526106" cy="200055"/>
          </a:xfrm>
          <a:prstGeom prst="rect">
            <a:avLst/>
          </a:prstGeom>
        </p:spPr>
        <p:txBody>
          <a:bodyPr wrap="none">
            <a:spAutoFit/>
          </a:bodyPr>
          <a:lstStyle/>
          <a:p>
            <a:pPr lvl="0"/>
            <a:r>
              <a:rPr lang="fr-FR" sz="700" dirty="0">
                <a:solidFill>
                  <a:prstClr val="black"/>
                </a:solidFill>
                <a:latin typeface="Patrick Hand" panose="00000500000000000000" pitchFamily="2" charset="0"/>
              </a:rPr>
              <a:t>n</a:t>
            </a:r>
            <a:r>
              <a:rPr lang="fr-FR" sz="700" dirty="0" smtClean="0">
                <a:solidFill>
                  <a:prstClr val="black"/>
                </a:solidFill>
                <a:latin typeface="Patrick Hand" panose="00000500000000000000" pitchFamily="2" charset="0"/>
              </a:rPr>
              <a:t>on acquis</a:t>
            </a:r>
            <a:endParaRPr lang="fr-FR" sz="700" dirty="0">
              <a:solidFill>
                <a:prstClr val="black"/>
              </a:solidFill>
              <a:latin typeface="Patrick Hand" panose="00000500000000000000" pitchFamily="2" charset="0"/>
            </a:endParaRPr>
          </a:p>
        </p:txBody>
      </p:sp>
      <p:sp>
        <p:nvSpPr>
          <p:cNvPr id="25" name="Rectangle 24"/>
          <p:cNvSpPr/>
          <p:nvPr/>
        </p:nvSpPr>
        <p:spPr>
          <a:xfrm>
            <a:off x="6634562" y="1000128"/>
            <a:ext cx="388248" cy="200055"/>
          </a:xfrm>
          <a:prstGeom prst="rect">
            <a:avLst/>
          </a:prstGeom>
        </p:spPr>
        <p:txBody>
          <a:bodyPr wrap="none">
            <a:spAutoFit/>
          </a:bodyPr>
          <a:lstStyle/>
          <a:p>
            <a:pPr lvl="0"/>
            <a:r>
              <a:rPr lang="fr-FR" sz="700" dirty="0" smtClean="0">
                <a:solidFill>
                  <a:prstClr val="black"/>
                </a:solidFill>
                <a:latin typeface="Patrick Hand" panose="00000500000000000000" pitchFamily="2" charset="0"/>
              </a:rPr>
              <a:t>acquis</a:t>
            </a:r>
            <a:endParaRPr lang="fr-FR" sz="700" dirty="0">
              <a:solidFill>
                <a:prstClr val="black"/>
              </a:solidFill>
              <a:latin typeface="Patrick Hand" panose="00000500000000000000" pitchFamily="2" charset="0"/>
            </a:endParaRPr>
          </a:p>
        </p:txBody>
      </p:sp>
      <p:sp>
        <p:nvSpPr>
          <p:cNvPr id="20" name="Rectangle à coins arrondis 19"/>
          <p:cNvSpPr/>
          <p:nvPr/>
        </p:nvSpPr>
        <p:spPr>
          <a:xfrm>
            <a:off x="133078" y="2070622"/>
            <a:ext cx="498143" cy="4608512"/>
          </a:xfrm>
          <a:prstGeom prst="roundRect">
            <a:avLst>
              <a:gd name="adj" fmla="val 20491"/>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rot="16200000">
            <a:off x="-1934646" y="4159435"/>
            <a:ext cx="4608514" cy="430887"/>
          </a:xfrm>
          <a:prstGeom prst="rect">
            <a:avLst/>
          </a:prstGeom>
          <a:noFill/>
        </p:spPr>
        <p:txBody>
          <a:bodyPr wrap="square" rtlCol="0">
            <a:spAutoFit/>
          </a:bodyPr>
          <a:lstStyle/>
          <a:p>
            <a:pPr algn="ctr"/>
            <a:r>
              <a:rPr lang="fr-FR" sz="2200" dirty="0" smtClean="0">
                <a:latin typeface="Fineliner Script" pitchFamily="50" charset="0"/>
              </a:rPr>
              <a:t>Le présent de l’impératif</a:t>
            </a:r>
            <a:endParaRPr lang="fr-FR" sz="2200" dirty="0">
              <a:latin typeface="Fineliner Script" pitchFamily="50" charset="0"/>
            </a:endParaRPr>
          </a:p>
        </p:txBody>
      </p:sp>
      <p:sp>
        <p:nvSpPr>
          <p:cNvPr id="26" name="Rectangle à coins arrondis 25"/>
          <p:cNvSpPr/>
          <p:nvPr/>
        </p:nvSpPr>
        <p:spPr>
          <a:xfrm>
            <a:off x="756072" y="2070622"/>
            <a:ext cx="6552728" cy="4608511"/>
          </a:xfrm>
          <a:prstGeom prst="roundRect">
            <a:avLst>
              <a:gd name="adj" fmla="val 2988"/>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Larme 34"/>
          <p:cNvSpPr/>
          <p:nvPr/>
        </p:nvSpPr>
        <p:spPr>
          <a:xfrm>
            <a:off x="900088" y="3979643"/>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ZoneTexte 35"/>
          <p:cNvSpPr txBox="1"/>
          <p:nvPr/>
        </p:nvSpPr>
        <p:spPr>
          <a:xfrm>
            <a:off x="875463" y="3943638"/>
            <a:ext cx="6311008" cy="400110"/>
          </a:xfrm>
          <a:prstGeom prst="rect">
            <a:avLst/>
          </a:prstGeom>
          <a:noFill/>
        </p:spPr>
        <p:txBody>
          <a:bodyPr wrap="square" rtlCol="0">
            <a:spAutoFit/>
          </a:bodyPr>
          <a:lstStyle/>
          <a:p>
            <a:r>
              <a:rPr lang="fr-FR" sz="1800" b="1" dirty="0" smtClean="0">
                <a:latin typeface="Fineliner Script" pitchFamily="50" charset="0"/>
              </a:rPr>
              <a:t> 2   </a:t>
            </a:r>
            <a:r>
              <a:rPr lang="fr-FR" dirty="0" smtClean="0">
                <a:latin typeface="Fineliner Script" pitchFamily="50" charset="0"/>
              </a:rPr>
              <a:t>Ecris ce texte au présent de l’impératif à la 2</a:t>
            </a:r>
            <a:r>
              <a:rPr lang="fr-FR" baseline="30000" dirty="0" smtClean="0">
                <a:latin typeface="Fineliner Script" pitchFamily="50" charset="0"/>
              </a:rPr>
              <a:t>ème</a:t>
            </a:r>
            <a:r>
              <a:rPr lang="fr-FR" dirty="0" smtClean="0">
                <a:latin typeface="Fineliner Script" pitchFamily="50" charset="0"/>
              </a:rPr>
              <a:t> pers, </a:t>
            </a:r>
            <a:r>
              <a:rPr lang="fr-FR" dirty="0" err="1" smtClean="0">
                <a:latin typeface="Fineliner Script" pitchFamily="50" charset="0"/>
              </a:rPr>
              <a:t>sing</a:t>
            </a:r>
            <a:r>
              <a:rPr lang="fr-FR" dirty="0" smtClean="0">
                <a:latin typeface="Fineliner Script" pitchFamily="50" charset="0"/>
              </a:rPr>
              <a:t>.</a:t>
            </a:r>
            <a:endParaRPr lang="fr-FR" dirty="0">
              <a:latin typeface="Fineliner Script" pitchFamily="50" charset="0"/>
            </a:endParaRPr>
          </a:p>
        </p:txBody>
      </p:sp>
      <p:sp>
        <p:nvSpPr>
          <p:cNvPr id="37" name="ZoneTexte 36"/>
          <p:cNvSpPr txBox="1"/>
          <p:nvPr/>
        </p:nvSpPr>
        <p:spPr>
          <a:xfrm>
            <a:off x="822209" y="4343748"/>
            <a:ext cx="6470716" cy="2191369"/>
          </a:xfrm>
          <a:prstGeom prst="rect">
            <a:avLst/>
          </a:prstGeom>
          <a:noFill/>
        </p:spPr>
        <p:txBody>
          <a:bodyPr wrap="square" rtlCol="0">
            <a:spAutoFit/>
          </a:bodyPr>
          <a:lstStyle/>
          <a:p>
            <a:pPr>
              <a:lnSpc>
                <a:spcPct val="160000"/>
              </a:lnSpc>
            </a:pPr>
            <a:r>
              <a:rPr lang="fr-FR" sz="1100" dirty="0" smtClean="0">
                <a:latin typeface="Short Stack" panose="02010500040000000007" pitchFamily="2" charset="0"/>
              </a:rPr>
              <a:t>Ecraser du papier journal et en faire des boules. Les coller les unes aux autres et les fixer sur un socle pour former un cône. Insérer une bouteille d’eau vide au milieu. Recouvrir de dôme de papier aluminium. Remplir la bouteille d’un mélange spécial. Observer.</a:t>
            </a:r>
          </a:p>
          <a:p>
            <a:pPr>
              <a:lnSpc>
                <a:spcPct val="150000"/>
              </a:lnSpc>
            </a:pPr>
            <a:r>
              <a:rPr lang="fr-FR" sz="1100" dirty="0" smtClean="0">
                <a:solidFill>
                  <a:srgbClr val="FF0000"/>
                </a:solidFill>
                <a:latin typeface="Short Stack" panose="02010500040000000007" pitchFamily="2" charset="0"/>
              </a:rPr>
              <a:t>Ecrase du papier journal et fais-en des boules. Colle-les les unes aux autres et fixe-les sur un socle pour former un cône. Insère une bouteille d’eau vide au milieu. Recouvre de dôme de papier aluminium. Remplis la bouteille d’un mélange spécial. Observer.</a:t>
            </a:r>
            <a:endParaRPr lang="fr-FR" sz="1100" dirty="0">
              <a:solidFill>
                <a:srgbClr val="FF0000"/>
              </a:solidFill>
              <a:latin typeface="Short Stack" panose="02010500040000000007" pitchFamily="2" charset="0"/>
            </a:endParaRPr>
          </a:p>
        </p:txBody>
      </p:sp>
      <p:sp>
        <p:nvSpPr>
          <p:cNvPr id="39" name="Rectangle à coins arrondis 38"/>
          <p:cNvSpPr/>
          <p:nvPr/>
        </p:nvSpPr>
        <p:spPr>
          <a:xfrm>
            <a:off x="133077" y="6823149"/>
            <a:ext cx="498143" cy="3672408"/>
          </a:xfrm>
          <a:prstGeom prst="roundRect">
            <a:avLst>
              <a:gd name="adj" fmla="val 20491"/>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rot="16200000">
            <a:off x="-1466594" y="8443910"/>
            <a:ext cx="3672409" cy="430887"/>
          </a:xfrm>
          <a:prstGeom prst="rect">
            <a:avLst/>
          </a:prstGeom>
          <a:noFill/>
        </p:spPr>
        <p:txBody>
          <a:bodyPr wrap="square" rtlCol="0">
            <a:spAutoFit/>
          </a:bodyPr>
          <a:lstStyle/>
          <a:p>
            <a:pPr algn="ctr"/>
            <a:r>
              <a:rPr lang="fr-FR" sz="2200" dirty="0" smtClean="0">
                <a:latin typeface="Fineliner Script" pitchFamily="50" charset="0"/>
              </a:rPr>
              <a:t>Le présent des verbes du 1</a:t>
            </a:r>
            <a:r>
              <a:rPr lang="fr-FR" sz="2200" baseline="30000" dirty="0" smtClean="0">
                <a:latin typeface="Fineliner Script" pitchFamily="50" charset="0"/>
              </a:rPr>
              <a:t>er</a:t>
            </a:r>
            <a:r>
              <a:rPr lang="fr-FR" sz="2200" dirty="0" smtClean="0">
                <a:latin typeface="Fineliner Script" pitchFamily="50" charset="0"/>
              </a:rPr>
              <a:t> groupe</a:t>
            </a:r>
            <a:endParaRPr lang="fr-FR" sz="2200" dirty="0">
              <a:latin typeface="Fineliner Script" pitchFamily="50" charset="0"/>
            </a:endParaRPr>
          </a:p>
        </p:txBody>
      </p:sp>
      <p:sp>
        <p:nvSpPr>
          <p:cNvPr id="41" name="Rectangle à coins arrondis 40"/>
          <p:cNvSpPr/>
          <p:nvPr/>
        </p:nvSpPr>
        <p:spPr>
          <a:xfrm>
            <a:off x="753475" y="6823149"/>
            <a:ext cx="6552728" cy="3672408"/>
          </a:xfrm>
          <a:prstGeom prst="roundRect">
            <a:avLst>
              <a:gd name="adj" fmla="val 3016"/>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Larme 71"/>
          <p:cNvSpPr/>
          <p:nvPr/>
        </p:nvSpPr>
        <p:spPr>
          <a:xfrm>
            <a:off x="900087" y="689109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ZoneTexte 72"/>
          <p:cNvSpPr txBox="1"/>
          <p:nvPr/>
        </p:nvSpPr>
        <p:spPr>
          <a:xfrm>
            <a:off x="875462" y="6855087"/>
            <a:ext cx="3164380" cy="400110"/>
          </a:xfrm>
          <a:prstGeom prst="rect">
            <a:avLst/>
          </a:prstGeom>
          <a:noFill/>
        </p:spPr>
        <p:txBody>
          <a:bodyPr wrap="square" rtlCol="0">
            <a:spAutoFit/>
          </a:bodyPr>
          <a:lstStyle/>
          <a:p>
            <a:r>
              <a:rPr lang="fr-FR" sz="1800" b="1" dirty="0" smtClean="0">
                <a:latin typeface="Fineliner Script" pitchFamily="50" charset="0"/>
              </a:rPr>
              <a:t> 3   </a:t>
            </a:r>
            <a:r>
              <a:rPr lang="fr-FR" dirty="0" smtClean="0">
                <a:latin typeface="Fineliner Script" pitchFamily="50" charset="0"/>
              </a:rPr>
              <a:t>Conjugue ces verbes au </a:t>
            </a:r>
            <a:r>
              <a:rPr lang="fr-FR" dirty="0" smtClean="0">
                <a:latin typeface="Fineliner Script" pitchFamily="50" charset="0"/>
              </a:rPr>
              <a:t>futur</a:t>
            </a:r>
            <a:endParaRPr lang="fr-FR" dirty="0">
              <a:latin typeface="Fineliner Script" pitchFamily="50" charset="0"/>
            </a:endParaRPr>
          </a:p>
        </p:txBody>
      </p:sp>
      <p:sp>
        <p:nvSpPr>
          <p:cNvPr id="89" name="ZoneTexte 88"/>
          <p:cNvSpPr txBox="1"/>
          <p:nvPr/>
        </p:nvSpPr>
        <p:spPr>
          <a:xfrm>
            <a:off x="867211" y="8989630"/>
            <a:ext cx="6408713" cy="1361911"/>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Dans quelques années, les enfants </a:t>
            </a:r>
            <a:r>
              <a:rPr lang="fr-FR" sz="1100" dirty="0" smtClean="0">
                <a:latin typeface="Short Stack" panose="02010500040000000007" pitchFamily="2" charset="0"/>
              </a:rPr>
              <a:t>n’(aller) </a:t>
            </a:r>
            <a:r>
              <a:rPr lang="fr-FR" sz="1100" dirty="0" smtClean="0">
                <a:solidFill>
                  <a:srgbClr val="FF0000"/>
                </a:solidFill>
                <a:latin typeface="Short Stack" panose="02010500040000000007" pitchFamily="2" charset="0"/>
              </a:rPr>
              <a:t>iront </a:t>
            </a:r>
            <a:r>
              <a:rPr lang="fr-FR" sz="1100" dirty="0" smtClean="0">
                <a:latin typeface="Short Stack" panose="02010500040000000007" pitchFamily="2" charset="0"/>
              </a:rPr>
              <a:t>plus </a:t>
            </a:r>
            <a:r>
              <a:rPr lang="fr-FR" sz="1100" dirty="0">
                <a:latin typeface="Short Stack" panose="02010500040000000007" pitchFamily="2" charset="0"/>
              </a:rPr>
              <a:t>à l’école, non pas que cela soit devenu inutile, mais on </a:t>
            </a:r>
            <a:r>
              <a:rPr lang="fr-FR" sz="1100" dirty="0" smtClean="0">
                <a:latin typeface="Short Stack" panose="02010500040000000007" pitchFamily="2" charset="0"/>
              </a:rPr>
              <a:t>(inventer) </a:t>
            </a:r>
            <a:r>
              <a:rPr lang="fr-FR" sz="1100" dirty="0" smtClean="0">
                <a:solidFill>
                  <a:srgbClr val="FF0000"/>
                </a:solidFill>
                <a:latin typeface="Short Stack" panose="02010500040000000007" pitchFamily="2" charset="0"/>
              </a:rPr>
              <a:t>inventera </a:t>
            </a:r>
            <a:r>
              <a:rPr lang="fr-FR" sz="1100" dirty="0" smtClean="0">
                <a:latin typeface="Short Stack" panose="02010500040000000007" pitchFamily="2" charset="0"/>
              </a:rPr>
              <a:t>une </a:t>
            </a:r>
            <a:r>
              <a:rPr lang="fr-FR" sz="1100" dirty="0">
                <a:latin typeface="Short Stack" panose="02010500040000000007" pitchFamily="2" charset="0"/>
              </a:rPr>
              <a:t>autre manière de s’instruire et d’apprendre. Il n’y </a:t>
            </a:r>
            <a:r>
              <a:rPr lang="fr-FR" sz="1100" dirty="0" smtClean="0">
                <a:latin typeface="Short Stack" panose="02010500040000000007" pitchFamily="2" charset="0"/>
              </a:rPr>
              <a:t>(avoir) </a:t>
            </a:r>
            <a:r>
              <a:rPr lang="fr-FR" sz="1100" dirty="0" smtClean="0">
                <a:solidFill>
                  <a:srgbClr val="FF0000"/>
                </a:solidFill>
                <a:latin typeface="Short Stack" panose="02010500040000000007" pitchFamily="2" charset="0"/>
              </a:rPr>
              <a:t>aura </a:t>
            </a:r>
            <a:r>
              <a:rPr lang="fr-FR" sz="1100" dirty="0" smtClean="0">
                <a:latin typeface="Short Stack" panose="02010500040000000007" pitchFamily="2" charset="0"/>
              </a:rPr>
              <a:t>plus </a:t>
            </a:r>
            <a:r>
              <a:rPr lang="fr-FR" sz="1100" dirty="0">
                <a:latin typeface="Short Stack" panose="02010500040000000007" pitchFamily="2" charset="0"/>
              </a:rPr>
              <a:t>de classe, l’instituteur </a:t>
            </a:r>
            <a:r>
              <a:rPr lang="fr-FR" sz="1100" dirty="0" smtClean="0">
                <a:latin typeface="Short Stack" panose="02010500040000000007" pitchFamily="2" charset="0"/>
              </a:rPr>
              <a:t>(passer) </a:t>
            </a:r>
            <a:r>
              <a:rPr lang="fr-FR" sz="1100" dirty="0" smtClean="0">
                <a:solidFill>
                  <a:srgbClr val="FF0000"/>
                </a:solidFill>
                <a:latin typeface="Short Stack" panose="02010500040000000007" pitchFamily="2" charset="0"/>
              </a:rPr>
              <a:t>passera </a:t>
            </a:r>
            <a:r>
              <a:rPr lang="fr-FR" sz="1100" dirty="0" smtClean="0">
                <a:latin typeface="Short Stack" panose="02010500040000000007" pitchFamily="2" charset="0"/>
              </a:rPr>
              <a:t>voir </a:t>
            </a:r>
            <a:r>
              <a:rPr lang="fr-FR" sz="1100" dirty="0">
                <a:latin typeface="Short Stack" panose="02010500040000000007" pitchFamily="2" charset="0"/>
              </a:rPr>
              <a:t>chaque élève chez lui, une fois par semaine pour  vérifier si les enfants savent travailler avec les ordinateurs.</a:t>
            </a:r>
          </a:p>
        </p:txBody>
      </p:sp>
      <p:sp>
        <p:nvSpPr>
          <p:cNvPr id="92" name="Rectangle à coins arrondis 91"/>
          <p:cNvSpPr/>
          <p:nvPr/>
        </p:nvSpPr>
        <p:spPr>
          <a:xfrm>
            <a:off x="5690096" y="1297121"/>
            <a:ext cx="466576" cy="269444"/>
          </a:xfrm>
          <a:prstGeom prst="roundRect">
            <a:avLst>
              <a:gd name="adj" fmla="val 25630"/>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à coins arrondis 43"/>
          <p:cNvSpPr/>
          <p:nvPr/>
        </p:nvSpPr>
        <p:spPr>
          <a:xfrm>
            <a:off x="5690096" y="1560685"/>
            <a:ext cx="466576" cy="269444"/>
          </a:xfrm>
          <a:prstGeom prst="roundRect">
            <a:avLst>
              <a:gd name="adj" fmla="val 25630"/>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à coins arrondis 44"/>
          <p:cNvSpPr/>
          <p:nvPr/>
        </p:nvSpPr>
        <p:spPr>
          <a:xfrm>
            <a:off x="113110" y="865259"/>
            <a:ext cx="2088232" cy="571291"/>
          </a:xfrm>
          <a:prstGeom prst="roundRect">
            <a:avLst>
              <a:gd name="adj" fmla="val 956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p:cNvSpPr txBox="1"/>
          <p:nvPr/>
        </p:nvSpPr>
        <p:spPr>
          <a:xfrm>
            <a:off x="99214" y="888296"/>
            <a:ext cx="2120104" cy="246221"/>
          </a:xfrm>
          <a:prstGeom prst="rect">
            <a:avLst/>
          </a:prstGeom>
          <a:noFill/>
        </p:spPr>
        <p:txBody>
          <a:bodyPr wrap="square" rtlCol="0">
            <a:spAutoFit/>
          </a:bodyPr>
          <a:lstStyle/>
          <a:p>
            <a:r>
              <a:rPr lang="fr-FR" sz="1000" dirty="0" smtClean="0">
                <a:latin typeface="Handlee" panose="02000000000000000000" pitchFamily="2" charset="0"/>
              </a:rPr>
              <a:t>Appréciation</a:t>
            </a:r>
            <a:endParaRPr lang="fr-FR" sz="1000" dirty="0">
              <a:latin typeface="Handlee" panose="02000000000000000000" pitchFamily="2" charset="0"/>
            </a:endParaRPr>
          </a:p>
        </p:txBody>
      </p:sp>
      <p:graphicFrame>
        <p:nvGraphicFramePr>
          <p:cNvPr id="29" name="Tableau 28"/>
          <p:cNvGraphicFramePr>
            <a:graphicFrameLocks noGrp="1"/>
          </p:cNvGraphicFramePr>
          <p:nvPr>
            <p:extLst>
              <p:ext uri="{D42A27DB-BD31-4B8C-83A1-F6EECF244321}">
                <p14:modId xmlns:p14="http://schemas.microsoft.com/office/powerpoint/2010/main" val="2329305142"/>
              </p:ext>
            </p:extLst>
          </p:nvPr>
        </p:nvGraphicFramePr>
        <p:xfrm>
          <a:off x="900087" y="7291201"/>
          <a:ext cx="6207894" cy="1256074"/>
        </p:xfrm>
        <a:graphic>
          <a:graphicData uri="http://schemas.openxmlformats.org/drawingml/2006/table">
            <a:tbl>
              <a:tblPr firstRow="1" bandRow="1">
                <a:tableStyleId>{5940675A-B579-460E-94D1-54222C63F5DA}</a:tableStyleId>
              </a:tblPr>
              <a:tblGrid>
                <a:gridCol w="432049"/>
                <a:gridCol w="1008112"/>
                <a:gridCol w="504056"/>
                <a:gridCol w="1080120"/>
                <a:gridCol w="504056"/>
                <a:gridCol w="1152128"/>
                <a:gridCol w="504056"/>
                <a:gridCol w="1023317"/>
              </a:tblGrid>
              <a:tr h="284131">
                <a:tc gridSpan="4">
                  <a:txBody>
                    <a:bodyPr/>
                    <a:lstStyle/>
                    <a:p>
                      <a:pPr algn="ctr"/>
                      <a:r>
                        <a:rPr lang="fr-FR" sz="1100" dirty="0" smtClean="0">
                          <a:latin typeface="Short Stack" panose="02010500040000000007" pitchFamily="2" charset="0"/>
                        </a:rPr>
                        <a:t>crier</a:t>
                      </a:r>
                      <a:endParaRPr lang="fr-FR" sz="1100" dirty="0">
                        <a:latin typeface="Short Stack" panose="02010500040000000007" pitchFamily="2" charset="0"/>
                      </a:endParaRPr>
                    </a:p>
                  </a:txBody>
                  <a:tcPr>
                    <a:solidFill>
                      <a:schemeClr val="bg1">
                        <a:lumMod val="85000"/>
                      </a:schemeClr>
                    </a:solidFill>
                  </a:tcPr>
                </a:tc>
                <a:tc hMerge="1">
                  <a:txBody>
                    <a:bodyPr/>
                    <a:lstStyle/>
                    <a:p>
                      <a:endParaRPr lang="fr-FR" sz="1100" dirty="0"/>
                    </a:p>
                  </a:txBody>
                  <a:tcPr/>
                </a:tc>
                <a:tc hMerge="1">
                  <a:txBody>
                    <a:bodyPr/>
                    <a:lstStyle/>
                    <a:p>
                      <a:endParaRPr lang="fr-FR" sz="1100" dirty="0"/>
                    </a:p>
                  </a:txBody>
                  <a:tcPr/>
                </a:tc>
                <a:tc hMerge="1">
                  <a:txBody>
                    <a:bodyPr/>
                    <a:lstStyle/>
                    <a:p>
                      <a:endParaRPr lang="fr-FR" sz="1100" dirty="0"/>
                    </a:p>
                  </a:txBody>
                  <a:tcPr/>
                </a:tc>
                <a:tc gridSpan="4">
                  <a:txBody>
                    <a:bodyPr/>
                    <a:lstStyle/>
                    <a:p>
                      <a:pPr algn="ctr"/>
                      <a:r>
                        <a:rPr lang="fr-FR" sz="1100" dirty="0" smtClean="0">
                          <a:latin typeface="Short Stack" panose="02010500040000000007" pitchFamily="2" charset="0"/>
                        </a:rPr>
                        <a:t>faire</a:t>
                      </a:r>
                      <a:endParaRPr lang="fr-FR" sz="1100" dirty="0">
                        <a:latin typeface="Short Stack" panose="02010500040000000007" pitchFamily="2" charset="0"/>
                      </a:endParaRPr>
                    </a:p>
                  </a:txBody>
                  <a:tcPr anchor="ctr">
                    <a:solidFill>
                      <a:schemeClr val="bg1">
                        <a:lumMod val="85000"/>
                      </a:schemeClr>
                    </a:solidFill>
                  </a:tcPr>
                </a:tc>
                <a:tc hMerge="1">
                  <a:txBody>
                    <a:bodyPr/>
                    <a:lstStyle/>
                    <a:p>
                      <a:pPr algn="ctr"/>
                      <a:endParaRPr lang="fr-FR" sz="1100" dirty="0"/>
                    </a:p>
                  </a:txBody>
                  <a:tcPr anchor="ctr"/>
                </a:tc>
                <a:tc hMerge="1">
                  <a:txBody>
                    <a:bodyPr/>
                    <a:lstStyle/>
                    <a:p>
                      <a:pPr algn="ctr"/>
                      <a:endParaRPr lang="fr-FR" sz="1100" dirty="0"/>
                    </a:p>
                  </a:txBody>
                  <a:tcPr anchor="ctr"/>
                </a:tc>
                <a:tc hMerge="1">
                  <a:txBody>
                    <a:bodyPr/>
                    <a:lstStyle/>
                    <a:p>
                      <a:pPr algn="ctr"/>
                      <a:endParaRPr lang="fr-FR" sz="1100" dirty="0"/>
                    </a:p>
                  </a:txBody>
                  <a:tcPr anchor="ctr"/>
                </a:tc>
              </a:tr>
              <a:tr h="323981">
                <a:tc>
                  <a:txBody>
                    <a:bodyPr/>
                    <a:lstStyle/>
                    <a:p>
                      <a:pPr algn="ctr"/>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crierai</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Nous</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crierons</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ferai</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Nous</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ferons</a:t>
                      </a:r>
                      <a:endParaRPr lang="fr-FR" sz="1100" dirty="0">
                        <a:solidFill>
                          <a:srgbClr val="FF0000"/>
                        </a:solidFill>
                        <a:latin typeface="Short Stack" panose="02010500040000000007" pitchFamily="2" charset="0"/>
                      </a:endParaRPr>
                    </a:p>
                  </a:txBody>
                  <a:tcPr anchor="ctr"/>
                </a:tc>
              </a:tr>
              <a:tr h="323981">
                <a:tc>
                  <a:txBody>
                    <a:bodyPr/>
                    <a:lstStyle/>
                    <a:p>
                      <a:pPr algn="ctr"/>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crieras</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crierez</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feras</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ferez</a:t>
                      </a:r>
                      <a:endParaRPr lang="fr-FR" sz="1100" dirty="0">
                        <a:solidFill>
                          <a:srgbClr val="FF0000"/>
                        </a:solidFill>
                        <a:latin typeface="Short Stack" panose="02010500040000000007" pitchFamily="2" charset="0"/>
                      </a:endParaRPr>
                    </a:p>
                  </a:txBody>
                  <a:tcPr anchor="ctr"/>
                </a:tc>
              </a:tr>
              <a:tr h="323981">
                <a:tc>
                  <a:txBody>
                    <a:bodyPr/>
                    <a:lstStyle/>
                    <a:p>
                      <a:pPr algn="ctr"/>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criera</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crieront</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fera</a:t>
                      </a:r>
                      <a:endParaRPr lang="fr-FR" sz="1100" dirty="0">
                        <a:solidFill>
                          <a:srgbClr val="FF0000"/>
                        </a:solidFill>
                        <a:latin typeface="Short Stack" panose="02010500040000000007" pitchFamily="2" charset="0"/>
                      </a:endParaRPr>
                    </a:p>
                  </a:txBody>
                  <a:tcPr anchor="ctr"/>
                </a:tc>
                <a:tc>
                  <a:txBody>
                    <a:bodyPr/>
                    <a:lstStyle/>
                    <a:p>
                      <a:pPr algn="ctr"/>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feront</a:t>
                      </a:r>
                      <a:endParaRPr lang="fr-FR" sz="1100" dirty="0">
                        <a:solidFill>
                          <a:srgbClr val="FF0000"/>
                        </a:solidFill>
                        <a:latin typeface="Short Stack" panose="02010500040000000007" pitchFamily="2" charset="0"/>
                      </a:endParaRPr>
                    </a:p>
                  </a:txBody>
                  <a:tcPr anchor="ctr"/>
                </a:tc>
              </a:tr>
            </a:tbl>
          </a:graphicData>
        </a:graphic>
      </p:graphicFrame>
      <p:sp>
        <p:nvSpPr>
          <p:cNvPr id="51" name="Larme 50"/>
          <p:cNvSpPr/>
          <p:nvPr/>
        </p:nvSpPr>
        <p:spPr>
          <a:xfrm>
            <a:off x="900088" y="8733537"/>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875463" y="8697532"/>
            <a:ext cx="3164380" cy="400110"/>
          </a:xfrm>
          <a:prstGeom prst="rect">
            <a:avLst/>
          </a:prstGeom>
          <a:noFill/>
        </p:spPr>
        <p:txBody>
          <a:bodyPr wrap="square" rtlCol="0">
            <a:spAutoFit/>
          </a:bodyPr>
          <a:lstStyle/>
          <a:p>
            <a:r>
              <a:rPr lang="fr-FR" sz="1800" b="1" dirty="0" smtClean="0">
                <a:latin typeface="Fineliner Script" pitchFamily="50" charset="0"/>
              </a:rPr>
              <a:t> 4   </a:t>
            </a:r>
            <a:r>
              <a:rPr lang="fr-FR" dirty="0" smtClean="0">
                <a:latin typeface="Fineliner Script" pitchFamily="50" charset="0"/>
              </a:rPr>
              <a:t>Ecris ces </a:t>
            </a:r>
            <a:r>
              <a:rPr lang="fr-FR" dirty="0" smtClean="0">
                <a:latin typeface="Fineliner Script" pitchFamily="50" charset="0"/>
              </a:rPr>
              <a:t>verbes au </a:t>
            </a:r>
            <a:r>
              <a:rPr lang="fr-FR" dirty="0" smtClean="0">
                <a:latin typeface="Fineliner Script" pitchFamily="50" charset="0"/>
              </a:rPr>
              <a:t>futur</a:t>
            </a:r>
            <a:endParaRPr lang="fr-FR" dirty="0">
              <a:latin typeface="Fineliner Script" pitchFamily="50" charset="0"/>
            </a:endParaRPr>
          </a:p>
        </p:txBody>
      </p:sp>
      <p:sp>
        <p:nvSpPr>
          <p:cNvPr id="49" name="Larme 48"/>
          <p:cNvSpPr/>
          <p:nvPr/>
        </p:nvSpPr>
        <p:spPr>
          <a:xfrm>
            <a:off x="900088" y="2177149"/>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875463" y="2141144"/>
            <a:ext cx="6400461" cy="375039"/>
          </a:xfrm>
          <a:prstGeom prst="rect">
            <a:avLst/>
          </a:prstGeom>
          <a:noFill/>
        </p:spPr>
        <p:txBody>
          <a:bodyPr wrap="square" rtlCol="0">
            <a:spAutoFit/>
          </a:bodyPr>
          <a:lstStyle/>
          <a:p>
            <a:pPr>
              <a:lnSpc>
                <a:spcPct val="90000"/>
              </a:lnSpc>
            </a:pPr>
            <a:r>
              <a:rPr lang="fr-FR" sz="1800" b="1" dirty="0" smtClean="0">
                <a:latin typeface="Fineliner Script" pitchFamily="50" charset="0"/>
              </a:rPr>
              <a:t> 1   </a:t>
            </a:r>
            <a:r>
              <a:rPr lang="fr-FR" dirty="0" smtClean="0">
                <a:latin typeface="Fineliner Script" pitchFamily="50" charset="0"/>
              </a:rPr>
              <a:t>Conjugue ces verbes au présent de l’impératif</a:t>
            </a:r>
            <a:endParaRPr lang="fr-FR" dirty="0">
              <a:latin typeface="Fineliner Script" pitchFamily="50" charset="0"/>
            </a:endParaRPr>
          </a:p>
        </p:txBody>
      </p:sp>
      <p:graphicFrame>
        <p:nvGraphicFramePr>
          <p:cNvPr id="12" name="Tableau 11"/>
          <p:cNvGraphicFramePr>
            <a:graphicFrameLocks noGrp="1"/>
          </p:cNvGraphicFramePr>
          <p:nvPr>
            <p:extLst>
              <p:ext uri="{D42A27DB-BD31-4B8C-83A1-F6EECF244321}">
                <p14:modId xmlns:p14="http://schemas.microsoft.com/office/powerpoint/2010/main" val="1689206786"/>
              </p:ext>
            </p:extLst>
          </p:nvPr>
        </p:nvGraphicFramePr>
        <p:xfrm>
          <a:off x="900086" y="2573193"/>
          <a:ext cx="6207892" cy="1225620"/>
        </p:xfrm>
        <a:graphic>
          <a:graphicData uri="http://schemas.openxmlformats.org/drawingml/2006/table">
            <a:tbl>
              <a:tblPr firstRow="1" bandRow="1">
                <a:tableStyleId>{5940675A-B579-460E-94D1-54222C63F5DA}</a:tableStyleId>
              </a:tblPr>
              <a:tblGrid>
                <a:gridCol w="1551973"/>
                <a:gridCol w="1551973"/>
                <a:gridCol w="1551973"/>
                <a:gridCol w="1551973"/>
              </a:tblGrid>
              <a:tr h="257595">
                <a:tc>
                  <a:txBody>
                    <a:bodyPr/>
                    <a:lstStyle/>
                    <a:p>
                      <a:pPr algn="ctr"/>
                      <a:r>
                        <a:rPr lang="fr-FR" sz="1100" dirty="0" smtClean="0">
                          <a:latin typeface="Short Stack" panose="02010500040000000007" pitchFamily="2" charset="0"/>
                        </a:rPr>
                        <a:t>parler</a:t>
                      </a:r>
                      <a:endParaRPr lang="fr-FR" sz="1100" dirty="0">
                        <a:latin typeface="Short Stack" panose="02010500040000000007" pitchFamily="2" charset="0"/>
                      </a:endParaRPr>
                    </a:p>
                  </a:txBody>
                  <a:tcPr anchor="ctr">
                    <a:solidFill>
                      <a:schemeClr val="bg1">
                        <a:lumMod val="85000"/>
                      </a:schemeClr>
                    </a:solidFill>
                  </a:tcPr>
                </a:tc>
                <a:tc>
                  <a:txBody>
                    <a:bodyPr/>
                    <a:lstStyle/>
                    <a:p>
                      <a:pPr marL="0" marR="0" indent="0" algn="ctr" defTabSz="1030712" rtl="0" eaLnBrk="1" fontAlgn="auto" latinLnBrk="0" hangingPunct="1">
                        <a:lnSpc>
                          <a:spcPct val="100000"/>
                        </a:lnSpc>
                        <a:spcBef>
                          <a:spcPts val="0"/>
                        </a:spcBef>
                        <a:spcAft>
                          <a:spcPts val="0"/>
                        </a:spcAft>
                        <a:buClrTx/>
                        <a:buSzTx/>
                        <a:buFontTx/>
                        <a:buNone/>
                        <a:tabLst/>
                        <a:defRPr/>
                      </a:pPr>
                      <a:r>
                        <a:rPr lang="fr-FR" sz="1100" dirty="0" smtClean="0">
                          <a:latin typeface="Short Stack" panose="02010500040000000007" pitchFamily="2" charset="0"/>
                        </a:rPr>
                        <a:t>choisir</a:t>
                      </a:r>
                    </a:p>
                  </a:txBody>
                  <a:tcPr anchor="ctr">
                    <a:solidFill>
                      <a:schemeClr val="bg1">
                        <a:lumMod val="85000"/>
                      </a:schemeClr>
                    </a:solidFill>
                  </a:tcPr>
                </a:tc>
                <a:tc>
                  <a:txBody>
                    <a:bodyPr/>
                    <a:lstStyle/>
                    <a:p>
                      <a:pPr algn="ctr"/>
                      <a:r>
                        <a:rPr lang="fr-FR" sz="1100" dirty="0" smtClean="0">
                          <a:latin typeface="Short Stack" panose="02010500040000000007" pitchFamily="2" charset="0"/>
                        </a:rPr>
                        <a:t>prendre</a:t>
                      </a:r>
                      <a:endParaRPr lang="fr-FR" sz="1100" dirty="0">
                        <a:latin typeface="Short Stack" panose="02010500040000000007" pitchFamily="2" charset="0"/>
                      </a:endParaRPr>
                    </a:p>
                  </a:txBody>
                  <a:tcPr anchor="ctr">
                    <a:solidFill>
                      <a:schemeClr val="bg1">
                        <a:lumMod val="85000"/>
                      </a:schemeClr>
                    </a:solidFill>
                  </a:tcPr>
                </a:tc>
                <a:tc>
                  <a:txBody>
                    <a:bodyPr/>
                    <a:lstStyle/>
                    <a:p>
                      <a:pPr algn="ctr"/>
                      <a:r>
                        <a:rPr lang="fr-FR" sz="1100" dirty="0" smtClean="0">
                          <a:latin typeface="Short Stack" panose="02010500040000000007" pitchFamily="2" charset="0"/>
                        </a:rPr>
                        <a:t>aller</a:t>
                      </a:r>
                      <a:endParaRPr lang="fr-FR" sz="1100" dirty="0">
                        <a:latin typeface="Short Stack" panose="02010500040000000007" pitchFamily="2" charset="0"/>
                      </a:endParaRPr>
                    </a:p>
                  </a:txBody>
                  <a:tcPr anchor="ctr">
                    <a:solidFill>
                      <a:schemeClr val="bg1">
                        <a:lumMod val="85000"/>
                      </a:schemeClr>
                    </a:solidFill>
                  </a:tcPr>
                </a:tc>
              </a:tr>
              <a:tr h="322180">
                <a:tc>
                  <a:txBody>
                    <a:bodyPr/>
                    <a:lstStyle/>
                    <a:p>
                      <a:pPr algn="ctr"/>
                      <a:r>
                        <a:rPr lang="fr-FR" sz="1100" dirty="0" smtClean="0">
                          <a:solidFill>
                            <a:srgbClr val="FF0000"/>
                          </a:solidFill>
                          <a:latin typeface="Short Stack" panose="02010500040000000007" pitchFamily="2" charset="0"/>
                        </a:rPr>
                        <a:t>parle</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choisis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prends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va</a:t>
                      </a:r>
                      <a:endParaRPr lang="fr-FR" sz="1100" dirty="0">
                        <a:solidFill>
                          <a:srgbClr val="FF0000"/>
                        </a:solidFill>
                        <a:latin typeface="Short Stack" panose="02010500040000000007" pitchFamily="2" charset="0"/>
                      </a:endParaRPr>
                    </a:p>
                  </a:txBody>
                  <a:tcPr anchor="ctr"/>
                </a:tc>
              </a:tr>
              <a:tr h="322180">
                <a:tc>
                  <a:txBody>
                    <a:bodyPr/>
                    <a:lstStyle/>
                    <a:p>
                      <a:pPr algn="ctr"/>
                      <a:r>
                        <a:rPr lang="fr-FR" sz="1100" dirty="0" smtClean="0">
                          <a:solidFill>
                            <a:srgbClr val="FF0000"/>
                          </a:solidFill>
                          <a:latin typeface="Short Stack" panose="02010500040000000007" pitchFamily="2" charset="0"/>
                        </a:rPr>
                        <a:t>parlons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choisissons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prenons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allons</a:t>
                      </a:r>
                      <a:endParaRPr lang="fr-FR" sz="1100" dirty="0">
                        <a:solidFill>
                          <a:srgbClr val="FF0000"/>
                        </a:solidFill>
                        <a:latin typeface="Short Stack" panose="02010500040000000007" pitchFamily="2" charset="0"/>
                      </a:endParaRPr>
                    </a:p>
                  </a:txBody>
                  <a:tcPr anchor="ctr"/>
                </a:tc>
              </a:tr>
              <a:tr h="322180">
                <a:tc>
                  <a:txBody>
                    <a:bodyPr/>
                    <a:lstStyle/>
                    <a:p>
                      <a:pPr algn="ctr"/>
                      <a:r>
                        <a:rPr lang="fr-FR" sz="1100" dirty="0" smtClean="0">
                          <a:solidFill>
                            <a:srgbClr val="FF0000"/>
                          </a:solidFill>
                          <a:latin typeface="Short Stack" panose="02010500040000000007" pitchFamily="2" charset="0"/>
                        </a:rPr>
                        <a:t>parlez</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choisissez</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prenez</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allez</a:t>
                      </a:r>
                      <a:endParaRPr lang="fr-FR" sz="1100" dirty="0">
                        <a:solidFill>
                          <a:srgbClr val="FF0000"/>
                        </a:solidFill>
                        <a:latin typeface="Short Stack" panose="02010500040000000007" pitchFamily="2" charset="0"/>
                      </a:endParaRPr>
                    </a:p>
                  </a:txBody>
                  <a:tcPr anchor="ctr"/>
                </a:tc>
              </a:tr>
            </a:tbl>
          </a:graphicData>
        </a:graphic>
      </p:graphicFrame>
      <p:pic>
        <p:nvPicPr>
          <p:cNvPr id="21" name="Imag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66494" y="9415437"/>
            <a:ext cx="271286" cy="1080120"/>
          </a:xfrm>
          <a:prstGeom prst="rect">
            <a:avLst/>
          </a:prstGeom>
        </p:spPr>
      </p:pic>
    </p:spTree>
    <p:extLst>
      <p:ext uri="{BB962C8B-B14F-4D97-AF65-F5344CB8AC3E}">
        <p14:creationId xmlns:p14="http://schemas.microsoft.com/office/powerpoint/2010/main" val="3140614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lumMod val="50000"/>
              <a:lumOff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1854</TotalTime>
  <Words>567</Words>
  <Application>Microsoft Office PowerPoint</Application>
  <PresentationFormat>Personnalisé</PresentationFormat>
  <Paragraphs>122</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49</cp:revision>
  <cp:lastPrinted>2013-09-24T06:14:55Z</cp:lastPrinted>
  <dcterms:created xsi:type="dcterms:W3CDTF">2013-09-23T11:54:35Z</dcterms:created>
  <dcterms:modified xsi:type="dcterms:W3CDTF">2013-12-08T21:26:53Z</dcterms:modified>
</cp:coreProperties>
</file>