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8" r:id="rId11"/>
    <p:sldId id="261" r:id="rId12"/>
    <p:sldId id="270" r:id="rId13"/>
    <p:sldId id="27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53AC-24B1-419E-8E64-2DF2691FFA42}" type="datetimeFigureOut">
              <a:rPr lang="fr-FR" smtClean="0"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98FB-2D22-46A4-8001-A2945598C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40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53AC-24B1-419E-8E64-2DF2691FFA42}" type="datetimeFigureOut">
              <a:rPr lang="fr-FR" smtClean="0"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98FB-2D22-46A4-8001-A2945598C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32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53AC-24B1-419E-8E64-2DF2691FFA42}" type="datetimeFigureOut">
              <a:rPr lang="fr-FR" smtClean="0"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98FB-2D22-46A4-8001-A2945598C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02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53AC-24B1-419E-8E64-2DF2691FFA42}" type="datetimeFigureOut">
              <a:rPr lang="fr-FR" smtClean="0"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98FB-2D22-46A4-8001-A2945598C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27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53AC-24B1-419E-8E64-2DF2691FFA42}" type="datetimeFigureOut">
              <a:rPr lang="fr-FR" smtClean="0"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98FB-2D22-46A4-8001-A2945598C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92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53AC-24B1-419E-8E64-2DF2691FFA42}" type="datetimeFigureOut">
              <a:rPr lang="fr-FR" smtClean="0"/>
              <a:t>24/01/2016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98FB-2D22-46A4-8001-A2945598C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69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53AC-24B1-419E-8E64-2DF2691FFA42}" type="datetimeFigureOut">
              <a:rPr lang="fr-FR" smtClean="0"/>
              <a:t>24/01/2016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98FB-2D22-46A4-8001-A2945598C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90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53AC-24B1-419E-8E64-2DF2691FFA42}" type="datetimeFigureOut">
              <a:rPr lang="fr-FR" smtClean="0"/>
              <a:t>24/01/2016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98FB-2D22-46A4-8001-A2945598C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34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53AC-24B1-419E-8E64-2DF2691FFA42}" type="datetimeFigureOut">
              <a:rPr lang="fr-FR" smtClean="0"/>
              <a:t>24/01/2016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98FB-2D22-46A4-8001-A2945598C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43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53AC-24B1-419E-8E64-2DF2691FFA42}" type="datetimeFigureOut">
              <a:rPr lang="fr-FR" smtClean="0"/>
              <a:t>24/01/2016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98FB-2D22-46A4-8001-A2945598C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28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53AC-24B1-419E-8E64-2DF2691FFA42}" type="datetimeFigureOut">
              <a:rPr lang="fr-FR" smtClean="0"/>
              <a:t>24/01/2016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98FB-2D22-46A4-8001-A2945598C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97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553AC-24B1-419E-8E64-2DF2691FFA42}" type="datetimeFigureOut">
              <a:rPr lang="fr-FR" smtClean="0"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998FB-2D22-46A4-8001-A2945598C7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8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0614" y="231819"/>
            <a:ext cx="10071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rgbClr val="0000CC"/>
                </a:solidFill>
              </a:rPr>
              <a:t>Acides gras :</a:t>
            </a:r>
            <a:endParaRPr lang="fr-FR" sz="7200" b="1" dirty="0">
              <a:solidFill>
                <a:srgbClr val="0000C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7881" y="1738648"/>
            <a:ext cx="1157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2060"/>
                </a:solidFill>
              </a:rPr>
              <a:t>Molécules à longue chaîne carbonée de la famille des acides carboxyliques</a:t>
            </a:r>
            <a:endParaRPr lang="fr-FR" sz="2800" b="1" i="1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719" y="2841703"/>
            <a:ext cx="2288174" cy="2092032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9247031" y="2261868"/>
            <a:ext cx="360608" cy="10093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8942204" y="5051905"/>
            <a:ext cx="283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FF0000"/>
                </a:solidFill>
              </a:rPr>
              <a:t>( groupe carboxyle)</a:t>
            </a:r>
            <a:endParaRPr lang="fr-FR" sz="2400" i="1" dirty="0">
              <a:solidFill>
                <a:srgbClr val="FF0000"/>
              </a:solidFill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1287887" y="2987899"/>
            <a:ext cx="8036417" cy="2691684"/>
          </a:xfrm>
          <a:custGeom>
            <a:avLst/>
            <a:gdLst>
              <a:gd name="connsiteX0" fmla="*/ 0 w 8036417"/>
              <a:gd name="connsiteY0" fmla="*/ 1081825 h 2691684"/>
              <a:gd name="connsiteX1" fmla="*/ 51516 w 8036417"/>
              <a:gd name="connsiteY1" fmla="*/ 1017431 h 2691684"/>
              <a:gd name="connsiteX2" fmla="*/ 128789 w 8036417"/>
              <a:gd name="connsiteY2" fmla="*/ 953036 h 2691684"/>
              <a:gd name="connsiteX3" fmla="*/ 218941 w 8036417"/>
              <a:gd name="connsiteY3" fmla="*/ 850005 h 2691684"/>
              <a:gd name="connsiteX4" fmla="*/ 309093 w 8036417"/>
              <a:gd name="connsiteY4" fmla="*/ 785611 h 2691684"/>
              <a:gd name="connsiteX5" fmla="*/ 386367 w 8036417"/>
              <a:gd name="connsiteY5" fmla="*/ 734095 h 2691684"/>
              <a:gd name="connsiteX6" fmla="*/ 476519 w 8036417"/>
              <a:gd name="connsiteY6" fmla="*/ 695459 h 2691684"/>
              <a:gd name="connsiteX7" fmla="*/ 566671 w 8036417"/>
              <a:gd name="connsiteY7" fmla="*/ 656822 h 2691684"/>
              <a:gd name="connsiteX8" fmla="*/ 734096 w 8036417"/>
              <a:gd name="connsiteY8" fmla="*/ 669701 h 2691684"/>
              <a:gd name="connsiteX9" fmla="*/ 811369 w 8036417"/>
              <a:gd name="connsiteY9" fmla="*/ 734095 h 2691684"/>
              <a:gd name="connsiteX10" fmla="*/ 862885 w 8036417"/>
              <a:gd name="connsiteY10" fmla="*/ 837126 h 2691684"/>
              <a:gd name="connsiteX11" fmla="*/ 914400 w 8036417"/>
              <a:gd name="connsiteY11" fmla="*/ 965915 h 2691684"/>
              <a:gd name="connsiteX12" fmla="*/ 1004552 w 8036417"/>
              <a:gd name="connsiteY12" fmla="*/ 1043188 h 2691684"/>
              <a:gd name="connsiteX13" fmla="*/ 1043189 w 8036417"/>
              <a:gd name="connsiteY13" fmla="*/ 1068946 h 2691684"/>
              <a:gd name="connsiteX14" fmla="*/ 1081826 w 8036417"/>
              <a:gd name="connsiteY14" fmla="*/ 1107583 h 2691684"/>
              <a:gd name="connsiteX15" fmla="*/ 1120462 w 8036417"/>
              <a:gd name="connsiteY15" fmla="*/ 1120462 h 2691684"/>
              <a:gd name="connsiteX16" fmla="*/ 1210614 w 8036417"/>
              <a:gd name="connsiteY16" fmla="*/ 1146219 h 2691684"/>
              <a:gd name="connsiteX17" fmla="*/ 1326524 w 8036417"/>
              <a:gd name="connsiteY17" fmla="*/ 1133340 h 2691684"/>
              <a:gd name="connsiteX18" fmla="*/ 1378040 w 8036417"/>
              <a:gd name="connsiteY18" fmla="*/ 1081825 h 2691684"/>
              <a:gd name="connsiteX19" fmla="*/ 1416676 w 8036417"/>
              <a:gd name="connsiteY19" fmla="*/ 1056067 h 2691684"/>
              <a:gd name="connsiteX20" fmla="*/ 1481071 w 8036417"/>
              <a:gd name="connsiteY20" fmla="*/ 991673 h 2691684"/>
              <a:gd name="connsiteX21" fmla="*/ 1506828 w 8036417"/>
              <a:gd name="connsiteY21" fmla="*/ 953036 h 2691684"/>
              <a:gd name="connsiteX22" fmla="*/ 1545465 w 8036417"/>
              <a:gd name="connsiteY22" fmla="*/ 901521 h 2691684"/>
              <a:gd name="connsiteX23" fmla="*/ 1596981 w 8036417"/>
              <a:gd name="connsiteY23" fmla="*/ 824247 h 2691684"/>
              <a:gd name="connsiteX24" fmla="*/ 1661375 w 8036417"/>
              <a:gd name="connsiteY24" fmla="*/ 746974 h 2691684"/>
              <a:gd name="connsiteX25" fmla="*/ 1700012 w 8036417"/>
              <a:gd name="connsiteY25" fmla="*/ 734095 h 2691684"/>
              <a:gd name="connsiteX26" fmla="*/ 1764406 w 8036417"/>
              <a:gd name="connsiteY26" fmla="*/ 759853 h 2691684"/>
              <a:gd name="connsiteX27" fmla="*/ 1841679 w 8036417"/>
              <a:gd name="connsiteY27" fmla="*/ 798490 h 2691684"/>
              <a:gd name="connsiteX28" fmla="*/ 1880316 w 8036417"/>
              <a:gd name="connsiteY28" fmla="*/ 850005 h 2691684"/>
              <a:gd name="connsiteX29" fmla="*/ 1893195 w 8036417"/>
              <a:gd name="connsiteY29" fmla="*/ 888642 h 2691684"/>
              <a:gd name="connsiteX30" fmla="*/ 1931831 w 8036417"/>
              <a:gd name="connsiteY30" fmla="*/ 978794 h 2691684"/>
              <a:gd name="connsiteX31" fmla="*/ 1944710 w 8036417"/>
              <a:gd name="connsiteY31" fmla="*/ 1030309 h 2691684"/>
              <a:gd name="connsiteX32" fmla="*/ 1957589 w 8036417"/>
              <a:gd name="connsiteY32" fmla="*/ 1094704 h 2691684"/>
              <a:gd name="connsiteX33" fmla="*/ 1996226 w 8036417"/>
              <a:gd name="connsiteY33" fmla="*/ 1120462 h 2691684"/>
              <a:gd name="connsiteX34" fmla="*/ 2176530 w 8036417"/>
              <a:gd name="connsiteY34" fmla="*/ 1107583 h 2691684"/>
              <a:gd name="connsiteX35" fmla="*/ 2215167 w 8036417"/>
              <a:gd name="connsiteY35" fmla="*/ 1081825 h 2691684"/>
              <a:gd name="connsiteX36" fmla="*/ 2305319 w 8036417"/>
              <a:gd name="connsiteY36" fmla="*/ 1056067 h 2691684"/>
              <a:gd name="connsiteX37" fmla="*/ 2382592 w 8036417"/>
              <a:gd name="connsiteY37" fmla="*/ 1043188 h 2691684"/>
              <a:gd name="connsiteX38" fmla="*/ 2459865 w 8036417"/>
              <a:gd name="connsiteY38" fmla="*/ 1017431 h 2691684"/>
              <a:gd name="connsiteX39" fmla="*/ 2627290 w 8036417"/>
              <a:gd name="connsiteY39" fmla="*/ 991673 h 2691684"/>
              <a:gd name="connsiteX40" fmla="*/ 2678806 w 8036417"/>
              <a:gd name="connsiteY40" fmla="*/ 914400 h 2691684"/>
              <a:gd name="connsiteX41" fmla="*/ 2717443 w 8036417"/>
              <a:gd name="connsiteY41" fmla="*/ 875763 h 2691684"/>
              <a:gd name="connsiteX42" fmla="*/ 2820474 w 8036417"/>
              <a:gd name="connsiteY42" fmla="*/ 734095 h 2691684"/>
              <a:gd name="connsiteX43" fmla="*/ 2859110 w 8036417"/>
              <a:gd name="connsiteY43" fmla="*/ 682580 h 2691684"/>
              <a:gd name="connsiteX44" fmla="*/ 2910626 w 8036417"/>
              <a:gd name="connsiteY44" fmla="*/ 605307 h 2691684"/>
              <a:gd name="connsiteX45" fmla="*/ 2987899 w 8036417"/>
              <a:gd name="connsiteY45" fmla="*/ 528033 h 2691684"/>
              <a:gd name="connsiteX46" fmla="*/ 3039414 w 8036417"/>
              <a:gd name="connsiteY46" fmla="*/ 463639 h 2691684"/>
              <a:gd name="connsiteX47" fmla="*/ 3129567 w 8036417"/>
              <a:gd name="connsiteY47" fmla="*/ 399245 h 2691684"/>
              <a:gd name="connsiteX48" fmla="*/ 3232598 w 8036417"/>
              <a:gd name="connsiteY48" fmla="*/ 373487 h 2691684"/>
              <a:gd name="connsiteX49" fmla="*/ 3438659 w 8036417"/>
              <a:gd name="connsiteY49" fmla="*/ 386366 h 2691684"/>
              <a:gd name="connsiteX50" fmla="*/ 3477296 w 8036417"/>
              <a:gd name="connsiteY50" fmla="*/ 425002 h 2691684"/>
              <a:gd name="connsiteX51" fmla="*/ 3528812 w 8036417"/>
              <a:gd name="connsiteY51" fmla="*/ 437881 h 2691684"/>
              <a:gd name="connsiteX52" fmla="*/ 3567448 w 8036417"/>
              <a:gd name="connsiteY52" fmla="*/ 463639 h 2691684"/>
              <a:gd name="connsiteX53" fmla="*/ 3657600 w 8036417"/>
              <a:gd name="connsiteY53" fmla="*/ 540912 h 2691684"/>
              <a:gd name="connsiteX54" fmla="*/ 3721995 w 8036417"/>
              <a:gd name="connsiteY54" fmla="*/ 553791 h 2691684"/>
              <a:gd name="connsiteX55" fmla="*/ 3863662 w 8036417"/>
              <a:gd name="connsiteY55" fmla="*/ 540912 h 2691684"/>
              <a:gd name="connsiteX56" fmla="*/ 3928057 w 8036417"/>
              <a:gd name="connsiteY56" fmla="*/ 450760 h 2691684"/>
              <a:gd name="connsiteX57" fmla="*/ 3953814 w 8036417"/>
              <a:gd name="connsiteY57" fmla="*/ 412124 h 2691684"/>
              <a:gd name="connsiteX58" fmla="*/ 3979572 w 8036417"/>
              <a:gd name="connsiteY58" fmla="*/ 115909 h 2691684"/>
              <a:gd name="connsiteX59" fmla="*/ 3992451 w 8036417"/>
              <a:gd name="connsiteY59" fmla="*/ 77273 h 2691684"/>
              <a:gd name="connsiteX60" fmla="*/ 4108361 w 8036417"/>
              <a:gd name="connsiteY60" fmla="*/ 12878 h 2691684"/>
              <a:gd name="connsiteX61" fmla="*/ 4146998 w 8036417"/>
              <a:gd name="connsiteY61" fmla="*/ 0 h 2691684"/>
              <a:gd name="connsiteX62" fmla="*/ 4262907 w 8036417"/>
              <a:gd name="connsiteY62" fmla="*/ 25757 h 2691684"/>
              <a:gd name="connsiteX63" fmla="*/ 4365938 w 8036417"/>
              <a:gd name="connsiteY63" fmla="*/ 103031 h 2691684"/>
              <a:gd name="connsiteX64" fmla="*/ 4404575 w 8036417"/>
              <a:gd name="connsiteY64" fmla="*/ 167425 h 2691684"/>
              <a:gd name="connsiteX65" fmla="*/ 4456090 w 8036417"/>
              <a:gd name="connsiteY65" fmla="*/ 270456 h 2691684"/>
              <a:gd name="connsiteX66" fmla="*/ 4468969 w 8036417"/>
              <a:gd name="connsiteY66" fmla="*/ 321971 h 2691684"/>
              <a:gd name="connsiteX67" fmla="*/ 4481848 w 8036417"/>
              <a:gd name="connsiteY67" fmla="*/ 386366 h 2691684"/>
              <a:gd name="connsiteX68" fmla="*/ 4507606 w 8036417"/>
              <a:gd name="connsiteY68" fmla="*/ 450760 h 2691684"/>
              <a:gd name="connsiteX69" fmla="*/ 4481848 w 8036417"/>
              <a:gd name="connsiteY69" fmla="*/ 759853 h 2691684"/>
              <a:gd name="connsiteX70" fmla="*/ 4443212 w 8036417"/>
              <a:gd name="connsiteY70" fmla="*/ 888642 h 2691684"/>
              <a:gd name="connsiteX71" fmla="*/ 4314423 w 8036417"/>
              <a:gd name="connsiteY71" fmla="*/ 1056067 h 2691684"/>
              <a:gd name="connsiteX72" fmla="*/ 4018209 w 8036417"/>
              <a:gd name="connsiteY72" fmla="*/ 1300766 h 2691684"/>
              <a:gd name="connsiteX73" fmla="*/ 3644721 w 8036417"/>
              <a:gd name="connsiteY73" fmla="*/ 1545464 h 2691684"/>
              <a:gd name="connsiteX74" fmla="*/ 3567448 w 8036417"/>
              <a:gd name="connsiteY74" fmla="*/ 1596980 h 2691684"/>
              <a:gd name="connsiteX75" fmla="*/ 3400023 w 8036417"/>
              <a:gd name="connsiteY75" fmla="*/ 1712890 h 2691684"/>
              <a:gd name="connsiteX76" fmla="*/ 3090930 w 8036417"/>
              <a:gd name="connsiteY76" fmla="*/ 1880315 h 2691684"/>
              <a:gd name="connsiteX77" fmla="*/ 2781837 w 8036417"/>
              <a:gd name="connsiteY77" fmla="*/ 2047740 h 2691684"/>
              <a:gd name="connsiteX78" fmla="*/ 2653048 w 8036417"/>
              <a:gd name="connsiteY78" fmla="*/ 2112135 h 2691684"/>
              <a:gd name="connsiteX79" fmla="*/ 2434107 w 8036417"/>
              <a:gd name="connsiteY79" fmla="*/ 2253802 h 2691684"/>
              <a:gd name="connsiteX80" fmla="*/ 2356834 w 8036417"/>
              <a:gd name="connsiteY80" fmla="*/ 2305318 h 2691684"/>
              <a:gd name="connsiteX81" fmla="*/ 2266682 w 8036417"/>
              <a:gd name="connsiteY81" fmla="*/ 2395470 h 2691684"/>
              <a:gd name="connsiteX82" fmla="*/ 2292440 w 8036417"/>
              <a:gd name="connsiteY82" fmla="*/ 2485622 h 2691684"/>
              <a:gd name="connsiteX83" fmla="*/ 2395471 w 8036417"/>
              <a:gd name="connsiteY83" fmla="*/ 2550016 h 2691684"/>
              <a:gd name="connsiteX84" fmla="*/ 2653048 w 8036417"/>
              <a:gd name="connsiteY84" fmla="*/ 2627290 h 2691684"/>
              <a:gd name="connsiteX85" fmla="*/ 2756079 w 8036417"/>
              <a:gd name="connsiteY85" fmla="*/ 2665926 h 2691684"/>
              <a:gd name="connsiteX86" fmla="*/ 2987899 w 8036417"/>
              <a:gd name="connsiteY86" fmla="*/ 2691684 h 2691684"/>
              <a:gd name="connsiteX87" fmla="*/ 3503054 w 8036417"/>
              <a:gd name="connsiteY87" fmla="*/ 2678805 h 2691684"/>
              <a:gd name="connsiteX88" fmla="*/ 3593206 w 8036417"/>
              <a:gd name="connsiteY88" fmla="*/ 2665926 h 2691684"/>
              <a:gd name="connsiteX89" fmla="*/ 3734874 w 8036417"/>
              <a:gd name="connsiteY89" fmla="*/ 2653047 h 2691684"/>
              <a:gd name="connsiteX90" fmla="*/ 3889420 w 8036417"/>
              <a:gd name="connsiteY90" fmla="*/ 2601532 h 2691684"/>
              <a:gd name="connsiteX91" fmla="*/ 3966693 w 8036417"/>
              <a:gd name="connsiteY91" fmla="*/ 2562895 h 2691684"/>
              <a:gd name="connsiteX92" fmla="*/ 4005330 w 8036417"/>
              <a:gd name="connsiteY92" fmla="*/ 2524259 h 2691684"/>
              <a:gd name="connsiteX93" fmla="*/ 4069724 w 8036417"/>
              <a:gd name="connsiteY93" fmla="*/ 2485622 h 2691684"/>
              <a:gd name="connsiteX94" fmla="*/ 4159876 w 8036417"/>
              <a:gd name="connsiteY94" fmla="*/ 2408349 h 2691684"/>
              <a:gd name="connsiteX95" fmla="*/ 4198513 w 8036417"/>
              <a:gd name="connsiteY95" fmla="*/ 2305318 h 2691684"/>
              <a:gd name="connsiteX96" fmla="*/ 4211392 w 8036417"/>
              <a:gd name="connsiteY96" fmla="*/ 2240924 h 2691684"/>
              <a:gd name="connsiteX97" fmla="*/ 4198513 w 8036417"/>
              <a:gd name="connsiteY97" fmla="*/ 2034862 h 2691684"/>
              <a:gd name="connsiteX98" fmla="*/ 4185634 w 8036417"/>
              <a:gd name="connsiteY98" fmla="*/ 1996225 h 2691684"/>
              <a:gd name="connsiteX99" fmla="*/ 4172755 w 8036417"/>
              <a:gd name="connsiteY99" fmla="*/ 1944709 h 2691684"/>
              <a:gd name="connsiteX100" fmla="*/ 4146998 w 8036417"/>
              <a:gd name="connsiteY100" fmla="*/ 1828800 h 2691684"/>
              <a:gd name="connsiteX101" fmla="*/ 4172755 w 8036417"/>
              <a:gd name="connsiteY101" fmla="*/ 1687132 h 2691684"/>
              <a:gd name="connsiteX102" fmla="*/ 4185634 w 8036417"/>
              <a:gd name="connsiteY102" fmla="*/ 1648495 h 2691684"/>
              <a:gd name="connsiteX103" fmla="*/ 4340181 w 8036417"/>
              <a:gd name="connsiteY103" fmla="*/ 1571222 h 2691684"/>
              <a:gd name="connsiteX104" fmla="*/ 4610637 w 8036417"/>
              <a:gd name="connsiteY104" fmla="*/ 1596980 h 2691684"/>
              <a:gd name="connsiteX105" fmla="*/ 4739426 w 8036417"/>
              <a:gd name="connsiteY105" fmla="*/ 1661374 h 2691684"/>
              <a:gd name="connsiteX106" fmla="*/ 4881093 w 8036417"/>
              <a:gd name="connsiteY106" fmla="*/ 1712890 h 2691684"/>
              <a:gd name="connsiteX107" fmla="*/ 4997003 w 8036417"/>
              <a:gd name="connsiteY107" fmla="*/ 1751526 h 2691684"/>
              <a:gd name="connsiteX108" fmla="*/ 5151550 w 8036417"/>
              <a:gd name="connsiteY108" fmla="*/ 1777284 h 2691684"/>
              <a:gd name="connsiteX109" fmla="*/ 5370490 w 8036417"/>
              <a:gd name="connsiteY109" fmla="*/ 1751526 h 2691684"/>
              <a:gd name="connsiteX110" fmla="*/ 5422006 w 8036417"/>
              <a:gd name="connsiteY110" fmla="*/ 1725769 h 2691684"/>
              <a:gd name="connsiteX111" fmla="*/ 5460643 w 8036417"/>
              <a:gd name="connsiteY111" fmla="*/ 1674253 h 2691684"/>
              <a:gd name="connsiteX112" fmla="*/ 5602310 w 8036417"/>
              <a:gd name="connsiteY112" fmla="*/ 1481070 h 2691684"/>
              <a:gd name="connsiteX113" fmla="*/ 5679583 w 8036417"/>
              <a:gd name="connsiteY113" fmla="*/ 1184856 h 2691684"/>
              <a:gd name="connsiteX114" fmla="*/ 5731099 w 8036417"/>
              <a:gd name="connsiteY114" fmla="*/ 991673 h 2691684"/>
              <a:gd name="connsiteX115" fmla="*/ 5743978 w 8036417"/>
              <a:gd name="connsiteY115" fmla="*/ 914400 h 2691684"/>
              <a:gd name="connsiteX116" fmla="*/ 5769736 w 8036417"/>
              <a:gd name="connsiteY116" fmla="*/ 824247 h 2691684"/>
              <a:gd name="connsiteX117" fmla="*/ 5782614 w 8036417"/>
              <a:gd name="connsiteY117" fmla="*/ 785611 h 2691684"/>
              <a:gd name="connsiteX118" fmla="*/ 5821251 w 8036417"/>
              <a:gd name="connsiteY118" fmla="*/ 669701 h 2691684"/>
              <a:gd name="connsiteX119" fmla="*/ 5872767 w 8036417"/>
              <a:gd name="connsiteY119" fmla="*/ 540912 h 2691684"/>
              <a:gd name="connsiteX120" fmla="*/ 5885645 w 8036417"/>
              <a:gd name="connsiteY120" fmla="*/ 476518 h 2691684"/>
              <a:gd name="connsiteX121" fmla="*/ 5911403 w 8036417"/>
              <a:gd name="connsiteY121" fmla="*/ 412124 h 2691684"/>
              <a:gd name="connsiteX122" fmla="*/ 6001555 w 8036417"/>
              <a:gd name="connsiteY122" fmla="*/ 283335 h 2691684"/>
              <a:gd name="connsiteX123" fmla="*/ 6065950 w 8036417"/>
              <a:gd name="connsiteY123" fmla="*/ 244698 h 2691684"/>
              <a:gd name="connsiteX124" fmla="*/ 6181859 w 8036417"/>
              <a:gd name="connsiteY124" fmla="*/ 218940 h 2691684"/>
              <a:gd name="connsiteX125" fmla="*/ 6426558 w 8036417"/>
              <a:gd name="connsiteY125" fmla="*/ 257577 h 2691684"/>
              <a:gd name="connsiteX126" fmla="*/ 6439437 w 8036417"/>
              <a:gd name="connsiteY126" fmla="*/ 296214 h 2691684"/>
              <a:gd name="connsiteX127" fmla="*/ 6452316 w 8036417"/>
              <a:gd name="connsiteY127" fmla="*/ 360608 h 2691684"/>
              <a:gd name="connsiteX128" fmla="*/ 6426558 w 8036417"/>
              <a:gd name="connsiteY128" fmla="*/ 592428 h 2691684"/>
              <a:gd name="connsiteX129" fmla="*/ 6413679 w 8036417"/>
              <a:gd name="connsiteY129" fmla="*/ 643943 h 2691684"/>
              <a:gd name="connsiteX130" fmla="*/ 6362164 w 8036417"/>
              <a:gd name="connsiteY130" fmla="*/ 746974 h 2691684"/>
              <a:gd name="connsiteX131" fmla="*/ 6310648 w 8036417"/>
              <a:gd name="connsiteY131" fmla="*/ 888642 h 2691684"/>
              <a:gd name="connsiteX132" fmla="*/ 6284890 w 8036417"/>
              <a:gd name="connsiteY132" fmla="*/ 965915 h 2691684"/>
              <a:gd name="connsiteX133" fmla="*/ 6284890 w 8036417"/>
              <a:gd name="connsiteY133" fmla="*/ 1171977 h 2691684"/>
              <a:gd name="connsiteX134" fmla="*/ 6413679 w 8036417"/>
              <a:gd name="connsiteY134" fmla="*/ 1159098 h 2691684"/>
              <a:gd name="connsiteX135" fmla="*/ 6529589 w 8036417"/>
              <a:gd name="connsiteY135" fmla="*/ 1120462 h 2691684"/>
              <a:gd name="connsiteX136" fmla="*/ 6619741 w 8036417"/>
              <a:gd name="connsiteY136" fmla="*/ 1081825 h 2691684"/>
              <a:gd name="connsiteX137" fmla="*/ 6722772 w 8036417"/>
              <a:gd name="connsiteY137" fmla="*/ 1017431 h 2691684"/>
              <a:gd name="connsiteX138" fmla="*/ 6761409 w 8036417"/>
              <a:gd name="connsiteY138" fmla="*/ 978794 h 2691684"/>
              <a:gd name="connsiteX139" fmla="*/ 6800045 w 8036417"/>
              <a:gd name="connsiteY139" fmla="*/ 888642 h 2691684"/>
              <a:gd name="connsiteX140" fmla="*/ 6825803 w 8036417"/>
              <a:gd name="connsiteY140" fmla="*/ 837126 h 2691684"/>
              <a:gd name="connsiteX141" fmla="*/ 6838682 w 8036417"/>
              <a:gd name="connsiteY141" fmla="*/ 798490 h 2691684"/>
              <a:gd name="connsiteX142" fmla="*/ 6877319 w 8036417"/>
              <a:gd name="connsiteY142" fmla="*/ 708338 h 2691684"/>
              <a:gd name="connsiteX143" fmla="*/ 6915955 w 8036417"/>
              <a:gd name="connsiteY143" fmla="*/ 695459 h 2691684"/>
              <a:gd name="connsiteX144" fmla="*/ 6954592 w 8036417"/>
              <a:gd name="connsiteY144" fmla="*/ 708338 h 2691684"/>
              <a:gd name="connsiteX145" fmla="*/ 6967471 w 8036417"/>
              <a:gd name="connsiteY145" fmla="*/ 746974 h 2691684"/>
              <a:gd name="connsiteX146" fmla="*/ 6993228 w 8036417"/>
              <a:gd name="connsiteY146" fmla="*/ 798490 h 2691684"/>
              <a:gd name="connsiteX147" fmla="*/ 7006107 w 8036417"/>
              <a:gd name="connsiteY147" fmla="*/ 888642 h 2691684"/>
              <a:gd name="connsiteX148" fmla="*/ 7057623 w 8036417"/>
              <a:gd name="connsiteY148" fmla="*/ 1287887 h 2691684"/>
              <a:gd name="connsiteX149" fmla="*/ 7083381 w 8036417"/>
              <a:gd name="connsiteY149" fmla="*/ 1197735 h 2691684"/>
              <a:gd name="connsiteX150" fmla="*/ 7173533 w 8036417"/>
              <a:gd name="connsiteY150" fmla="*/ 1120462 h 2691684"/>
              <a:gd name="connsiteX151" fmla="*/ 7250806 w 8036417"/>
              <a:gd name="connsiteY151" fmla="*/ 1068946 h 2691684"/>
              <a:gd name="connsiteX152" fmla="*/ 7289443 w 8036417"/>
              <a:gd name="connsiteY152" fmla="*/ 1043188 h 2691684"/>
              <a:gd name="connsiteX153" fmla="*/ 7340958 w 8036417"/>
              <a:gd name="connsiteY153" fmla="*/ 965915 h 2691684"/>
              <a:gd name="connsiteX154" fmla="*/ 7366716 w 8036417"/>
              <a:gd name="connsiteY154" fmla="*/ 927278 h 2691684"/>
              <a:gd name="connsiteX155" fmla="*/ 7418231 w 8036417"/>
              <a:gd name="connsiteY155" fmla="*/ 914400 h 2691684"/>
              <a:gd name="connsiteX156" fmla="*/ 7456868 w 8036417"/>
              <a:gd name="connsiteY156" fmla="*/ 901521 h 2691684"/>
              <a:gd name="connsiteX157" fmla="*/ 7572778 w 8036417"/>
              <a:gd name="connsiteY157" fmla="*/ 965915 h 2691684"/>
              <a:gd name="connsiteX158" fmla="*/ 7585657 w 8036417"/>
              <a:gd name="connsiteY158" fmla="*/ 1017431 h 2691684"/>
              <a:gd name="connsiteX159" fmla="*/ 7611414 w 8036417"/>
              <a:gd name="connsiteY159" fmla="*/ 1094704 h 2691684"/>
              <a:gd name="connsiteX160" fmla="*/ 7675809 w 8036417"/>
              <a:gd name="connsiteY160" fmla="*/ 1223493 h 2691684"/>
              <a:gd name="connsiteX161" fmla="*/ 7727324 w 8036417"/>
              <a:gd name="connsiteY161" fmla="*/ 1210614 h 2691684"/>
              <a:gd name="connsiteX162" fmla="*/ 7753082 w 8036417"/>
              <a:gd name="connsiteY162" fmla="*/ 1171977 h 2691684"/>
              <a:gd name="connsiteX163" fmla="*/ 7804598 w 8036417"/>
              <a:gd name="connsiteY163" fmla="*/ 1056067 h 2691684"/>
              <a:gd name="connsiteX164" fmla="*/ 7843234 w 8036417"/>
              <a:gd name="connsiteY164" fmla="*/ 1043188 h 2691684"/>
              <a:gd name="connsiteX165" fmla="*/ 7868992 w 8036417"/>
              <a:gd name="connsiteY165" fmla="*/ 1004552 h 2691684"/>
              <a:gd name="connsiteX166" fmla="*/ 7907628 w 8036417"/>
              <a:gd name="connsiteY166" fmla="*/ 991673 h 2691684"/>
              <a:gd name="connsiteX167" fmla="*/ 7946265 w 8036417"/>
              <a:gd name="connsiteY167" fmla="*/ 965915 h 2691684"/>
              <a:gd name="connsiteX168" fmla="*/ 8036417 w 8036417"/>
              <a:gd name="connsiteY168" fmla="*/ 991673 h 269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8036417" h="2691684">
                <a:moveTo>
                  <a:pt x="0" y="1081825"/>
                </a:moveTo>
                <a:cubicBezTo>
                  <a:pt x="17172" y="1060360"/>
                  <a:pt x="32079" y="1036868"/>
                  <a:pt x="51516" y="1017431"/>
                </a:cubicBezTo>
                <a:cubicBezTo>
                  <a:pt x="99030" y="969917"/>
                  <a:pt x="86593" y="1016330"/>
                  <a:pt x="128789" y="953036"/>
                </a:cubicBezTo>
                <a:cubicBezTo>
                  <a:pt x="199623" y="846785"/>
                  <a:pt x="125928" y="896513"/>
                  <a:pt x="218941" y="850005"/>
                </a:cubicBezTo>
                <a:cubicBezTo>
                  <a:pt x="265559" y="780080"/>
                  <a:pt x="218325" y="835121"/>
                  <a:pt x="309093" y="785611"/>
                </a:cubicBezTo>
                <a:cubicBezTo>
                  <a:pt x="336270" y="770787"/>
                  <a:pt x="356998" y="743885"/>
                  <a:pt x="386367" y="734095"/>
                </a:cubicBezTo>
                <a:cubicBezTo>
                  <a:pt x="476975" y="703892"/>
                  <a:pt x="365118" y="743201"/>
                  <a:pt x="476519" y="695459"/>
                </a:cubicBezTo>
                <a:cubicBezTo>
                  <a:pt x="609149" y="638618"/>
                  <a:pt x="395840" y="742237"/>
                  <a:pt x="566671" y="656822"/>
                </a:cubicBezTo>
                <a:cubicBezTo>
                  <a:pt x="622479" y="661115"/>
                  <a:pt x="679082" y="659386"/>
                  <a:pt x="734096" y="669701"/>
                </a:cubicBezTo>
                <a:cubicBezTo>
                  <a:pt x="751864" y="673033"/>
                  <a:pt x="804175" y="722790"/>
                  <a:pt x="811369" y="734095"/>
                </a:cubicBezTo>
                <a:cubicBezTo>
                  <a:pt x="831984" y="766489"/>
                  <a:pt x="850743" y="800699"/>
                  <a:pt x="862885" y="837126"/>
                </a:cubicBezTo>
                <a:cubicBezTo>
                  <a:pt x="874613" y="872311"/>
                  <a:pt x="890714" y="932754"/>
                  <a:pt x="914400" y="965915"/>
                </a:cubicBezTo>
                <a:cubicBezTo>
                  <a:pt x="933902" y="993218"/>
                  <a:pt x="978903" y="1024867"/>
                  <a:pt x="1004552" y="1043188"/>
                </a:cubicBezTo>
                <a:cubicBezTo>
                  <a:pt x="1017147" y="1052185"/>
                  <a:pt x="1031298" y="1059037"/>
                  <a:pt x="1043189" y="1068946"/>
                </a:cubicBezTo>
                <a:cubicBezTo>
                  <a:pt x="1057181" y="1080606"/>
                  <a:pt x="1066671" y="1097480"/>
                  <a:pt x="1081826" y="1107583"/>
                </a:cubicBezTo>
                <a:cubicBezTo>
                  <a:pt x="1093121" y="1115113"/>
                  <a:pt x="1107409" y="1116733"/>
                  <a:pt x="1120462" y="1120462"/>
                </a:cubicBezTo>
                <a:cubicBezTo>
                  <a:pt x="1233661" y="1152804"/>
                  <a:pt x="1117979" y="1115340"/>
                  <a:pt x="1210614" y="1146219"/>
                </a:cubicBezTo>
                <a:cubicBezTo>
                  <a:pt x="1249251" y="1141926"/>
                  <a:pt x="1290241" y="1147295"/>
                  <a:pt x="1326524" y="1133340"/>
                </a:cubicBezTo>
                <a:cubicBezTo>
                  <a:pt x="1349190" y="1124622"/>
                  <a:pt x="1359602" y="1097629"/>
                  <a:pt x="1378040" y="1081825"/>
                </a:cubicBezTo>
                <a:cubicBezTo>
                  <a:pt x="1389792" y="1071752"/>
                  <a:pt x="1403797" y="1064653"/>
                  <a:pt x="1416676" y="1056067"/>
                </a:cubicBezTo>
                <a:cubicBezTo>
                  <a:pt x="1485369" y="953031"/>
                  <a:pt x="1395206" y="1077539"/>
                  <a:pt x="1481071" y="991673"/>
                </a:cubicBezTo>
                <a:cubicBezTo>
                  <a:pt x="1492016" y="980728"/>
                  <a:pt x="1497831" y="965631"/>
                  <a:pt x="1506828" y="953036"/>
                </a:cubicBezTo>
                <a:cubicBezTo>
                  <a:pt x="1519304" y="935569"/>
                  <a:pt x="1533156" y="919106"/>
                  <a:pt x="1545465" y="901521"/>
                </a:cubicBezTo>
                <a:cubicBezTo>
                  <a:pt x="1563218" y="876160"/>
                  <a:pt x="1579809" y="850005"/>
                  <a:pt x="1596981" y="824247"/>
                </a:cubicBezTo>
                <a:cubicBezTo>
                  <a:pt x="1615988" y="795737"/>
                  <a:pt x="1631625" y="766807"/>
                  <a:pt x="1661375" y="746974"/>
                </a:cubicBezTo>
                <a:cubicBezTo>
                  <a:pt x="1672671" y="739444"/>
                  <a:pt x="1687133" y="738388"/>
                  <a:pt x="1700012" y="734095"/>
                </a:cubicBezTo>
                <a:cubicBezTo>
                  <a:pt x="1721477" y="742681"/>
                  <a:pt x="1743728" y="749514"/>
                  <a:pt x="1764406" y="759853"/>
                </a:cubicBezTo>
                <a:cubicBezTo>
                  <a:pt x="1864270" y="809786"/>
                  <a:pt x="1744566" y="766118"/>
                  <a:pt x="1841679" y="798490"/>
                </a:cubicBezTo>
                <a:cubicBezTo>
                  <a:pt x="1854558" y="815662"/>
                  <a:pt x="1869666" y="831368"/>
                  <a:pt x="1880316" y="850005"/>
                </a:cubicBezTo>
                <a:cubicBezTo>
                  <a:pt x="1887051" y="861792"/>
                  <a:pt x="1887847" y="876164"/>
                  <a:pt x="1893195" y="888642"/>
                </a:cubicBezTo>
                <a:cubicBezTo>
                  <a:pt x="1922632" y="957330"/>
                  <a:pt x="1914572" y="918387"/>
                  <a:pt x="1931831" y="978794"/>
                </a:cubicBezTo>
                <a:cubicBezTo>
                  <a:pt x="1936694" y="995813"/>
                  <a:pt x="1940870" y="1013030"/>
                  <a:pt x="1944710" y="1030309"/>
                </a:cubicBezTo>
                <a:cubicBezTo>
                  <a:pt x="1949459" y="1051678"/>
                  <a:pt x="1946728" y="1075698"/>
                  <a:pt x="1957589" y="1094704"/>
                </a:cubicBezTo>
                <a:cubicBezTo>
                  <a:pt x="1965269" y="1108143"/>
                  <a:pt x="1983347" y="1111876"/>
                  <a:pt x="1996226" y="1120462"/>
                </a:cubicBezTo>
                <a:cubicBezTo>
                  <a:pt x="2056327" y="1116169"/>
                  <a:pt x="2117192" y="1118054"/>
                  <a:pt x="2176530" y="1107583"/>
                </a:cubicBezTo>
                <a:cubicBezTo>
                  <a:pt x="2191773" y="1104893"/>
                  <a:pt x="2200795" y="1087574"/>
                  <a:pt x="2215167" y="1081825"/>
                </a:cubicBezTo>
                <a:cubicBezTo>
                  <a:pt x="2244185" y="1070218"/>
                  <a:pt x="2274866" y="1063095"/>
                  <a:pt x="2305319" y="1056067"/>
                </a:cubicBezTo>
                <a:cubicBezTo>
                  <a:pt x="2330763" y="1050195"/>
                  <a:pt x="2357259" y="1049521"/>
                  <a:pt x="2382592" y="1043188"/>
                </a:cubicBezTo>
                <a:cubicBezTo>
                  <a:pt x="2408932" y="1036603"/>
                  <a:pt x="2433525" y="1024016"/>
                  <a:pt x="2459865" y="1017431"/>
                </a:cubicBezTo>
                <a:cubicBezTo>
                  <a:pt x="2483692" y="1011474"/>
                  <a:pt x="2608225" y="994397"/>
                  <a:pt x="2627290" y="991673"/>
                </a:cubicBezTo>
                <a:cubicBezTo>
                  <a:pt x="2644462" y="965915"/>
                  <a:pt x="2656916" y="936290"/>
                  <a:pt x="2678806" y="914400"/>
                </a:cubicBezTo>
                <a:cubicBezTo>
                  <a:pt x="2691685" y="901521"/>
                  <a:pt x="2705909" y="889860"/>
                  <a:pt x="2717443" y="875763"/>
                </a:cubicBezTo>
                <a:cubicBezTo>
                  <a:pt x="2827231" y="741577"/>
                  <a:pt x="2762528" y="815220"/>
                  <a:pt x="2820474" y="734095"/>
                </a:cubicBezTo>
                <a:cubicBezTo>
                  <a:pt x="2832950" y="716629"/>
                  <a:pt x="2846801" y="700164"/>
                  <a:pt x="2859110" y="682580"/>
                </a:cubicBezTo>
                <a:cubicBezTo>
                  <a:pt x="2876863" y="657219"/>
                  <a:pt x="2888736" y="627197"/>
                  <a:pt x="2910626" y="605307"/>
                </a:cubicBezTo>
                <a:lnTo>
                  <a:pt x="2987899" y="528033"/>
                </a:lnTo>
                <a:cubicBezTo>
                  <a:pt x="3012972" y="452816"/>
                  <a:pt x="2981160" y="521893"/>
                  <a:pt x="3039414" y="463639"/>
                </a:cubicBezTo>
                <a:cubicBezTo>
                  <a:pt x="3098828" y="404224"/>
                  <a:pt x="3019686" y="433054"/>
                  <a:pt x="3129567" y="399245"/>
                </a:cubicBezTo>
                <a:cubicBezTo>
                  <a:pt x="3163402" y="388834"/>
                  <a:pt x="3232598" y="373487"/>
                  <a:pt x="3232598" y="373487"/>
                </a:cubicBezTo>
                <a:cubicBezTo>
                  <a:pt x="3301285" y="377780"/>
                  <a:pt x="3371314" y="372188"/>
                  <a:pt x="3438659" y="386366"/>
                </a:cubicBezTo>
                <a:cubicBezTo>
                  <a:pt x="3456482" y="390118"/>
                  <a:pt x="3461482" y="415966"/>
                  <a:pt x="3477296" y="425002"/>
                </a:cubicBezTo>
                <a:cubicBezTo>
                  <a:pt x="3492664" y="433784"/>
                  <a:pt x="3511640" y="433588"/>
                  <a:pt x="3528812" y="437881"/>
                </a:cubicBezTo>
                <a:cubicBezTo>
                  <a:pt x="3541691" y="446467"/>
                  <a:pt x="3555696" y="453566"/>
                  <a:pt x="3567448" y="463639"/>
                </a:cubicBezTo>
                <a:cubicBezTo>
                  <a:pt x="3592567" y="485170"/>
                  <a:pt x="3622558" y="527771"/>
                  <a:pt x="3657600" y="540912"/>
                </a:cubicBezTo>
                <a:cubicBezTo>
                  <a:pt x="3678096" y="548598"/>
                  <a:pt x="3700530" y="549498"/>
                  <a:pt x="3721995" y="553791"/>
                </a:cubicBezTo>
                <a:cubicBezTo>
                  <a:pt x="3769217" y="549498"/>
                  <a:pt x="3817846" y="553130"/>
                  <a:pt x="3863662" y="540912"/>
                </a:cubicBezTo>
                <a:cubicBezTo>
                  <a:pt x="3931665" y="522778"/>
                  <a:pt x="3908053" y="497436"/>
                  <a:pt x="3928057" y="450760"/>
                </a:cubicBezTo>
                <a:cubicBezTo>
                  <a:pt x="3934154" y="436533"/>
                  <a:pt x="3945228" y="425003"/>
                  <a:pt x="3953814" y="412124"/>
                </a:cubicBezTo>
                <a:cubicBezTo>
                  <a:pt x="3989923" y="267687"/>
                  <a:pt x="3949980" y="441413"/>
                  <a:pt x="3979572" y="115909"/>
                </a:cubicBezTo>
                <a:cubicBezTo>
                  <a:pt x="3980801" y="102389"/>
                  <a:pt x="3984921" y="88568"/>
                  <a:pt x="3992451" y="77273"/>
                </a:cubicBezTo>
                <a:cubicBezTo>
                  <a:pt x="4025500" y="27700"/>
                  <a:pt x="4050758" y="32079"/>
                  <a:pt x="4108361" y="12878"/>
                </a:cubicBezTo>
                <a:lnTo>
                  <a:pt x="4146998" y="0"/>
                </a:lnTo>
                <a:cubicBezTo>
                  <a:pt x="4185634" y="8586"/>
                  <a:pt x="4225078" y="14118"/>
                  <a:pt x="4262907" y="25757"/>
                </a:cubicBezTo>
                <a:cubicBezTo>
                  <a:pt x="4306711" y="39235"/>
                  <a:pt x="4338077" y="67209"/>
                  <a:pt x="4365938" y="103031"/>
                </a:cubicBezTo>
                <a:cubicBezTo>
                  <a:pt x="4381306" y="122790"/>
                  <a:pt x="4393380" y="145036"/>
                  <a:pt x="4404575" y="167425"/>
                </a:cubicBezTo>
                <a:cubicBezTo>
                  <a:pt x="4467593" y="293460"/>
                  <a:pt x="4396411" y="180935"/>
                  <a:pt x="4456090" y="270456"/>
                </a:cubicBezTo>
                <a:cubicBezTo>
                  <a:pt x="4460383" y="287628"/>
                  <a:pt x="4465129" y="304692"/>
                  <a:pt x="4468969" y="321971"/>
                </a:cubicBezTo>
                <a:cubicBezTo>
                  <a:pt x="4473718" y="343340"/>
                  <a:pt x="4475558" y="365399"/>
                  <a:pt x="4481848" y="386366"/>
                </a:cubicBezTo>
                <a:cubicBezTo>
                  <a:pt x="4488491" y="408509"/>
                  <a:pt x="4499020" y="429295"/>
                  <a:pt x="4507606" y="450760"/>
                </a:cubicBezTo>
                <a:cubicBezTo>
                  <a:pt x="4499020" y="553791"/>
                  <a:pt x="4492487" y="657014"/>
                  <a:pt x="4481848" y="759853"/>
                </a:cubicBezTo>
                <a:cubicBezTo>
                  <a:pt x="4477127" y="805486"/>
                  <a:pt x="4463694" y="847678"/>
                  <a:pt x="4443212" y="888642"/>
                </a:cubicBezTo>
                <a:cubicBezTo>
                  <a:pt x="4412835" y="949397"/>
                  <a:pt x="4363197" y="1012171"/>
                  <a:pt x="4314423" y="1056067"/>
                </a:cubicBezTo>
                <a:cubicBezTo>
                  <a:pt x="4219228" y="1141742"/>
                  <a:pt x="4125483" y="1230805"/>
                  <a:pt x="4018209" y="1300766"/>
                </a:cubicBezTo>
                <a:cubicBezTo>
                  <a:pt x="3696562" y="1510536"/>
                  <a:pt x="3819948" y="1428647"/>
                  <a:pt x="3644721" y="1545464"/>
                </a:cubicBezTo>
                <a:lnTo>
                  <a:pt x="3567448" y="1596980"/>
                </a:lnTo>
                <a:cubicBezTo>
                  <a:pt x="3511428" y="1635310"/>
                  <a:pt x="3459707" y="1680561"/>
                  <a:pt x="3400023" y="1712890"/>
                </a:cubicBezTo>
                <a:lnTo>
                  <a:pt x="3090930" y="1880315"/>
                </a:lnTo>
                <a:lnTo>
                  <a:pt x="2781837" y="2047740"/>
                </a:lnTo>
                <a:cubicBezTo>
                  <a:pt x="2739284" y="2069942"/>
                  <a:pt x="2693345" y="2086061"/>
                  <a:pt x="2653048" y="2112135"/>
                </a:cubicBezTo>
                <a:lnTo>
                  <a:pt x="2434107" y="2253802"/>
                </a:lnTo>
                <a:cubicBezTo>
                  <a:pt x="2408177" y="2270713"/>
                  <a:pt x="2378724" y="2283428"/>
                  <a:pt x="2356834" y="2305318"/>
                </a:cubicBezTo>
                <a:lnTo>
                  <a:pt x="2266682" y="2395470"/>
                </a:lnTo>
                <a:cubicBezTo>
                  <a:pt x="2275268" y="2425521"/>
                  <a:pt x="2276360" y="2458823"/>
                  <a:pt x="2292440" y="2485622"/>
                </a:cubicBezTo>
                <a:cubicBezTo>
                  <a:pt x="2304206" y="2505232"/>
                  <a:pt x="2374047" y="2541982"/>
                  <a:pt x="2395471" y="2550016"/>
                </a:cubicBezTo>
                <a:cubicBezTo>
                  <a:pt x="2697030" y="2663100"/>
                  <a:pt x="2423389" y="2555522"/>
                  <a:pt x="2653048" y="2627290"/>
                </a:cubicBezTo>
                <a:cubicBezTo>
                  <a:pt x="2688057" y="2638230"/>
                  <a:pt x="2720638" y="2656475"/>
                  <a:pt x="2756079" y="2665926"/>
                </a:cubicBezTo>
                <a:cubicBezTo>
                  <a:pt x="2796600" y="2676732"/>
                  <a:pt x="2966850" y="2689770"/>
                  <a:pt x="2987899" y="2691684"/>
                </a:cubicBezTo>
                <a:lnTo>
                  <a:pt x="3503054" y="2678805"/>
                </a:lnTo>
                <a:cubicBezTo>
                  <a:pt x="3533382" y="2677514"/>
                  <a:pt x="3563036" y="2669278"/>
                  <a:pt x="3593206" y="2665926"/>
                </a:cubicBezTo>
                <a:cubicBezTo>
                  <a:pt x="3640333" y="2660690"/>
                  <a:pt x="3687651" y="2657340"/>
                  <a:pt x="3734874" y="2653047"/>
                </a:cubicBezTo>
                <a:cubicBezTo>
                  <a:pt x="3822021" y="2635619"/>
                  <a:pt x="3793047" y="2646012"/>
                  <a:pt x="3889420" y="2601532"/>
                </a:cubicBezTo>
                <a:cubicBezTo>
                  <a:pt x="3915567" y="2589464"/>
                  <a:pt x="3942732" y="2578869"/>
                  <a:pt x="3966693" y="2562895"/>
                </a:cubicBezTo>
                <a:cubicBezTo>
                  <a:pt x="3981848" y="2552792"/>
                  <a:pt x="3990759" y="2535187"/>
                  <a:pt x="4005330" y="2524259"/>
                </a:cubicBezTo>
                <a:cubicBezTo>
                  <a:pt x="4025356" y="2509240"/>
                  <a:pt x="4048896" y="2499507"/>
                  <a:pt x="4069724" y="2485622"/>
                </a:cubicBezTo>
                <a:cubicBezTo>
                  <a:pt x="4119294" y="2452576"/>
                  <a:pt x="4120077" y="2448149"/>
                  <a:pt x="4159876" y="2408349"/>
                </a:cubicBezTo>
                <a:cubicBezTo>
                  <a:pt x="4167756" y="2388649"/>
                  <a:pt x="4191783" y="2332239"/>
                  <a:pt x="4198513" y="2305318"/>
                </a:cubicBezTo>
                <a:cubicBezTo>
                  <a:pt x="4203822" y="2284082"/>
                  <a:pt x="4207099" y="2262389"/>
                  <a:pt x="4211392" y="2240924"/>
                </a:cubicBezTo>
                <a:cubicBezTo>
                  <a:pt x="4207099" y="2172237"/>
                  <a:pt x="4205718" y="2103305"/>
                  <a:pt x="4198513" y="2034862"/>
                </a:cubicBezTo>
                <a:cubicBezTo>
                  <a:pt x="4197092" y="2021361"/>
                  <a:pt x="4189364" y="2009278"/>
                  <a:pt x="4185634" y="1996225"/>
                </a:cubicBezTo>
                <a:cubicBezTo>
                  <a:pt x="4180771" y="1979206"/>
                  <a:pt x="4176595" y="1961988"/>
                  <a:pt x="4172755" y="1944709"/>
                </a:cubicBezTo>
                <a:cubicBezTo>
                  <a:pt x="4140047" y="1797523"/>
                  <a:pt x="4178412" y="1954463"/>
                  <a:pt x="4146998" y="1828800"/>
                </a:cubicBezTo>
                <a:cubicBezTo>
                  <a:pt x="4155584" y="1781577"/>
                  <a:pt x="4162698" y="1734063"/>
                  <a:pt x="4172755" y="1687132"/>
                </a:cubicBezTo>
                <a:cubicBezTo>
                  <a:pt x="4175599" y="1673858"/>
                  <a:pt x="4175487" y="1657514"/>
                  <a:pt x="4185634" y="1648495"/>
                </a:cubicBezTo>
                <a:cubicBezTo>
                  <a:pt x="4254918" y="1586909"/>
                  <a:pt x="4270684" y="1588596"/>
                  <a:pt x="4340181" y="1571222"/>
                </a:cubicBezTo>
                <a:cubicBezTo>
                  <a:pt x="4430333" y="1579808"/>
                  <a:pt x="4521130" y="1583210"/>
                  <a:pt x="4610637" y="1596980"/>
                </a:cubicBezTo>
                <a:cubicBezTo>
                  <a:pt x="4658419" y="1604331"/>
                  <a:pt x="4698360" y="1640841"/>
                  <a:pt x="4739426" y="1661374"/>
                </a:cubicBezTo>
                <a:cubicBezTo>
                  <a:pt x="4795741" y="1689531"/>
                  <a:pt x="4820983" y="1688846"/>
                  <a:pt x="4881093" y="1712890"/>
                </a:cubicBezTo>
                <a:cubicBezTo>
                  <a:pt x="4976306" y="1750975"/>
                  <a:pt x="4886284" y="1731987"/>
                  <a:pt x="4997003" y="1751526"/>
                </a:cubicBezTo>
                <a:lnTo>
                  <a:pt x="5151550" y="1777284"/>
                </a:lnTo>
                <a:cubicBezTo>
                  <a:pt x="5232023" y="1771536"/>
                  <a:pt x="5300234" y="1781635"/>
                  <a:pt x="5370490" y="1751526"/>
                </a:cubicBezTo>
                <a:cubicBezTo>
                  <a:pt x="5388136" y="1743963"/>
                  <a:pt x="5404834" y="1734355"/>
                  <a:pt x="5422006" y="1725769"/>
                </a:cubicBezTo>
                <a:cubicBezTo>
                  <a:pt x="5434885" y="1708597"/>
                  <a:pt x="5445465" y="1689431"/>
                  <a:pt x="5460643" y="1674253"/>
                </a:cubicBezTo>
                <a:cubicBezTo>
                  <a:pt x="5543836" y="1591060"/>
                  <a:pt x="5545892" y="1678531"/>
                  <a:pt x="5602310" y="1481070"/>
                </a:cubicBezTo>
                <a:cubicBezTo>
                  <a:pt x="5726793" y="1045385"/>
                  <a:pt x="5600949" y="1499394"/>
                  <a:pt x="5679583" y="1184856"/>
                </a:cubicBezTo>
                <a:cubicBezTo>
                  <a:pt x="5712251" y="1054183"/>
                  <a:pt x="5700950" y="1132367"/>
                  <a:pt x="5731099" y="991673"/>
                </a:cubicBezTo>
                <a:cubicBezTo>
                  <a:pt x="5736570" y="966140"/>
                  <a:pt x="5738106" y="939844"/>
                  <a:pt x="5743978" y="914400"/>
                </a:cubicBezTo>
                <a:cubicBezTo>
                  <a:pt x="5751006" y="883947"/>
                  <a:pt x="5760756" y="854182"/>
                  <a:pt x="5769736" y="824247"/>
                </a:cubicBezTo>
                <a:cubicBezTo>
                  <a:pt x="5773637" y="811244"/>
                  <a:pt x="5779322" y="798781"/>
                  <a:pt x="5782614" y="785611"/>
                </a:cubicBezTo>
                <a:cubicBezTo>
                  <a:pt x="5807579" y="685750"/>
                  <a:pt x="5778406" y="755390"/>
                  <a:pt x="5821251" y="669701"/>
                </a:cubicBezTo>
                <a:cubicBezTo>
                  <a:pt x="5853809" y="474358"/>
                  <a:pt x="5805187" y="692969"/>
                  <a:pt x="5872767" y="540912"/>
                </a:cubicBezTo>
                <a:cubicBezTo>
                  <a:pt x="5881657" y="520909"/>
                  <a:pt x="5879355" y="497485"/>
                  <a:pt x="5885645" y="476518"/>
                </a:cubicBezTo>
                <a:cubicBezTo>
                  <a:pt x="5892288" y="454375"/>
                  <a:pt x="5902014" y="433250"/>
                  <a:pt x="5911403" y="412124"/>
                </a:cubicBezTo>
                <a:cubicBezTo>
                  <a:pt x="5934851" y="359366"/>
                  <a:pt x="5955091" y="325153"/>
                  <a:pt x="6001555" y="283335"/>
                </a:cubicBezTo>
                <a:cubicBezTo>
                  <a:pt x="6020161" y="266589"/>
                  <a:pt x="6043560" y="255893"/>
                  <a:pt x="6065950" y="244698"/>
                </a:cubicBezTo>
                <a:cubicBezTo>
                  <a:pt x="6097655" y="228845"/>
                  <a:pt x="6152179" y="223887"/>
                  <a:pt x="6181859" y="218940"/>
                </a:cubicBezTo>
                <a:cubicBezTo>
                  <a:pt x="6193914" y="219693"/>
                  <a:pt x="6377767" y="196588"/>
                  <a:pt x="6426558" y="257577"/>
                </a:cubicBezTo>
                <a:cubicBezTo>
                  <a:pt x="6435039" y="268178"/>
                  <a:pt x="6436144" y="283044"/>
                  <a:pt x="6439437" y="296214"/>
                </a:cubicBezTo>
                <a:cubicBezTo>
                  <a:pt x="6444746" y="317450"/>
                  <a:pt x="6448023" y="339143"/>
                  <a:pt x="6452316" y="360608"/>
                </a:cubicBezTo>
                <a:cubicBezTo>
                  <a:pt x="6441347" y="503207"/>
                  <a:pt x="6449011" y="491391"/>
                  <a:pt x="6426558" y="592428"/>
                </a:cubicBezTo>
                <a:cubicBezTo>
                  <a:pt x="6422718" y="609707"/>
                  <a:pt x="6420487" y="627604"/>
                  <a:pt x="6413679" y="643943"/>
                </a:cubicBezTo>
                <a:cubicBezTo>
                  <a:pt x="6398911" y="679387"/>
                  <a:pt x="6374306" y="710547"/>
                  <a:pt x="6362164" y="746974"/>
                </a:cubicBezTo>
                <a:cubicBezTo>
                  <a:pt x="6287002" y="972458"/>
                  <a:pt x="6382331" y="691514"/>
                  <a:pt x="6310648" y="888642"/>
                </a:cubicBezTo>
                <a:cubicBezTo>
                  <a:pt x="6301369" y="914158"/>
                  <a:pt x="6284890" y="965915"/>
                  <a:pt x="6284890" y="965915"/>
                </a:cubicBezTo>
                <a:cubicBezTo>
                  <a:pt x="6277534" y="1010053"/>
                  <a:pt x="6248572" y="1142262"/>
                  <a:pt x="6284890" y="1171977"/>
                </a:cubicBezTo>
                <a:cubicBezTo>
                  <a:pt x="6318281" y="1199297"/>
                  <a:pt x="6370749" y="1163391"/>
                  <a:pt x="6413679" y="1159098"/>
                </a:cubicBezTo>
                <a:lnTo>
                  <a:pt x="6529589" y="1120462"/>
                </a:lnTo>
                <a:cubicBezTo>
                  <a:pt x="6563933" y="1109014"/>
                  <a:pt x="6587912" y="1103045"/>
                  <a:pt x="6619741" y="1081825"/>
                </a:cubicBezTo>
                <a:cubicBezTo>
                  <a:pt x="6724731" y="1011831"/>
                  <a:pt x="6643245" y="1043939"/>
                  <a:pt x="6722772" y="1017431"/>
                </a:cubicBezTo>
                <a:cubicBezTo>
                  <a:pt x="6735651" y="1004552"/>
                  <a:pt x="6750823" y="993615"/>
                  <a:pt x="6761409" y="978794"/>
                </a:cubicBezTo>
                <a:cubicBezTo>
                  <a:pt x="6791922" y="936076"/>
                  <a:pt x="6782027" y="930685"/>
                  <a:pt x="6800045" y="888642"/>
                </a:cubicBezTo>
                <a:cubicBezTo>
                  <a:pt x="6807608" y="870995"/>
                  <a:pt x="6818240" y="854773"/>
                  <a:pt x="6825803" y="837126"/>
                </a:cubicBezTo>
                <a:cubicBezTo>
                  <a:pt x="6831151" y="824648"/>
                  <a:pt x="6834953" y="811543"/>
                  <a:pt x="6838682" y="798490"/>
                </a:cubicBezTo>
                <a:cubicBezTo>
                  <a:pt x="6847848" y="766409"/>
                  <a:pt x="6848272" y="731576"/>
                  <a:pt x="6877319" y="708338"/>
                </a:cubicBezTo>
                <a:cubicBezTo>
                  <a:pt x="6887920" y="699858"/>
                  <a:pt x="6903076" y="699752"/>
                  <a:pt x="6915955" y="695459"/>
                </a:cubicBezTo>
                <a:cubicBezTo>
                  <a:pt x="6928834" y="699752"/>
                  <a:pt x="6944992" y="698739"/>
                  <a:pt x="6954592" y="708338"/>
                </a:cubicBezTo>
                <a:cubicBezTo>
                  <a:pt x="6964191" y="717937"/>
                  <a:pt x="6962123" y="734496"/>
                  <a:pt x="6967471" y="746974"/>
                </a:cubicBezTo>
                <a:cubicBezTo>
                  <a:pt x="6975034" y="764620"/>
                  <a:pt x="6984642" y="781318"/>
                  <a:pt x="6993228" y="798490"/>
                </a:cubicBezTo>
                <a:cubicBezTo>
                  <a:pt x="6997521" y="828541"/>
                  <a:pt x="7004552" y="858326"/>
                  <a:pt x="7006107" y="888642"/>
                </a:cubicBezTo>
                <a:cubicBezTo>
                  <a:pt x="7027794" y="1311540"/>
                  <a:pt x="6887769" y="1344505"/>
                  <a:pt x="7057623" y="1287887"/>
                </a:cubicBezTo>
                <a:cubicBezTo>
                  <a:pt x="7066209" y="1257836"/>
                  <a:pt x="7069404" y="1225689"/>
                  <a:pt x="7083381" y="1197735"/>
                </a:cubicBezTo>
                <a:cubicBezTo>
                  <a:pt x="7093645" y="1177208"/>
                  <a:pt x="7158771" y="1130796"/>
                  <a:pt x="7173533" y="1120462"/>
                </a:cubicBezTo>
                <a:cubicBezTo>
                  <a:pt x="7198894" y="1102709"/>
                  <a:pt x="7225048" y="1086118"/>
                  <a:pt x="7250806" y="1068946"/>
                </a:cubicBezTo>
                <a:lnTo>
                  <a:pt x="7289443" y="1043188"/>
                </a:lnTo>
                <a:cubicBezTo>
                  <a:pt x="7312075" y="975289"/>
                  <a:pt x="7287363" y="1030229"/>
                  <a:pt x="7340958" y="965915"/>
                </a:cubicBezTo>
                <a:cubicBezTo>
                  <a:pt x="7350867" y="954024"/>
                  <a:pt x="7353837" y="935864"/>
                  <a:pt x="7366716" y="927278"/>
                </a:cubicBezTo>
                <a:cubicBezTo>
                  <a:pt x="7381443" y="917460"/>
                  <a:pt x="7401212" y="919262"/>
                  <a:pt x="7418231" y="914400"/>
                </a:cubicBezTo>
                <a:cubicBezTo>
                  <a:pt x="7431284" y="910671"/>
                  <a:pt x="7443989" y="905814"/>
                  <a:pt x="7456868" y="901521"/>
                </a:cubicBezTo>
                <a:cubicBezTo>
                  <a:pt x="7551420" y="933038"/>
                  <a:pt x="7514942" y="908079"/>
                  <a:pt x="7572778" y="965915"/>
                </a:cubicBezTo>
                <a:cubicBezTo>
                  <a:pt x="7577071" y="983087"/>
                  <a:pt x="7580571" y="1000477"/>
                  <a:pt x="7585657" y="1017431"/>
                </a:cubicBezTo>
                <a:cubicBezTo>
                  <a:pt x="7593459" y="1043437"/>
                  <a:pt x="7604829" y="1068364"/>
                  <a:pt x="7611414" y="1094704"/>
                </a:cubicBezTo>
                <a:cubicBezTo>
                  <a:pt x="7640926" y="1212751"/>
                  <a:pt x="7607717" y="1178098"/>
                  <a:pt x="7675809" y="1223493"/>
                </a:cubicBezTo>
                <a:cubicBezTo>
                  <a:pt x="7692981" y="1219200"/>
                  <a:pt x="7712597" y="1220432"/>
                  <a:pt x="7727324" y="1210614"/>
                </a:cubicBezTo>
                <a:cubicBezTo>
                  <a:pt x="7740203" y="1202028"/>
                  <a:pt x="7746795" y="1186122"/>
                  <a:pt x="7753082" y="1171977"/>
                </a:cubicBezTo>
                <a:cubicBezTo>
                  <a:pt x="7765024" y="1145108"/>
                  <a:pt x="7774446" y="1080189"/>
                  <a:pt x="7804598" y="1056067"/>
                </a:cubicBezTo>
                <a:cubicBezTo>
                  <a:pt x="7815198" y="1047586"/>
                  <a:pt x="7830355" y="1047481"/>
                  <a:pt x="7843234" y="1043188"/>
                </a:cubicBezTo>
                <a:cubicBezTo>
                  <a:pt x="7851820" y="1030309"/>
                  <a:pt x="7856905" y="1014221"/>
                  <a:pt x="7868992" y="1004552"/>
                </a:cubicBezTo>
                <a:cubicBezTo>
                  <a:pt x="7879593" y="996072"/>
                  <a:pt x="7895486" y="997744"/>
                  <a:pt x="7907628" y="991673"/>
                </a:cubicBezTo>
                <a:cubicBezTo>
                  <a:pt x="7921472" y="984751"/>
                  <a:pt x="7933386" y="974501"/>
                  <a:pt x="7946265" y="965915"/>
                </a:cubicBezTo>
                <a:cubicBezTo>
                  <a:pt x="8027611" y="993031"/>
                  <a:pt x="7996387" y="991673"/>
                  <a:pt x="8036417" y="991673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322749" y="2261868"/>
            <a:ext cx="721217" cy="11510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3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620" y="64729"/>
            <a:ext cx="6284096" cy="66481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45994"/>
          <a:stretch/>
        </p:blipFill>
        <p:spPr>
          <a:xfrm>
            <a:off x="100391" y="64730"/>
            <a:ext cx="6235941" cy="95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2580" y="347730"/>
            <a:ext cx="10303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CC"/>
                </a:solidFill>
              </a:rPr>
              <a:t>Prolongement « oxydation d’une double liaison C=C » : l’effaceur d’encre !</a:t>
            </a:r>
            <a:endParaRPr lang="fr-FR" sz="2400" b="1" i="1" dirty="0">
              <a:solidFill>
                <a:srgbClr val="0000CC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88654" y="5698240"/>
            <a:ext cx="746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0000CC"/>
                </a:solidFill>
              </a:rPr>
              <a:t>Le bleu d’aniline…</a:t>
            </a:r>
            <a:endParaRPr lang="fr-FR" sz="3200" b="1" i="1" dirty="0">
              <a:solidFill>
                <a:srgbClr val="0000C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82074" y="5621295"/>
            <a:ext cx="497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le note HB</a:t>
            </a:r>
            <a:r>
              <a:rPr lang="fr-FR" baseline="30000" dirty="0" smtClean="0"/>
              <a:t>2-</a:t>
            </a:r>
            <a:r>
              <a:rPr lang="fr-FR" dirty="0" smtClean="0"/>
              <a:t>, d’accord ?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84" y="1025560"/>
            <a:ext cx="9230701" cy="44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0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88" y="1770869"/>
            <a:ext cx="11205436" cy="33744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3335" y="231820"/>
            <a:ext cx="11642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00CC"/>
                </a:solidFill>
              </a:rPr>
              <a:t>Les ions </a:t>
            </a:r>
            <a:r>
              <a:rPr lang="fr-FR" sz="2800" b="1" i="1" dirty="0" err="1" smtClean="0">
                <a:solidFill>
                  <a:srgbClr val="0000CC"/>
                </a:solidFill>
              </a:rPr>
              <a:t>hydrogénosulfite</a:t>
            </a:r>
            <a:r>
              <a:rPr lang="fr-FR" sz="2800" b="1" i="1" dirty="0" smtClean="0">
                <a:solidFill>
                  <a:srgbClr val="0000CC"/>
                </a:solidFill>
              </a:rPr>
              <a:t> HSO</a:t>
            </a:r>
            <a:r>
              <a:rPr lang="fr-FR" sz="2800" b="1" i="1" baseline="-25000" dirty="0" smtClean="0">
                <a:solidFill>
                  <a:srgbClr val="0000CC"/>
                </a:solidFill>
              </a:rPr>
              <a:t>3</a:t>
            </a:r>
            <a:r>
              <a:rPr lang="fr-FR" sz="2800" b="1" i="1" baseline="30000" dirty="0" smtClean="0">
                <a:solidFill>
                  <a:srgbClr val="0000CC"/>
                </a:solidFill>
              </a:rPr>
              <a:t>-</a:t>
            </a:r>
            <a:r>
              <a:rPr lang="fr-FR" sz="2800" b="1" i="1" dirty="0" smtClean="0">
                <a:solidFill>
                  <a:srgbClr val="0000CC"/>
                </a:solidFill>
              </a:rPr>
              <a:t>, présents dans le blanc de l’effaceur d’encre, peuvent réduire HB</a:t>
            </a:r>
            <a:r>
              <a:rPr lang="fr-FR" sz="2800" b="1" i="1" baseline="30000" dirty="0" smtClean="0">
                <a:solidFill>
                  <a:srgbClr val="0000CC"/>
                </a:solidFill>
              </a:rPr>
              <a:t>2-</a:t>
            </a:r>
            <a:endParaRPr lang="fr-FR" sz="2800" b="1" i="1" dirty="0">
              <a:solidFill>
                <a:srgbClr val="0000CC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8888" y="1185927"/>
            <a:ext cx="1120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2060"/>
                </a:solidFill>
              </a:rPr>
              <a:t>HB</a:t>
            </a:r>
            <a:r>
              <a:rPr lang="fr-FR" sz="2800" b="1" i="1" baseline="30000" dirty="0" smtClean="0">
                <a:solidFill>
                  <a:srgbClr val="002060"/>
                </a:solidFill>
              </a:rPr>
              <a:t>2-</a:t>
            </a:r>
            <a:r>
              <a:rPr lang="fr-FR" sz="2800" b="1" i="1" dirty="0" smtClean="0">
                <a:solidFill>
                  <a:srgbClr val="002060"/>
                </a:solidFill>
              </a:rPr>
              <a:t> est réduit en H</a:t>
            </a:r>
            <a:r>
              <a:rPr lang="fr-FR" sz="2800" b="1" i="1" baseline="-25000" dirty="0" smtClean="0">
                <a:solidFill>
                  <a:srgbClr val="002060"/>
                </a:solidFill>
              </a:rPr>
              <a:t>3</a:t>
            </a:r>
            <a:r>
              <a:rPr lang="fr-FR" sz="2800" b="1" i="1" dirty="0" smtClean="0">
                <a:solidFill>
                  <a:srgbClr val="002060"/>
                </a:solidFill>
              </a:rPr>
              <a:t>B</a:t>
            </a:r>
            <a:r>
              <a:rPr lang="fr-FR" sz="2800" b="1" i="1" baseline="30000" dirty="0" smtClean="0">
                <a:solidFill>
                  <a:srgbClr val="002060"/>
                </a:solidFill>
              </a:rPr>
              <a:t>2-</a:t>
            </a:r>
            <a:endParaRPr lang="fr-FR" sz="2800" b="1" i="1" baseline="30000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00034" y="1216788"/>
            <a:ext cx="653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HSO</a:t>
            </a:r>
            <a:r>
              <a:rPr lang="fr-FR" sz="2800" b="1" i="1" baseline="-25000" dirty="0" smtClean="0"/>
              <a:t>3</a:t>
            </a:r>
            <a:r>
              <a:rPr lang="fr-FR" sz="2800" b="1" i="1" baseline="30000" dirty="0" smtClean="0"/>
              <a:t>-</a:t>
            </a:r>
            <a:r>
              <a:rPr lang="fr-FR" sz="2800" b="1" i="1" dirty="0" smtClean="0"/>
              <a:t> est oxydé en HSO</a:t>
            </a:r>
            <a:r>
              <a:rPr lang="fr-FR" sz="2800" b="1" i="1" baseline="-25000" dirty="0" smtClean="0"/>
              <a:t>4</a:t>
            </a:r>
            <a:r>
              <a:rPr lang="fr-FR" sz="2800" b="1" i="1" baseline="30000" dirty="0" smtClean="0"/>
              <a:t>-</a:t>
            </a:r>
            <a:endParaRPr lang="fr-FR" sz="28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4559121" y="5460642"/>
            <a:ext cx="5499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7030A0"/>
                </a:solidFill>
              </a:rPr>
              <a:t>Ça efface ???</a:t>
            </a:r>
            <a:endParaRPr lang="fr-FR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01858" y="1055077"/>
            <a:ext cx="110431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b="1" i="1" dirty="0" smtClean="0">
                <a:solidFill>
                  <a:srgbClr val="FF0000"/>
                </a:solidFill>
              </a:rPr>
              <a:t>Et si on a affaire à une encre beaucoup plus résistante ??</a:t>
            </a:r>
            <a:endParaRPr lang="fr-FR" sz="8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97" y="854367"/>
            <a:ext cx="8621107" cy="503127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9549" y="334851"/>
            <a:ext cx="377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7030A0"/>
                </a:solidFill>
              </a:rPr>
              <a:t>4 exemples proches :</a:t>
            </a:r>
            <a:endParaRPr lang="fr-FR" sz="2800" b="1" i="1" dirty="0">
              <a:solidFill>
                <a:srgbClr val="7030A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1820" y="2562896"/>
            <a:ext cx="1558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Saturé 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903853" y="1004552"/>
            <a:ext cx="168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00CC"/>
                </a:solidFill>
              </a:rPr>
              <a:t>insaturés</a:t>
            </a:r>
            <a:endParaRPr lang="fr-FR" sz="2800" b="1" i="1" dirty="0">
              <a:solidFill>
                <a:srgbClr val="0000CC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35001" y="6148114"/>
            <a:ext cx="525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(remarquez la numérotation à l’envers…)</a:t>
            </a:r>
            <a:endParaRPr lang="fr-FR" sz="2000" i="1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1661374" y="2833352"/>
            <a:ext cx="1056068" cy="1545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5080715" y="1500427"/>
            <a:ext cx="4868214" cy="1558344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7675808" y="1527772"/>
            <a:ext cx="2614412" cy="1558344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9948929" y="1648496"/>
            <a:ext cx="598868" cy="1339403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1065" y="540913"/>
            <a:ext cx="1117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00CC"/>
                </a:solidFill>
              </a:rPr>
              <a:t>Signification des termes « saturé » et « insaturé »</a:t>
            </a:r>
            <a:endParaRPr lang="fr-FR" sz="2800" b="1" i="1" dirty="0">
              <a:solidFill>
                <a:srgbClr val="0000C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34095" y="1075715"/>
            <a:ext cx="95046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C00000"/>
                </a:solidFill>
              </a:rPr>
              <a:t>Saturé </a:t>
            </a:r>
            <a:r>
              <a:rPr lang="fr-FR" sz="2400" b="1" i="1" dirty="0" smtClean="0">
                <a:solidFill>
                  <a:srgbClr val="FF0000"/>
                </a:solidFill>
              </a:rPr>
              <a:t>: qui ne peut pas se transformer en fixant des atomes supplémentaires.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73499" y="1857067"/>
            <a:ext cx="856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- Ne peut pas servir de support (substrat) à une réaction d’addition </a:t>
            </a:r>
            <a:endParaRPr lang="fr-FR" sz="24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2073498" y="2296492"/>
            <a:ext cx="10118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- N’est constitué que de simples liaisons et ne contient pas de chaîne cyclique</a:t>
            </a:r>
            <a:endParaRPr lang="fr-FR" sz="2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798490" y="2927000"/>
            <a:ext cx="1059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2060"/>
                </a:solidFill>
              </a:rPr>
              <a:t>Insaturé</a:t>
            </a:r>
            <a:r>
              <a:rPr lang="fr-FR" sz="2400" b="1" i="1" dirty="0" smtClean="0">
                <a:solidFill>
                  <a:srgbClr val="002060"/>
                </a:solidFill>
              </a:rPr>
              <a:t> </a:t>
            </a:r>
            <a:r>
              <a:rPr lang="fr-FR" sz="2400" b="1" i="1" dirty="0" smtClean="0">
                <a:solidFill>
                  <a:srgbClr val="7030A0"/>
                </a:solidFill>
              </a:rPr>
              <a:t>: peut fixer des atomes supplémentaires…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73498" y="3402101"/>
            <a:ext cx="743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…par addition sur une double (ou triple) liaison, par ouverture d’un cycle.</a:t>
            </a:r>
            <a:endParaRPr lang="fr-FR" sz="24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373487" y="4344559"/>
            <a:ext cx="477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Nombre d’</a:t>
            </a:r>
            <a:r>
              <a:rPr lang="fr-FR" sz="2400" b="1" i="1" dirty="0" err="1" smtClean="0">
                <a:solidFill>
                  <a:srgbClr val="FF0000"/>
                </a:solidFill>
              </a:rPr>
              <a:t>insaturations</a:t>
            </a:r>
            <a:r>
              <a:rPr lang="fr-FR" sz="2400" b="1" i="1" dirty="0" smtClean="0">
                <a:solidFill>
                  <a:srgbClr val="FF0000"/>
                </a:solidFill>
              </a:rPr>
              <a:t>, exemples avec des formules développées :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171643" y="5705341"/>
            <a:ext cx="4134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66"/>
                </a:solidFill>
              </a:rPr>
              <a:t>Et avec la formule brute, comment deviner ?</a:t>
            </a:r>
            <a:endParaRPr lang="fr-FR" sz="24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0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21217" y="334851"/>
            <a:ext cx="7933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Revenons à nos acides gras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17224"/>
          <a:stretch/>
        </p:blipFill>
        <p:spPr>
          <a:xfrm>
            <a:off x="905800" y="704183"/>
            <a:ext cx="8242506" cy="425418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839186" y="519517"/>
            <a:ext cx="3125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CC"/>
                </a:solidFill>
              </a:rPr>
              <a:t>- Le caractère «saturé » ou « insaturé » pour les acides gras ne concerne que la chaîne hydrocarbonée</a:t>
            </a:r>
            <a:endParaRPr lang="fr-FR" sz="2400" b="1" dirty="0">
              <a:solidFill>
                <a:srgbClr val="0000C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148306" y="2827841"/>
            <a:ext cx="2790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(le groupe carboxyle possédant une </a:t>
            </a:r>
            <a:r>
              <a:rPr lang="fr-FR" sz="2400" i="1" dirty="0" err="1" smtClean="0"/>
              <a:t>insaturation</a:t>
            </a:r>
            <a:r>
              <a:rPr lang="fr-FR" sz="2400" i="1" dirty="0" smtClean="0"/>
              <a:t>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349999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3944" y="347730"/>
            <a:ext cx="1067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Acide </a:t>
            </a:r>
            <a:r>
              <a:rPr lang="fr-FR" sz="2400" b="1" i="1" dirty="0" err="1" smtClean="0">
                <a:solidFill>
                  <a:srgbClr val="FF0000"/>
                </a:solidFill>
              </a:rPr>
              <a:t>élaidique</a:t>
            </a:r>
            <a:r>
              <a:rPr lang="fr-FR" sz="2400" b="1" i="1" dirty="0" smtClean="0">
                <a:solidFill>
                  <a:srgbClr val="FF0000"/>
                </a:solidFill>
              </a:rPr>
              <a:t> et acide oléique : 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4" y="1266964"/>
            <a:ext cx="3544225" cy="39026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847008" y="1266964"/>
            <a:ext cx="564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00CC"/>
                </a:solidFill>
              </a:rPr>
              <a:t>Des </a:t>
            </a:r>
            <a:r>
              <a:rPr lang="fr-FR" sz="2800" b="1" i="1" dirty="0" err="1" smtClean="0">
                <a:solidFill>
                  <a:srgbClr val="0000CC"/>
                </a:solidFill>
              </a:rPr>
              <a:t>diastéréoisomères</a:t>
            </a:r>
            <a:r>
              <a:rPr lang="fr-FR" sz="2800" b="1" i="1" dirty="0" smtClean="0">
                <a:solidFill>
                  <a:srgbClr val="0000CC"/>
                </a:solidFill>
              </a:rPr>
              <a:t> Z/E !</a:t>
            </a:r>
            <a:endParaRPr lang="fr-FR" sz="2800" b="1" i="1" dirty="0">
              <a:solidFill>
                <a:srgbClr val="0000C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44710" y="5042426"/>
            <a:ext cx="334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E</a:t>
            </a:r>
            <a:r>
              <a:rPr lang="fr-FR" sz="3200" b="1" dirty="0" smtClean="0">
                <a:solidFill>
                  <a:srgbClr val="FF0000"/>
                </a:solidFill>
              </a:rPr>
              <a:t>                Z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30085" y="2508364"/>
            <a:ext cx="619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66"/>
                </a:solidFill>
              </a:rPr>
              <a:t>- Lequel des deux est un solide à température ambiante (l’autre étant liquide) ?</a:t>
            </a:r>
            <a:endParaRPr lang="fr-FR" sz="2000" b="1" i="1" dirty="0">
              <a:solidFill>
                <a:srgbClr val="FF006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17840"/>
          <a:stretch/>
        </p:blipFill>
        <p:spPr>
          <a:xfrm>
            <a:off x="8650310" y="2888065"/>
            <a:ext cx="2232338" cy="37406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01279" y="3980403"/>
            <a:ext cx="351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70C0"/>
                </a:solidFill>
              </a:rPr>
              <a:t>Et l’acide stéarique à température ambiante : </a:t>
            </a:r>
          </a:p>
          <a:p>
            <a:r>
              <a:rPr lang="fr-FR" sz="2400" b="1" i="1" dirty="0" smtClean="0">
                <a:solidFill>
                  <a:srgbClr val="0070C0"/>
                </a:solidFill>
              </a:rPr>
              <a:t>solide ou liquide ?</a:t>
            </a:r>
            <a:endParaRPr lang="fr-FR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5155" y="334851"/>
            <a:ext cx="900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66"/>
                </a:solidFill>
              </a:rPr>
              <a:t>Les acides gras et l’alimentation :</a:t>
            </a:r>
            <a:endParaRPr lang="fr-FR" sz="2400" b="1" i="1" dirty="0">
              <a:solidFill>
                <a:srgbClr val="FF006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97735" y="940158"/>
            <a:ext cx="763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70C0"/>
                </a:solidFill>
              </a:rPr>
              <a:t>- Plutôt bons pour la santé :</a:t>
            </a:r>
            <a:endParaRPr lang="fr-FR" sz="2400" b="1" i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59099" y="1622738"/>
            <a:ext cx="774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7030A0"/>
                </a:solidFill>
              </a:rPr>
              <a:t>- Pas très bons pour la santé :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47764" y="940157"/>
            <a:ext cx="566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CC"/>
                </a:solidFill>
              </a:rPr>
              <a:t>Insaturés Z</a:t>
            </a:r>
            <a:endParaRPr lang="fr-FR" sz="2400" b="1" i="1" dirty="0">
              <a:solidFill>
                <a:srgbClr val="0000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47764" y="1622738"/>
            <a:ext cx="374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chemeClr val="accent2">
                    <a:lumMod val="50000"/>
                  </a:schemeClr>
                </a:solidFill>
              </a:rPr>
              <a:t>Saturés et insaturés E</a:t>
            </a:r>
            <a:endParaRPr lang="fr-FR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6822" y="2588653"/>
            <a:ext cx="1088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339933"/>
                </a:solidFill>
              </a:rPr>
              <a:t>Mais alors, pourquoi les chimistes cherchent-ils souvent à transformer les acides gras insaturés en acides gras saturés ? </a:t>
            </a:r>
            <a:endParaRPr lang="fr-FR" sz="3200" b="1" i="1" dirty="0">
              <a:solidFill>
                <a:srgbClr val="33993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48496" y="3889420"/>
            <a:ext cx="866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70C0"/>
                </a:solidFill>
              </a:rPr>
              <a:t>Les insaturés sont plus propices à la dégradation (par oxydation).</a:t>
            </a:r>
            <a:endParaRPr lang="fr-FR" sz="2400" b="1" i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91695" y="4721731"/>
            <a:ext cx="5859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 smtClean="0">
                <a:solidFill>
                  <a:srgbClr val="FF0066"/>
                </a:solidFill>
              </a:rPr>
              <a:t>Pourquoi ??</a:t>
            </a:r>
            <a:endParaRPr lang="fr-FR" sz="4000" b="1" i="1" dirty="0">
              <a:solidFill>
                <a:srgbClr val="FF0066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92450" y="5458008"/>
            <a:ext cx="484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00CC"/>
                </a:solidFill>
              </a:rPr>
              <a:t>Parce que C=C !!</a:t>
            </a:r>
            <a:endParaRPr lang="fr-FR" sz="4000" b="1" dirty="0">
              <a:solidFill>
                <a:srgbClr val="0000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81847" y="6165894"/>
            <a:ext cx="7598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Discussion (oxydation, zone de forte densité électronique, …)</a:t>
            </a:r>
            <a:endParaRPr lang="fr-FR" sz="20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138670" y="334851"/>
            <a:ext cx="4378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(version très simplifiée et résumée)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30315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8490" y="412124"/>
            <a:ext cx="6709893" cy="124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412124"/>
            <a:ext cx="11529392" cy="10323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214097" y="1661375"/>
            <a:ext cx="380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00CC"/>
                </a:solidFill>
              </a:rPr>
              <a:t>Hydrogénation ! </a:t>
            </a:r>
            <a:endParaRPr lang="fr-FR" sz="4000" b="1" dirty="0">
              <a:solidFill>
                <a:srgbClr val="0000CC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473" y="2586149"/>
            <a:ext cx="2691019" cy="38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0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2522" y="0"/>
            <a:ext cx="445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CC"/>
                </a:solidFill>
              </a:rPr>
              <a:t>Hydrogénation catalytique… </a:t>
            </a:r>
            <a:endParaRPr lang="fr-FR" sz="2400" b="1" i="1" dirty="0">
              <a:solidFill>
                <a:srgbClr val="0000C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134678" y="-16432"/>
            <a:ext cx="557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 smtClean="0">
                <a:solidFill>
                  <a:srgbClr val="002060"/>
                </a:solidFill>
              </a:rPr>
              <a:t>Syn</a:t>
            </a:r>
            <a:r>
              <a:rPr lang="fr-FR" sz="2400" b="1" i="1" dirty="0" smtClean="0">
                <a:solidFill>
                  <a:srgbClr val="002060"/>
                </a:solidFill>
              </a:rPr>
              <a:t> (cis) addition de H</a:t>
            </a:r>
            <a:r>
              <a:rPr lang="fr-FR" sz="2400" b="1" i="1" baseline="-25000" dirty="0" smtClean="0">
                <a:solidFill>
                  <a:srgbClr val="002060"/>
                </a:solidFill>
              </a:rPr>
              <a:t>2</a:t>
            </a:r>
            <a:r>
              <a:rPr lang="fr-FR" sz="2400" b="1" i="1" dirty="0" smtClean="0">
                <a:solidFill>
                  <a:srgbClr val="002060"/>
                </a:solidFill>
              </a:rPr>
              <a:t> :</a:t>
            </a:r>
            <a:endParaRPr lang="fr-FR" sz="2400" b="1" i="1" dirty="0">
              <a:solidFill>
                <a:srgbClr val="00206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233"/>
            <a:ext cx="12192000" cy="641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0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0574" y="318052"/>
            <a:ext cx="890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Exemple : </a:t>
            </a:r>
            <a:r>
              <a:rPr lang="fr-FR" sz="2800" b="1" i="1" dirty="0" err="1" smtClean="0">
                <a:solidFill>
                  <a:srgbClr val="FF0000"/>
                </a:solidFill>
              </a:rPr>
              <a:t>syn</a:t>
            </a:r>
            <a:r>
              <a:rPr lang="fr-FR" sz="2800" b="1" i="1" dirty="0">
                <a:solidFill>
                  <a:srgbClr val="FF0000"/>
                </a:solidFill>
              </a:rPr>
              <a:t>-</a:t>
            </a:r>
            <a:r>
              <a:rPr lang="fr-FR" sz="2800" b="1" i="1" dirty="0" smtClean="0">
                <a:solidFill>
                  <a:srgbClr val="FF0000"/>
                </a:solidFill>
              </a:rPr>
              <a:t>addition de H</a:t>
            </a:r>
            <a:r>
              <a:rPr lang="fr-FR" sz="2800" b="1" i="1" baseline="-25000" dirty="0" smtClean="0">
                <a:solidFill>
                  <a:srgbClr val="FF0000"/>
                </a:solidFill>
              </a:rPr>
              <a:t>2</a:t>
            </a:r>
            <a:r>
              <a:rPr lang="fr-FR" sz="2800" b="1" i="1" dirty="0" smtClean="0">
                <a:solidFill>
                  <a:srgbClr val="FF0000"/>
                </a:solidFill>
              </a:rPr>
              <a:t> sur le pent-2-ène (E) :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99930" y="954157"/>
            <a:ext cx="893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66"/>
                </a:solidFill>
              </a:rPr>
              <a:t>La molécule obtenue est-elle chirale ?</a:t>
            </a:r>
            <a:endParaRPr lang="fr-FR" sz="2800" b="1" i="1" dirty="0">
              <a:solidFill>
                <a:srgbClr val="FF00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67339" y="1603513"/>
            <a:ext cx="911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00CC"/>
                </a:solidFill>
              </a:rPr>
              <a:t>Obtient-on certains </a:t>
            </a:r>
            <a:r>
              <a:rPr lang="fr-FR" sz="2800" b="1" i="1" dirty="0" err="1" smtClean="0">
                <a:solidFill>
                  <a:srgbClr val="0000CC"/>
                </a:solidFill>
              </a:rPr>
              <a:t>stéréoisomères</a:t>
            </a:r>
            <a:r>
              <a:rPr lang="fr-FR" sz="2800" b="1" i="1" dirty="0" smtClean="0">
                <a:solidFill>
                  <a:srgbClr val="0000CC"/>
                </a:solidFill>
              </a:rPr>
              <a:t> plutôt que d’autres ?</a:t>
            </a:r>
            <a:endParaRPr lang="fr-FR" sz="28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6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351</Words>
  <Application>Microsoft Office PowerPoint</Application>
  <PresentationFormat>Grand écran</PresentationFormat>
  <Paragraphs>49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jp Bruyère</dc:creator>
  <cp:lastModifiedBy>jp Bruyère</cp:lastModifiedBy>
  <cp:revision>41</cp:revision>
  <dcterms:created xsi:type="dcterms:W3CDTF">2016-01-23T14:05:15Z</dcterms:created>
  <dcterms:modified xsi:type="dcterms:W3CDTF">2016-01-24T18:48:40Z</dcterms:modified>
</cp:coreProperties>
</file>