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6356B0B-96ED-4C26-90C1-F26C816D3022}" type="datetimeFigureOut">
              <a:rPr lang="fr-FR" smtClean="0"/>
              <a:pPr/>
              <a:t>28/09/2014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F11FD7-1201-4F57-9D3C-E83B363F024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56B0B-96ED-4C26-90C1-F26C816D3022}" type="datetimeFigureOut">
              <a:rPr lang="fr-FR" smtClean="0"/>
              <a:pPr/>
              <a:t>28/09/2014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11FD7-1201-4F57-9D3C-E83B363F024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662721"/>
          </a:xfrm>
          <a:prstGeom prst="rect">
            <a:avLst/>
          </a:prstGeom>
          <a:noFill/>
        </p:spPr>
        <p:txBody>
          <a:bodyPr wrap="square" rtlCol="0">
            <a:spAutoFit/>
          </a:bodyPr>
          <a:lstStyle/>
          <a:p>
            <a:pPr>
              <a:lnSpc>
                <a:spcPct val="200000"/>
              </a:lnSpc>
            </a:pPr>
            <a:r>
              <a:rPr lang="fr-FR" dirty="0" smtClean="0"/>
              <a:t>Karim visite un zoo  </a:t>
            </a:r>
          </a:p>
          <a:p>
            <a:pPr>
              <a:lnSpc>
                <a:spcPct val="200000"/>
              </a:lnSpc>
            </a:pPr>
            <a:r>
              <a:rPr lang="fr-FR" dirty="0" smtClean="0"/>
              <a:t>Karim est dans un centre de loisirs. Hier, il a visité un château fort. Demain, il ira à la piscine. Mais aujourd’hui, il est au zoo. Dans le grand parc boisé du zoo, il y a plus de 3000 animaux ! Le jeune garçon entre, il observe le plan et il va vers l’enclos des lions. Ils ont un pelage blanc. Ensuite,  il avance vers le bassin des otaries. Elles filent dans l’eau, avec grâce. En fin de matinée, il applaudit un spectacle avec un ours. A midi, il mange un sandwich près de la serre tropicale. </a:t>
            </a:r>
            <a:endParaRPr lang="fr-FR" dirty="0" smtClean="0"/>
          </a:p>
          <a:p>
            <a:pPr>
              <a:lnSpc>
                <a:spcPct val="200000"/>
              </a:lnSpc>
            </a:pPr>
            <a:r>
              <a:rPr lang="fr-FR" dirty="0" smtClean="0"/>
              <a:t>Au </a:t>
            </a:r>
            <a:r>
              <a:rPr lang="fr-FR" dirty="0" smtClean="0"/>
              <a:t>long de sa promenade dans les allées, il trouve des panneaux qui expliquent le mode de vie des animaux. Il peut ainsi découvrir l’habitat naturel d’un animal, d’un seul coup d’œil. En début d’après-midi, il participe à l’atelier de préparation du repas des ouistitis.  À la ferme, il voit des animaux domestiques : chèvres, moutons, vaches, cochons, lapins … Il quitte le parc à 17 heures, content de sa journée.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00B050"/>
                </a:solidFill>
              </a:rPr>
              <a:t>il 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00B050"/>
                </a:solidFill>
              </a:rPr>
              <a:t>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a:t>
            </a:r>
            <a:r>
              <a:rPr lang="fr-FR" dirty="0" smtClean="0">
                <a:solidFill>
                  <a:srgbClr val="00B050"/>
                </a:solidFill>
              </a:rPr>
              <a:t>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00B050"/>
                </a:solidFill>
              </a:rPr>
              <a:t>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00B050"/>
                </a:solidFill>
              </a:rPr>
              <a:t>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00B050"/>
                </a:solidFill>
              </a:rPr>
              <a:t>Karim visite </a:t>
            </a:r>
            <a:r>
              <a:rPr lang="fr-FR" dirty="0" smtClean="0"/>
              <a:t>un zoo  </a:t>
            </a:r>
          </a:p>
          <a:p>
            <a:pPr>
              <a:lnSpc>
                <a:spcPct val="200000"/>
              </a:lnSpc>
            </a:pPr>
            <a:r>
              <a:rPr lang="fr-FR" dirty="0" smtClean="0">
                <a:solidFill>
                  <a:srgbClr val="00B050"/>
                </a:solidFill>
              </a:rPr>
              <a:t>Karim est </a:t>
            </a:r>
            <a:r>
              <a:rPr lang="fr-FR" dirty="0" smtClean="0"/>
              <a:t>dans un centre de loisirs. Hier, </a:t>
            </a:r>
            <a:r>
              <a:rPr lang="fr-FR" dirty="0" smtClean="0">
                <a:solidFill>
                  <a:srgbClr val="00B050"/>
                </a:solidFill>
              </a:rPr>
              <a:t>il a visité </a:t>
            </a:r>
            <a:r>
              <a:rPr lang="fr-FR" dirty="0" smtClean="0"/>
              <a:t>un château fort. Demain, </a:t>
            </a:r>
            <a:r>
              <a:rPr lang="fr-FR" dirty="0" smtClean="0">
                <a:solidFill>
                  <a:srgbClr val="00B050"/>
                </a:solidFill>
              </a:rPr>
              <a:t>il ira </a:t>
            </a:r>
            <a:r>
              <a:rPr lang="fr-FR" dirty="0" smtClean="0"/>
              <a:t>à la piscine. Mais aujourd’hui, </a:t>
            </a:r>
            <a:r>
              <a:rPr lang="fr-FR" dirty="0" smtClean="0">
                <a:solidFill>
                  <a:srgbClr val="00B050"/>
                </a:solidFill>
              </a:rPr>
              <a:t>il 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00B050"/>
                </a:solidFill>
              </a:rPr>
              <a:t>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00B050"/>
                </a:solidFill>
              </a:rPr>
              <a:t>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00B050"/>
                </a:solidFill>
              </a:rPr>
              <a:t>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00B050"/>
                </a:solidFill>
              </a:rPr>
              <a:t>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FF0000"/>
                </a:solidFill>
              </a:rPr>
              <a:t>peuvent</a:t>
            </a:r>
            <a:r>
              <a:rPr lang="fr-FR" dirty="0" smtClean="0">
                <a:solidFill>
                  <a:srgbClr val="00B050"/>
                </a:solidFill>
              </a:rPr>
              <a: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FF0000"/>
                </a:solidFill>
              </a:rPr>
              <a:t>peuvent</a:t>
            </a:r>
            <a:r>
              <a:rPr lang="fr-FR" dirty="0" smtClean="0">
                <a:solidFill>
                  <a:srgbClr val="00B050"/>
                </a:solidFill>
              </a:rPr>
              <a:t> </a:t>
            </a:r>
            <a:r>
              <a:rPr lang="fr-FR" dirty="0" smtClean="0"/>
              <a:t>ainsi découvrir l’habitat naturel d’un animal, d’un seul coup d’œil. En début d’après-midi, </a:t>
            </a:r>
            <a:r>
              <a:rPr lang="fr-FR" dirty="0" smtClean="0">
                <a:solidFill>
                  <a:srgbClr val="FF0000"/>
                </a:solidFill>
              </a:rPr>
              <a:t>ils</a:t>
            </a:r>
            <a:r>
              <a:rPr lang="fr-FR" dirty="0" smtClean="0">
                <a:solidFill>
                  <a:srgbClr val="00B050"/>
                </a:solidFill>
              </a:rPr>
              <a:t> </a:t>
            </a:r>
            <a:r>
              <a:rPr lang="fr-FR" dirty="0" smtClean="0">
                <a:solidFill>
                  <a:srgbClr val="00B050"/>
                </a:solidFill>
              </a:rPr>
              <a:t>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a:t>
            </a:r>
            <a:r>
              <a:rPr lang="fr-FR" dirty="0" smtClean="0">
                <a:solidFill>
                  <a:srgbClr val="00B050"/>
                </a:solidFill>
              </a:rPr>
              <a:t>visitent </a:t>
            </a:r>
            <a:r>
              <a:rPr lang="fr-FR" dirty="0" smtClean="0"/>
              <a:t>un </a:t>
            </a:r>
            <a:r>
              <a:rPr lang="fr-FR" dirty="0" smtClean="0"/>
              <a:t>zoo  </a:t>
            </a:r>
          </a:p>
          <a:p>
            <a:pPr>
              <a:lnSpc>
                <a:spcPct val="200000"/>
              </a:lnSpc>
            </a:pPr>
            <a:r>
              <a:rPr lang="fr-FR" dirty="0" smtClean="0">
                <a:solidFill>
                  <a:srgbClr val="00B050"/>
                </a:solidFill>
              </a:rPr>
              <a:t>Karim est </a:t>
            </a:r>
            <a:r>
              <a:rPr lang="fr-FR" dirty="0" smtClean="0"/>
              <a:t>dans un centre de loisirs. Hier, </a:t>
            </a:r>
            <a:r>
              <a:rPr lang="fr-FR" dirty="0" smtClean="0">
                <a:solidFill>
                  <a:srgbClr val="00B050"/>
                </a:solidFill>
              </a:rPr>
              <a:t>il a visité </a:t>
            </a:r>
            <a:r>
              <a:rPr lang="fr-FR" dirty="0" smtClean="0"/>
              <a:t>un château fort. Demain, </a:t>
            </a:r>
            <a:r>
              <a:rPr lang="fr-FR" dirty="0" smtClean="0">
                <a:solidFill>
                  <a:srgbClr val="00B050"/>
                </a:solidFill>
              </a:rPr>
              <a:t>il ira </a:t>
            </a:r>
            <a:r>
              <a:rPr lang="fr-FR" dirty="0" smtClean="0"/>
              <a:t>à la piscine. Mais aujourd’hui, </a:t>
            </a:r>
            <a:r>
              <a:rPr lang="fr-FR" dirty="0" smtClean="0">
                <a:solidFill>
                  <a:srgbClr val="00B050"/>
                </a:solidFill>
              </a:rPr>
              <a:t>il 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FF0000"/>
                </a:solidFill>
              </a:rPr>
              <a:t>peuvent</a:t>
            </a:r>
            <a:r>
              <a:rPr lang="fr-FR" dirty="0" smtClean="0">
                <a:solidFill>
                  <a:srgbClr val="00B050"/>
                </a:solidFill>
              </a:rPr>
              <a:t> </a:t>
            </a:r>
            <a:r>
              <a:rPr lang="fr-FR" dirty="0" smtClean="0"/>
              <a:t>ainsi découvrir l’habitat naturel d’un animal, d’un seul coup d’œil. En début d’après-midi, </a:t>
            </a:r>
            <a:r>
              <a:rPr lang="fr-FR" dirty="0" smtClean="0">
                <a:solidFill>
                  <a:srgbClr val="FF0000"/>
                </a:solidFill>
              </a:rPr>
              <a:t>ils</a:t>
            </a:r>
            <a:r>
              <a:rPr lang="fr-FR" dirty="0" smtClean="0">
                <a:solidFill>
                  <a:srgbClr val="00B050"/>
                </a:solidFill>
              </a:rPr>
              <a:t> </a:t>
            </a:r>
            <a:r>
              <a:rPr lang="fr-FR" dirty="0" smtClean="0">
                <a:solidFill>
                  <a:srgbClr val="FF0000"/>
                </a:solidFill>
              </a:rPr>
              <a:t>participent</a:t>
            </a:r>
            <a:r>
              <a:rPr lang="fr-FR" dirty="0" smtClean="0">
                <a:solidFill>
                  <a:srgbClr val="00B050"/>
                </a:solidFill>
              </a:rPr>
              <a:t>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FF0000"/>
                </a:solidFill>
              </a:rPr>
              <a:t>peuvent</a:t>
            </a:r>
            <a:r>
              <a:rPr lang="fr-FR" dirty="0" smtClean="0">
                <a:solidFill>
                  <a:srgbClr val="00B050"/>
                </a:solidFill>
              </a:rPr>
              <a:t> </a:t>
            </a:r>
            <a:r>
              <a:rPr lang="fr-FR" dirty="0" smtClean="0"/>
              <a:t>ainsi découvrir l’habitat naturel d’un animal, d’un seul coup d’œil. En début d’après-midi, </a:t>
            </a:r>
            <a:r>
              <a:rPr lang="fr-FR" dirty="0" smtClean="0">
                <a:solidFill>
                  <a:srgbClr val="FF0000"/>
                </a:solidFill>
              </a:rPr>
              <a:t>ils</a:t>
            </a:r>
            <a:r>
              <a:rPr lang="fr-FR" dirty="0" smtClean="0">
                <a:solidFill>
                  <a:srgbClr val="00B050"/>
                </a:solidFill>
              </a:rPr>
              <a:t> </a:t>
            </a:r>
            <a:r>
              <a:rPr lang="fr-FR" dirty="0" smtClean="0">
                <a:solidFill>
                  <a:srgbClr val="FF0000"/>
                </a:solidFill>
              </a:rPr>
              <a:t>participent</a:t>
            </a:r>
            <a:r>
              <a:rPr lang="fr-FR" dirty="0" smtClean="0">
                <a:solidFill>
                  <a:srgbClr val="00B050"/>
                </a:solidFill>
              </a:rPr>
              <a:t> </a:t>
            </a:r>
            <a:r>
              <a:rPr lang="fr-FR" dirty="0" smtClean="0"/>
              <a:t>à l’atelier de préparation du repas des ouistitis.  À la ferme, </a:t>
            </a:r>
            <a:r>
              <a:rPr lang="fr-FR" dirty="0" smtClean="0">
                <a:solidFill>
                  <a:srgbClr val="FF0000"/>
                </a:solidFill>
              </a:rPr>
              <a:t>ils</a:t>
            </a:r>
            <a:r>
              <a:rPr lang="fr-FR" dirty="0" smtClean="0">
                <a:solidFill>
                  <a:srgbClr val="00B050"/>
                </a:solidFill>
              </a:rPr>
              <a:t> </a:t>
            </a:r>
            <a:r>
              <a:rPr lang="fr-FR" dirty="0" smtClean="0">
                <a:solidFill>
                  <a:srgbClr val="00B050"/>
                </a:solidFill>
              </a:rPr>
              <a:t>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FF0000"/>
                </a:solidFill>
              </a:rPr>
              <a:t>peuvent</a:t>
            </a:r>
            <a:r>
              <a:rPr lang="fr-FR" dirty="0" smtClean="0">
                <a:solidFill>
                  <a:srgbClr val="00B050"/>
                </a:solidFill>
              </a:rPr>
              <a:t> </a:t>
            </a:r>
            <a:r>
              <a:rPr lang="fr-FR" dirty="0" smtClean="0"/>
              <a:t>ainsi découvrir l’habitat naturel d’un animal, d’un seul coup d’œil. En début d’après-midi, </a:t>
            </a:r>
            <a:r>
              <a:rPr lang="fr-FR" dirty="0" smtClean="0">
                <a:solidFill>
                  <a:srgbClr val="FF0000"/>
                </a:solidFill>
              </a:rPr>
              <a:t>ils</a:t>
            </a:r>
            <a:r>
              <a:rPr lang="fr-FR" dirty="0" smtClean="0">
                <a:solidFill>
                  <a:srgbClr val="00B050"/>
                </a:solidFill>
              </a:rPr>
              <a:t> </a:t>
            </a:r>
            <a:r>
              <a:rPr lang="fr-FR" dirty="0" smtClean="0">
                <a:solidFill>
                  <a:srgbClr val="FF0000"/>
                </a:solidFill>
              </a:rPr>
              <a:t>participent</a:t>
            </a:r>
            <a:r>
              <a:rPr lang="fr-FR" dirty="0" smtClean="0">
                <a:solidFill>
                  <a:srgbClr val="00B050"/>
                </a:solidFill>
              </a:rPr>
              <a:t> </a:t>
            </a:r>
            <a:r>
              <a:rPr lang="fr-FR" dirty="0" smtClean="0"/>
              <a:t>à l’atelier de préparation du repas des ouistitis.  À la ferme, </a:t>
            </a:r>
            <a:r>
              <a:rPr lang="fr-FR" dirty="0" smtClean="0">
                <a:solidFill>
                  <a:srgbClr val="FF0000"/>
                </a:solidFill>
              </a:rPr>
              <a:t>ils voient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FF0000"/>
                </a:solidFill>
              </a:rPr>
              <a:t>peuvent</a:t>
            </a:r>
            <a:r>
              <a:rPr lang="fr-FR" dirty="0" smtClean="0">
                <a:solidFill>
                  <a:srgbClr val="00B050"/>
                </a:solidFill>
              </a:rPr>
              <a:t> </a:t>
            </a:r>
            <a:r>
              <a:rPr lang="fr-FR" dirty="0" smtClean="0"/>
              <a:t>ainsi découvrir l’habitat naturel d’un animal, d’un seul coup d’œil. En début d’après-midi, </a:t>
            </a:r>
            <a:r>
              <a:rPr lang="fr-FR" dirty="0" smtClean="0">
                <a:solidFill>
                  <a:srgbClr val="FF0000"/>
                </a:solidFill>
              </a:rPr>
              <a:t>ils</a:t>
            </a:r>
            <a:r>
              <a:rPr lang="fr-FR" dirty="0" smtClean="0">
                <a:solidFill>
                  <a:srgbClr val="00B050"/>
                </a:solidFill>
              </a:rPr>
              <a:t> </a:t>
            </a:r>
            <a:r>
              <a:rPr lang="fr-FR" dirty="0" smtClean="0">
                <a:solidFill>
                  <a:srgbClr val="FF0000"/>
                </a:solidFill>
              </a:rPr>
              <a:t>participent</a:t>
            </a:r>
            <a:r>
              <a:rPr lang="fr-FR" dirty="0" smtClean="0">
                <a:solidFill>
                  <a:srgbClr val="00B050"/>
                </a:solidFill>
              </a:rPr>
              <a:t> </a:t>
            </a:r>
            <a:r>
              <a:rPr lang="fr-FR" dirty="0" smtClean="0"/>
              <a:t>à l’atelier de préparation du repas des ouistitis.  À la ferme, </a:t>
            </a:r>
            <a:r>
              <a:rPr lang="fr-FR" dirty="0" smtClean="0">
                <a:solidFill>
                  <a:srgbClr val="FF0000"/>
                </a:solidFill>
              </a:rPr>
              <a:t>ils voient </a:t>
            </a:r>
            <a:r>
              <a:rPr lang="fr-FR" dirty="0" smtClean="0"/>
              <a:t>des animaux domestiques : chèvres, moutons, vaches, cochons, lapins … </a:t>
            </a:r>
            <a:r>
              <a:rPr lang="fr-FR" dirty="0" smtClean="0">
                <a:solidFill>
                  <a:srgbClr val="FF0000"/>
                </a:solidFill>
              </a:rPr>
              <a:t>Ils</a:t>
            </a:r>
            <a:r>
              <a:rPr lang="fr-FR" dirty="0" smtClean="0">
                <a:solidFill>
                  <a:srgbClr val="00B050"/>
                </a:solidFill>
              </a:rPr>
              <a:t> </a:t>
            </a:r>
            <a:r>
              <a:rPr lang="fr-FR" dirty="0" smtClean="0">
                <a:solidFill>
                  <a:srgbClr val="00B050"/>
                </a:solidFill>
              </a:rPr>
              <a:t>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FF0000"/>
                </a:solidFill>
              </a:rPr>
              <a:t>peuvent</a:t>
            </a:r>
            <a:r>
              <a:rPr lang="fr-FR" dirty="0" smtClean="0">
                <a:solidFill>
                  <a:srgbClr val="00B050"/>
                </a:solidFill>
              </a:rPr>
              <a:t> </a:t>
            </a:r>
            <a:r>
              <a:rPr lang="fr-FR" dirty="0" smtClean="0"/>
              <a:t>ainsi découvrir l’habitat naturel d’un animal, d’un seul coup d’œil. En début d’après-midi, </a:t>
            </a:r>
            <a:r>
              <a:rPr lang="fr-FR" dirty="0" smtClean="0">
                <a:solidFill>
                  <a:srgbClr val="FF0000"/>
                </a:solidFill>
              </a:rPr>
              <a:t>ils</a:t>
            </a:r>
            <a:r>
              <a:rPr lang="fr-FR" dirty="0" smtClean="0">
                <a:solidFill>
                  <a:srgbClr val="00B050"/>
                </a:solidFill>
              </a:rPr>
              <a:t> </a:t>
            </a:r>
            <a:r>
              <a:rPr lang="fr-FR" dirty="0" smtClean="0">
                <a:solidFill>
                  <a:srgbClr val="FF0000"/>
                </a:solidFill>
              </a:rPr>
              <a:t>participent</a:t>
            </a:r>
            <a:r>
              <a:rPr lang="fr-FR" dirty="0" smtClean="0">
                <a:solidFill>
                  <a:srgbClr val="00B050"/>
                </a:solidFill>
              </a:rPr>
              <a:t> </a:t>
            </a:r>
            <a:r>
              <a:rPr lang="fr-FR" dirty="0" smtClean="0"/>
              <a:t>à l’atelier de préparation du repas des ouistitis.  À la ferme, </a:t>
            </a:r>
            <a:r>
              <a:rPr lang="fr-FR" dirty="0" smtClean="0">
                <a:solidFill>
                  <a:srgbClr val="FF0000"/>
                </a:solidFill>
              </a:rPr>
              <a:t>ils voient </a:t>
            </a:r>
            <a:r>
              <a:rPr lang="fr-FR" dirty="0" smtClean="0"/>
              <a:t>des animaux domestiques : chèvres, moutons, vaches, cochons, lapins … </a:t>
            </a:r>
            <a:r>
              <a:rPr lang="fr-FR" dirty="0" smtClean="0">
                <a:solidFill>
                  <a:srgbClr val="FF0000"/>
                </a:solidFill>
              </a:rPr>
              <a:t>Ils</a:t>
            </a:r>
            <a:r>
              <a:rPr lang="fr-FR" dirty="0" smtClean="0">
                <a:solidFill>
                  <a:srgbClr val="00B050"/>
                </a:solidFill>
              </a:rPr>
              <a:t> </a:t>
            </a:r>
            <a:r>
              <a:rPr lang="fr-FR" dirty="0" smtClean="0">
                <a:solidFill>
                  <a:srgbClr val="FF0000"/>
                </a:solidFill>
              </a:rPr>
              <a:t>quittent</a:t>
            </a:r>
            <a:r>
              <a:rPr lang="fr-FR" dirty="0" smtClean="0"/>
              <a:t> </a:t>
            </a:r>
            <a:r>
              <a:rPr lang="fr-FR" dirty="0" smtClean="0"/>
              <a:t>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FF0000"/>
                </a:solidFill>
              </a:rPr>
              <a:t>peuvent</a:t>
            </a:r>
            <a:r>
              <a:rPr lang="fr-FR" dirty="0" smtClean="0">
                <a:solidFill>
                  <a:srgbClr val="00B050"/>
                </a:solidFill>
              </a:rPr>
              <a:t> </a:t>
            </a:r>
            <a:r>
              <a:rPr lang="fr-FR" dirty="0" smtClean="0"/>
              <a:t>ainsi découvrir l’habitat naturel d’un animal, d’un seul coup d’œil. En début d’après-midi, </a:t>
            </a:r>
            <a:r>
              <a:rPr lang="fr-FR" dirty="0" smtClean="0">
                <a:solidFill>
                  <a:srgbClr val="FF0000"/>
                </a:solidFill>
              </a:rPr>
              <a:t>ils</a:t>
            </a:r>
            <a:r>
              <a:rPr lang="fr-FR" dirty="0" smtClean="0">
                <a:solidFill>
                  <a:srgbClr val="00B050"/>
                </a:solidFill>
              </a:rPr>
              <a:t> </a:t>
            </a:r>
            <a:r>
              <a:rPr lang="fr-FR" dirty="0" smtClean="0">
                <a:solidFill>
                  <a:srgbClr val="FF0000"/>
                </a:solidFill>
              </a:rPr>
              <a:t>participent</a:t>
            </a:r>
            <a:r>
              <a:rPr lang="fr-FR" dirty="0" smtClean="0">
                <a:solidFill>
                  <a:srgbClr val="00B050"/>
                </a:solidFill>
              </a:rPr>
              <a:t> </a:t>
            </a:r>
            <a:r>
              <a:rPr lang="fr-FR" dirty="0" smtClean="0"/>
              <a:t>à l’atelier de préparation du repas des ouistitis.  À la ferme, </a:t>
            </a:r>
            <a:r>
              <a:rPr lang="fr-FR" dirty="0" smtClean="0">
                <a:solidFill>
                  <a:srgbClr val="FF0000"/>
                </a:solidFill>
              </a:rPr>
              <a:t>ils voient </a:t>
            </a:r>
            <a:r>
              <a:rPr lang="fr-FR" dirty="0" smtClean="0"/>
              <a:t>des animaux domestiques : chèvres, moutons, vaches, cochons, lapins … </a:t>
            </a:r>
            <a:r>
              <a:rPr lang="fr-FR" dirty="0" smtClean="0">
                <a:solidFill>
                  <a:srgbClr val="FF0000"/>
                </a:solidFill>
              </a:rPr>
              <a:t>Ils</a:t>
            </a:r>
            <a:r>
              <a:rPr lang="fr-FR" dirty="0" smtClean="0">
                <a:solidFill>
                  <a:srgbClr val="00B050"/>
                </a:solidFill>
              </a:rPr>
              <a:t> </a:t>
            </a:r>
            <a:r>
              <a:rPr lang="fr-FR" dirty="0" smtClean="0">
                <a:solidFill>
                  <a:srgbClr val="FF0000"/>
                </a:solidFill>
              </a:rPr>
              <a:t>quittent</a:t>
            </a:r>
            <a:r>
              <a:rPr lang="fr-FR" dirty="0" smtClean="0"/>
              <a:t> </a:t>
            </a:r>
            <a:r>
              <a:rPr lang="fr-FR" dirty="0" smtClean="0"/>
              <a:t>le parc à 17 heures, </a:t>
            </a:r>
            <a:r>
              <a:rPr lang="fr-FR" dirty="0" smtClean="0">
                <a:solidFill>
                  <a:srgbClr val="FF0000"/>
                </a:solidFill>
              </a:rPr>
              <a:t>contents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iront</a:t>
            </a:r>
            <a:r>
              <a:rPr lang="fr-FR" dirty="0" smtClean="0">
                <a:solidFill>
                  <a:srgbClr val="00B050"/>
                </a:solidFill>
              </a:rPr>
              <a:t> </a:t>
            </a:r>
            <a:r>
              <a:rPr lang="fr-FR" dirty="0" smtClean="0"/>
              <a:t>à la piscine. Mais aujourd’hui, </a:t>
            </a:r>
            <a:r>
              <a:rPr lang="fr-FR" dirty="0" smtClean="0">
                <a:solidFill>
                  <a:srgbClr val="FF0000"/>
                </a:solidFill>
              </a:rPr>
              <a:t>ils</a:t>
            </a:r>
            <a:r>
              <a:rPr lang="fr-FR" dirty="0" smtClean="0">
                <a:solidFill>
                  <a:srgbClr val="00B050"/>
                </a:solidFill>
              </a:rPr>
              <a:t> </a:t>
            </a:r>
            <a:r>
              <a:rPr lang="fr-FR" dirty="0" smtClean="0">
                <a:solidFill>
                  <a:srgbClr val="FF0000"/>
                </a:solidFill>
              </a:rPr>
              <a:t>sont </a:t>
            </a:r>
            <a:r>
              <a:rPr lang="fr-FR" dirty="0" smtClean="0"/>
              <a:t>au zoo. Dans le grand parc boisé du zoo, il y a plus de 3000 animaux ! </a:t>
            </a:r>
            <a:r>
              <a:rPr lang="fr-FR" dirty="0" smtClean="0">
                <a:solidFill>
                  <a:srgbClr val="FF0000"/>
                </a:solidFill>
              </a:rPr>
              <a:t>Les jeunes garçons entrent</a:t>
            </a:r>
            <a:r>
              <a:rPr lang="fr-FR" dirty="0" smtClean="0"/>
              <a:t>, </a:t>
            </a:r>
            <a:r>
              <a:rPr lang="fr-FR" dirty="0" smtClean="0">
                <a:solidFill>
                  <a:srgbClr val="FF0000"/>
                </a:solidFill>
              </a:rPr>
              <a:t>ils</a:t>
            </a:r>
            <a:r>
              <a:rPr lang="fr-FR" dirty="0" smtClean="0">
                <a:solidFill>
                  <a:srgbClr val="00B050"/>
                </a:solidFill>
              </a:rPr>
              <a:t> </a:t>
            </a:r>
            <a:r>
              <a:rPr lang="fr-FR" dirty="0" smtClean="0">
                <a:solidFill>
                  <a:srgbClr val="FF0000"/>
                </a:solidFill>
              </a:rPr>
              <a:t>observent </a:t>
            </a:r>
            <a:r>
              <a:rPr lang="fr-FR" dirty="0" smtClean="0"/>
              <a:t>le plan et </a:t>
            </a:r>
            <a:r>
              <a:rPr lang="fr-FR" dirty="0" smtClean="0">
                <a:solidFill>
                  <a:srgbClr val="FF0000"/>
                </a:solidFill>
              </a:rPr>
              <a:t>ils</a:t>
            </a:r>
            <a:r>
              <a:rPr lang="fr-FR" dirty="0" smtClean="0">
                <a:solidFill>
                  <a:srgbClr val="00B050"/>
                </a:solidFill>
              </a:rPr>
              <a:t> </a:t>
            </a:r>
            <a:r>
              <a:rPr lang="fr-FR" dirty="0" smtClean="0">
                <a:solidFill>
                  <a:srgbClr val="FF0000"/>
                </a:solidFill>
              </a:rPr>
              <a:t>vont</a:t>
            </a:r>
            <a:r>
              <a:rPr lang="fr-FR" dirty="0" smtClean="0">
                <a:solidFill>
                  <a:srgbClr val="00B050"/>
                </a:solidFill>
              </a:rPr>
              <a:t> </a:t>
            </a:r>
            <a:r>
              <a:rPr lang="fr-FR" dirty="0" smtClean="0"/>
              <a:t>vers l’enclos des lions. Ils ont un pelage blanc. Ensuite,  </a:t>
            </a:r>
            <a:r>
              <a:rPr lang="fr-FR" dirty="0" smtClean="0">
                <a:solidFill>
                  <a:srgbClr val="FF0000"/>
                </a:solidFill>
              </a:rPr>
              <a:t>ils</a:t>
            </a:r>
            <a:r>
              <a:rPr lang="fr-FR" dirty="0" smtClean="0">
                <a:solidFill>
                  <a:srgbClr val="00B050"/>
                </a:solidFill>
              </a:rPr>
              <a:t> </a:t>
            </a:r>
            <a:r>
              <a:rPr lang="fr-FR" dirty="0" smtClean="0">
                <a:solidFill>
                  <a:srgbClr val="FF0000"/>
                </a:solidFill>
              </a:rPr>
              <a:t>avancent</a:t>
            </a:r>
            <a:r>
              <a:rPr lang="fr-FR" dirty="0" smtClean="0">
                <a:solidFill>
                  <a:srgbClr val="00B050"/>
                </a:solidFill>
              </a:rPr>
              <a:t> </a:t>
            </a:r>
            <a:r>
              <a:rPr lang="fr-FR" dirty="0" smtClean="0"/>
              <a:t>vers le bassin des otaries. Elles filent dans l’eau, avec grâce. En fin de matinée, </a:t>
            </a:r>
            <a:r>
              <a:rPr lang="fr-FR" dirty="0" smtClean="0">
                <a:solidFill>
                  <a:srgbClr val="FF0000"/>
                </a:solidFill>
              </a:rPr>
              <a:t>ils</a:t>
            </a:r>
            <a:r>
              <a:rPr lang="fr-FR" dirty="0" smtClean="0">
                <a:solidFill>
                  <a:srgbClr val="00B050"/>
                </a:solidFill>
              </a:rPr>
              <a:t> </a:t>
            </a:r>
            <a:r>
              <a:rPr lang="fr-FR" dirty="0" smtClean="0">
                <a:solidFill>
                  <a:srgbClr val="FF0000"/>
                </a:solidFill>
              </a:rPr>
              <a:t>applaudissent</a:t>
            </a:r>
            <a:r>
              <a:rPr lang="fr-FR" dirty="0" smtClean="0">
                <a:solidFill>
                  <a:srgbClr val="00B050"/>
                </a:solidFill>
              </a:rPr>
              <a:t> </a:t>
            </a:r>
            <a:r>
              <a:rPr lang="fr-FR" dirty="0" smtClean="0"/>
              <a:t>un spectacle avec un ours. A midi, </a:t>
            </a:r>
            <a:r>
              <a:rPr lang="fr-FR" dirty="0" smtClean="0">
                <a:solidFill>
                  <a:srgbClr val="FF0000"/>
                </a:solidFill>
              </a:rPr>
              <a:t>ils</a:t>
            </a:r>
            <a:r>
              <a:rPr lang="fr-FR" dirty="0" smtClean="0">
                <a:solidFill>
                  <a:srgbClr val="00B050"/>
                </a:solidFill>
              </a:rPr>
              <a:t> </a:t>
            </a:r>
            <a:r>
              <a:rPr lang="fr-FR" dirty="0" smtClean="0">
                <a:solidFill>
                  <a:srgbClr val="FF0000"/>
                </a:solidFill>
              </a:rPr>
              <a:t>mangent</a:t>
            </a:r>
            <a:r>
              <a:rPr lang="fr-FR" dirty="0" smtClean="0">
                <a:solidFill>
                  <a:srgbClr val="00B050"/>
                </a:solidFill>
              </a:rPr>
              <a:t>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FF0000"/>
                </a:solidFill>
              </a:rPr>
              <a:t>ils</a:t>
            </a:r>
            <a:r>
              <a:rPr lang="fr-FR" dirty="0" smtClean="0">
                <a:solidFill>
                  <a:srgbClr val="00B050"/>
                </a:solidFill>
              </a:rPr>
              <a:t> </a:t>
            </a:r>
            <a:r>
              <a:rPr lang="fr-FR" dirty="0" smtClean="0">
                <a:solidFill>
                  <a:srgbClr val="FF0000"/>
                </a:solidFill>
              </a:rPr>
              <a:t>trouvent </a:t>
            </a:r>
            <a:r>
              <a:rPr lang="fr-FR" dirty="0" smtClean="0"/>
              <a:t>des panneaux qui expliquent le mode de vie des animaux. </a:t>
            </a:r>
            <a:r>
              <a:rPr lang="fr-FR" dirty="0" smtClean="0">
                <a:solidFill>
                  <a:srgbClr val="FF0000"/>
                </a:solidFill>
              </a:rPr>
              <a:t>Ils</a:t>
            </a:r>
            <a:r>
              <a:rPr lang="fr-FR" dirty="0" smtClean="0">
                <a:solidFill>
                  <a:srgbClr val="00B050"/>
                </a:solidFill>
              </a:rPr>
              <a:t> </a:t>
            </a:r>
            <a:r>
              <a:rPr lang="fr-FR" dirty="0" smtClean="0">
                <a:solidFill>
                  <a:srgbClr val="FF0000"/>
                </a:solidFill>
              </a:rPr>
              <a:t>peuvent</a:t>
            </a:r>
            <a:r>
              <a:rPr lang="fr-FR" dirty="0" smtClean="0">
                <a:solidFill>
                  <a:srgbClr val="00B050"/>
                </a:solidFill>
              </a:rPr>
              <a:t> </a:t>
            </a:r>
            <a:r>
              <a:rPr lang="fr-FR" dirty="0" smtClean="0"/>
              <a:t>ainsi découvrir l’habitat naturel d’un animal, d’un seul coup d’œil. En début d’après-midi, </a:t>
            </a:r>
            <a:r>
              <a:rPr lang="fr-FR" dirty="0" smtClean="0">
                <a:solidFill>
                  <a:srgbClr val="FF0000"/>
                </a:solidFill>
              </a:rPr>
              <a:t>ils</a:t>
            </a:r>
            <a:r>
              <a:rPr lang="fr-FR" dirty="0" smtClean="0">
                <a:solidFill>
                  <a:srgbClr val="00B050"/>
                </a:solidFill>
              </a:rPr>
              <a:t> </a:t>
            </a:r>
            <a:r>
              <a:rPr lang="fr-FR" dirty="0" smtClean="0">
                <a:solidFill>
                  <a:srgbClr val="FF0000"/>
                </a:solidFill>
              </a:rPr>
              <a:t>participent</a:t>
            </a:r>
            <a:r>
              <a:rPr lang="fr-FR" dirty="0" smtClean="0">
                <a:solidFill>
                  <a:srgbClr val="00B050"/>
                </a:solidFill>
              </a:rPr>
              <a:t> </a:t>
            </a:r>
            <a:r>
              <a:rPr lang="fr-FR" dirty="0" smtClean="0"/>
              <a:t>à l’atelier de préparation du repas des ouistitis.  À la ferme, </a:t>
            </a:r>
            <a:r>
              <a:rPr lang="fr-FR" dirty="0" smtClean="0">
                <a:solidFill>
                  <a:srgbClr val="FF0000"/>
                </a:solidFill>
              </a:rPr>
              <a:t>ils voient </a:t>
            </a:r>
            <a:r>
              <a:rPr lang="fr-FR" dirty="0" smtClean="0"/>
              <a:t>des animaux domestiques : chèvres, moutons, vaches, cochons, lapins … </a:t>
            </a:r>
            <a:r>
              <a:rPr lang="fr-FR" dirty="0" smtClean="0">
                <a:solidFill>
                  <a:srgbClr val="FF0000"/>
                </a:solidFill>
              </a:rPr>
              <a:t>Ils</a:t>
            </a:r>
            <a:r>
              <a:rPr lang="fr-FR" dirty="0" smtClean="0">
                <a:solidFill>
                  <a:srgbClr val="00B050"/>
                </a:solidFill>
              </a:rPr>
              <a:t> </a:t>
            </a:r>
            <a:r>
              <a:rPr lang="fr-FR" dirty="0" smtClean="0">
                <a:solidFill>
                  <a:srgbClr val="FF0000"/>
                </a:solidFill>
              </a:rPr>
              <a:t>quittent</a:t>
            </a:r>
            <a:r>
              <a:rPr lang="fr-FR" dirty="0" smtClean="0"/>
              <a:t> </a:t>
            </a:r>
            <a:r>
              <a:rPr lang="fr-FR" dirty="0" smtClean="0"/>
              <a:t>le parc à 17 heures, </a:t>
            </a:r>
            <a:r>
              <a:rPr lang="fr-FR" dirty="0" smtClean="0">
                <a:solidFill>
                  <a:srgbClr val="FF0000"/>
                </a:solidFill>
              </a:rPr>
              <a:t>contents</a:t>
            </a:r>
            <a:r>
              <a:rPr lang="fr-FR" dirty="0" smtClean="0">
                <a:solidFill>
                  <a:srgbClr val="00B050"/>
                </a:solidFill>
              </a:rPr>
              <a:t> </a:t>
            </a:r>
            <a:r>
              <a:rPr lang="fr-FR" dirty="0" smtClean="0"/>
              <a:t>de </a:t>
            </a:r>
            <a:r>
              <a:rPr lang="fr-FR" dirty="0" smtClean="0">
                <a:solidFill>
                  <a:srgbClr val="FF0000"/>
                </a:solidFill>
              </a:rPr>
              <a:t>leur</a:t>
            </a:r>
            <a:r>
              <a:rPr lang="fr-FR" dirty="0" smtClean="0"/>
              <a:t> </a:t>
            </a:r>
            <a:r>
              <a:rPr lang="fr-FR" dirty="0" smtClean="0"/>
              <a:t>journée.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00B050"/>
                </a:solidFill>
              </a:rPr>
              <a:t>Karim est </a:t>
            </a:r>
            <a:r>
              <a:rPr lang="fr-FR" dirty="0" smtClean="0"/>
              <a:t>dans un centre de loisirs. Hier, </a:t>
            </a:r>
            <a:r>
              <a:rPr lang="fr-FR" dirty="0" smtClean="0">
                <a:solidFill>
                  <a:srgbClr val="00B050"/>
                </a:solidFill>
              </a:rPr>
              <a:t>il a visité </a:t>
            </a:r>
            <a:r>
              <a:rPr lang="fr-FR" dirty="0" smtClean="0"/>
              <a:t>un château fort. Demain, </a:t>
            </a:r>
            <a:r>
              <a:rPr lang="fr-FR" dirty="0" smtClean="0">
                <a:solidFill>
                  <a:srgbClr val="00B050"/>
                </a:solidFill>
              </a:rPr>
              <a:t>il ira </a:t>
            </a:r>
            <a:r>
              <a:rPr lang="fr-FR" dirty="0" smtClean="0"/>
              <a:t>à la piscine. Mais aujourd’hui, </a:t>
            </a:r>
            <a:r>
              <a:rPr lang="fr-FR" dirty="0" smtClean="0">
                <a:solidFill>
                  <a:srgbClr val="00B050"/>
                </a:solidFill>
              </a:rPr>
              <a:t>il 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a:t>
            </a:r>
            <a:r>
              <a:rPr lang="fr-FR" dirty="0" smtClean="0">
                <a:solidFill>
                  <a:srgbClr val="00B050"/>
                </a:solidFill>
              </a:rPr>
              <a:t>est </a:t>
            </a:r>
            <a:r>
              <a:rPr lang="fr-FR" dirty="0" smtClean="0"/>
              <a:t>dans un centre de loisirs. Hier, </a:t>
            </a:r>
            <a:r>
              <a:rPr lang="fr-FR" dirty="0" smtClean="0">
                <a:solidFill>
                  <a:srgbClr val="00B050"/>
                </a:solidFill>
              </a:rPr>
              <a:t>il a visité </a:t>
            </a:r>
            <a:r>
              <a:rPr lang="fr-FR" dirty="0" smtClean="0"/>
              <a:t>un château fort. Demain, </a:t>
            </a:r>
            <a:r>
              <a:rPr lang="fr-FR" dirty="0" smtClean="0">
                <a:solidFill>
                  <a:srgbClr val="00B050"/>
                </a:solidFill>
              </a:rPr>
              <a:t>il ira </a:t>
            </a:r>
            <a:r>
              <a:rPr lang="fr-FR" dirty="0" smtClean="0"/>
              <a:t>à la piscine. Mais aujourd’hui, </a:t>
            </a:r>
            <a:r>
              <a:rPr lang="fr-FR" dirty="0" smtClean="0">
                <a:solidFill>
                  <a:srgbClr val="00B050"/>
                </a:solidFill>
              </a:rPr>
              <a:t>il 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00B050"/>
                </a:solidFill>
              </a:rPr>
              <a:t>il a visité </a:t>
            </a:r>
            <a:r>
              <a:rPr lang="fr-FR" dirty="0" smtClean="0"/>
              <a:t>un château fort. Demain, </a:t>
            </a:r>
            <a:r>
              <a:rPr lang="fr-FR" dirty="0" smtClean="0">
                <a:solidFill>
                  <a:srgbClr val="00B050"/>
                </a:solidFill>
              </a:rPr>
              <a:t>il ira </a:t>
            </a:r>
            <a:r>
              <a:rPr lang="fr-FR" dirty="0" smtClean="0"/>
              <a:t>à la piscine. Mais aujourd’hui, </a:t>
            </a:r>
            <a:r>
              <a:rPr lang="fr-FR" dirty="0" smtClean="0">
                <a:solidFill>
                  <a:srgbClr val="00B050"/>
                </a:solidFill>
              </a:rPr>
              <a:t>il 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00B050"/>
                </a:solidFill>
              </a:rPr>
              <a:t>a visité </a:t>
            </a:r>
            <a:r>
              <a:rPr lang="fr-FR" dirty="0" smtClean="0"/>
              <a:t>un château fort. Demain, </a:t>
            </a:r>
            <a:r>
              <a:rPr lang="fr-FR" dirty="0" smtClean="0">
                <a:solidFill>
                  <a:srgbClr val="00B050"/>
                </a:solidFill>
              </a:rPr>
              <a:t>il ira </a:t>
            </a:r>
            <a:r>
              <a:rPr lang="fr-FR" dirty="0" smtClean="0"/>
              <a:t>à la piscine. Mais aujourd’hui, </a:t>
            </a:r>
            <a:r>
              <a:rPr lang="fr-FR" dirty="0" smtClean="0">
                <a:solidFill>
                  <a:srgbClr val="00B050"/>
                </a:solidFill>
              </a:rPr>
              <a:t>il 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00B050"/>
                </a:solidFill>
              </a:rPr>
              <a:t>il ira </a:t>
            </a:r>
            <a:r>
              <a:rPr lang="fr-FR" dirty="0" smtClean="0"/>
              <a:t>à la piscine. Mais aujourd’hui, </a:t>
            </a:r>
            <a:r>
              <a:rPr lang="fr-FR" dirty="0" smtClean="0">
                <a:solidFill>
                  <a:srgbClr val="00B050"/>
                </a:solidFill>
              </a:rPr>
              <a:t>il 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0"/>
            <a:ext cx="8784976" cy="6740307"/>
          </a:xfrm>
          <a:prstGeom prst="rect">
            <a:avLst/>
          </a:prstGeom>
          <a:noFill/>
        </p:spPr>
        <p:txBody>
          <a:bodyPr wrap="square" rtlCol="0">
            <a:spAutoFit/>
          </a:bodyPr>
          <a:lstStyle/>
          <a:p>
            <a:pPr>
              <a:lnSpc>
                <a:spcPct val="200000"/>
              </a:lnSpc>
            </a:pPr>
            <a:r>
              <a:rPr lang="fr-FR" dirty="0" smtClean="0">
                <a:solidFill>
                  <a:srgbClr val="FF0000"/>
                </a:solidFill>
              </a:rPr>
              <a:t>Karim et Kévin visitent </a:t>
            </a:r>
            <a:r>
              <a:rPr lang="fr-FR" dirty="0" smtClean="0"/>
              <a:t>un </a:t>
            </a:r>
            <a:r>
              <a:rPr lang="fr-FR" dirty="0" smtClean="0"/>
              <a:t>zoo  </a:t>
            </a:r>
          </a:p>
          <a:p>
            <a:pPr>
              <a:lnSpc>
                <a:spcPct val="200000"/>
              </a:lnSpc>
            </a:pPr>
            <a:r>
              <a:rPr lang="fr-FR" dirty="0" smtClean="0">
                <a:solidFill>
                  <a:srgbClr val="FF0000"/>
                </a:solidFill>
              </a:rPr>
              <a:t>Karim et Kévin sont </a:t>
            </a:r>
            <a:r>
              <a:rPr lang="fr-FR" dirty="0" smtClean="0"/>
              <a:t>dans un centre de loisirs. Hier, </a:t>
            </a:r>
            <a:r>
              <a:rPr lang="fr-FR" dirty="0" smtClean="0">
                <a:solidFill>
                  <a:srgbClr val="FF0000"/>
                </a:solidFill>
              </a:rPr>
              <a:t>ils</a:t>
            </a:r>
            <a:r>
              <a:rPr lang="fr-FR" dirty="0" smtClean="0">
                <a:solidFill>
                  <a:srgbClr val="00B050"/>
                </a:solidFill>
              </a:rPr>
              <a:t> </a:t>
            </a:r>
            <a:r>
              <a:rPr lang="fr-FR" dirty="0" smtClean="0">
                <a:solidFill>
                  <a:srgbClr val="FF0000"/>
                </a:solidFill>
              </a:rPr>
              <a:t>ont visité </a:t>
            </a:r>
            <a:r>
              <a:rPr lang="fr-FR" dirty="0" smtClean="0"/>
              <a:t>un </a:t>
            </a:r>
            <a:r>
              <a:rPr lang="fr-FR" dirty="0" smtClean="0"/>
              <a:t>château fort. Demain, </a:t>
            </a:r>
            <a:r>
              <a:rPr lang="fr-FR" dirty="0" smtClean="0">
                <a:solidFill>
                  <a:srgbClr val="FF0000"/>
                </a:solidFill>
              </a:rPr>
              <a:t>ils </a:t>
            </a:r>
            <a:r>
              <a:rPr lang="fr-FR" dirty="0" smtClean="0">
                <a:solidFill>
                  <a:srgbClr val="00B050"/>
                </a:solidFill>
              </a:rPr>
              <a:t>ira </a:t>
            </a:r>
            <a:r>
              <a:rPr lang="fr-FR" dirty="0" smtClean="0"/>
              <a:t>à la piscine. Mais aujourd’hui, </a:t>
            </a:r>
            <a:r>
              <a:rPr lang="fr-FR" dirty="0" smtClean="0">
                <a:solidFill>
                  <a:srgbClr val="00B050"/>
                </a:solidFill>
              </a:rPr>
              <a:t>il est </a:t>
            </a:r>
            <a:r>
              <a:rPr lang="fr-FR" dirty="0" smtClean="0"/>
              <a:t>au zoo. Dans le grand parc boisé du zoo, il y a plus de 3000 animaux ! </a:t>
            </a:r>
            <a:r>
              <a:rPr lang="fr-FR" dirty="0" smtClean="0">
                <a:solidFill>
                  <a:srgbClr val="00B050"/>
                </a:solidFill>
              </a:rPr>
              <a:t>Le jeune garçon entre</a:t>
            </a:r>
            <a:r>
              <a:rPr lang="fr-FR" dirty="0" smtClean="0"/>
              <a:t>, </a:t>
            </a:r>
            <a:r>
              <a:rPr lang="fr-FR" dirty="0" smtClean="0">
                <a:solidFill>
                  <a:srgbClr val="00B050"/>
                </a:solidFill>
              </a:rPr>
              <a:t>il observe </a:t>
            </a:r>
            <a:r>
              <a:rPr lang="fr-FR" dirty="0" smtClean="0"/>
              <a:t>le plan et </a:t>
            </a:r>
            <a:r>
              <a:rPr lang="fr-FR" dirty="0" smtClean="0">
                <a:solidFill>
                  <a:srgbClr val="00B050"/>
                </a:solidFill>
              </a:rPr>
              <a:t>il va </a:t>
            </a:r>
            <a:r>
              <a:rPr lang="fr-FR" dirty="0" smtClean="0"/>
              <a:t>vers l’enclos des lions. Ils ont un pelage blanc. Ensuite,  </a:t>
            </a:r>
            <a:r>
              <a:rPr lang="fr-FR" dirty="0" smtClean="0">
                <a:solidFill>
                  <a:srgbClr val="00B050"/>
                </a:solidFill>
              </a:rPr>
              <a:t>il avance </a:t>
            </a:r>
            <a:r>
              <a:rPr lang="fr-FR" dirty="0" smtClean="0"/>
              <a:t>vers le bassin des otaries. Elles filent dans l’eau, avec grâce. En fin de matinée, </a:t>
            </a:r>
            <a:r>
              <a:rPr lang="fr-FR" dirty="0" smtClean="0">
                <a:solidFill>
                  <a:srgbClr val="00B050"/>
                </a:solidFill>
              </a:rPr>
              <a:t>il applaudit </a:t>
            </a:r>
            <a:r>
              <a:rPr lang="fr-FR" dirty="0" smtClean="0"/>
              <a:t>un spectacle avec un ours. A midi, </a:t>
            </a:r>
            <a:r>
              <a:rPr lang="fr-FR" dirty="0" smtClean="0">
                <a:solidFill>
                  <a:srgbClr val="00B050"/>
                </a:solidFill>
              </a:rPr>
              <a:t>il mange </a:t>
            </a:r>
            <a:r>
              <a:rPr lang="fr-FR" dirty="0" smtClean="0"/>
              <a:t>un sandwich près de la serre tropicale. </a:t>
            </a:r>
            <a:endParaRPr lang="fr-FR" dirty="0" smtClean="0"/>
          </a:p>
          <a:p>
            <a:pPr>
              <a:lnSpc>
                <a:spcPct val="200000"/>
              </a:lnSpc>
            </a:pPr>
            <a:r>
              <a:rPr lang="fr-FR" dirty="0" smtClean="0"/>
              <a:t>Au </a:t>
            </a:r>
            <a:r>
              <a:rPr lang="fr-FR" dirty="0" smtClean="0"/>
              <a:t>long de sa promenade dans les allées, </a:t>
            </a:r>
            <a:r>
              <a:rPr lang="fr-FR" dirty="0" smtClean="0">
                <a:solidFill>
                  <a:srgbClr val="00B050"/>
                </a:solidFill>
              </a:rPr>
              <a:t>il trouve </a:t>
            </a:r>
            <a:r>
              <a:rPr lang="fr-FR" dirty="0" smtClean="0"/>
              <a:t>des panneaux qui expliquent le mode de vie des animaux. </a:t>
            </a:r>
            <a:r>
              <a:rPr lang="fr-FR" dirty="0" smtClean="0">
                <a:solidFill>
                  <a:srgbClr val="00B050"/>
                </a:solidFill>
              </a:rPr>
              <a:t>Il peut </a:t>
            </a:r>
            <a:r>
              <a:rPr lang="fr-FR" dirty="0" smtClean="0"/>
              <a:t>ainsi découvrir l’habitat naturel d’un animal, d’un seul coup d’œil. En début d’après-midi, </a:t>
            </a:r>
            <a:r>
              <a:rPr lang="fr-FR" dirty="0" smtClean="0">
                <a:solidFill>
                  <a:srgbClr val="00B050"/>
                </a:solidFill>
              </a:rPr>
              <a:t>il participe </a:t>
            </a:r>
            <a:r>
              <a:rPr lang="fr-FR" dirty="0" smtClean="0"/>
              <a:t>à l’atelier de préparation du repas des ouistitis.  À la ferme, </a:t>
            </a:r>
            <a:r>
              <a:rPr lang="fr-FR" dirty="0" smtClean="0">
                <a:solidFill>
                  <a:srgbClr val="00B050"/>
                </a:solidFill>
              </a:rPr>
              <a:t>il voit </a:t>
            </a:r>
            <a:r>
              <a:rPr lang="fr-FR" dirty="0" smtClean="0"/>
              <a:t>des animaux domestiques : chèvres, moutons, vaches, cochons, lapins … </a:t>
            </a:r>
            <a:r>
              <a:rPr lang="fr-FR" dirty="0" smtClean="0">
                <a:solidFill>
                  <a:srgbClr val="00B050"/>
                </a:solidFill>
              </a:rPr>
              <a:t>Il quitte</a:t>
            </a:r>
            <a:r>
              <a:rPr lang="fr-FR" dirty="0" smtClean="0"/>
              <a:t> le parc à 17 heures, </a:t>
            </a:r>
            <a:r>
              <a:rPr lang="fr-FR" dirty="0" smtClean="0">
                <a:solidFill>
                  <a:srgbClr val="00B050"/>
                </a:solidFill>
              </a:rPr>
              <a:t>content </a:t>
            </a:r>
            <a:r>
              <a:rPr lang="fr-FR" dirty="0" smtClean="0"/>
              <a:t>de </a:t>
            </a:r>
            <a:r>
              <a:rPr lang="fr-FR" dirty="0" smtClean="0">
                <a:solidFill>
                  <a:srgbClr val="00B050"/>
                </a:solidFill>
              </a:rPr>
              <a:t>sa</a:t>
            </a:r>
            <a:r>
              <a:rPr lang="fr-FR" dirty="0" smtClean="0"/>
              <a:t> journée.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7476</Words>
  <Application>Microsoft Office PowerPoint</Application>
  <PresentationFormat>Affichage à l'écran (4:3)</PresentationFormat>
  <Paragraphs>108</Paragraphs>
  <Slides>36</Slides>
  <Notes>0</Notes>
  <HiddenSlides>0</HiddenSlides>
  <MMClips>0</MMClips>
  <ScaleCrop>false</ScaleCrop>
  <HeadingPairs>
    <vt:vector size="4" baseType="variant">
      <vt:variant>
        <vt:lpstr>Thème</vt:lpstr>
      </vt:variant>
      <vt:variant>
        <vt:i4>1</vt:i4>
      </vt:variant>
      <vt:variant>
        <vt:lpstr>Titres des diapositives</vt:lpstr>
      </vt:variant>
      <vt:variant>
        <vt:i4>36</vt:i4>
      </vt:variant>
    </vt:vector>
  </HeadingPairs>
  <TitlesOfParts>
    <vt:vector size="3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ciloune@outlook.fr</dc:creator>
  <cp:lastModifiedBy>ciloune@outlook.fr</cp:lastModifiedBy>
  <cp:revision>7</cp:revision>
  <dcterms:created xsi:type="dcterms:W3CDTF">2014-09-21T20:51:25Z</dcterms:created>
  <dcterms:modified xsi:type="dcterms:W3CDTF">2014-09-28T21:06:04Z</dcterms:modified>
</cp:coreProperties>
</file>