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99FF66"/>
    <a:srgbClr val="FFCC00"/>
    <a:srgbClr val="FF3399"/>
    <a:srgbClr val="FF6600"/>
    <a:srgbClr val="9933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224" y="13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C676A-82D3-4AFD-8F52-E5B140454F6E}" type="datetimeFigureOut">
              <a:rPr lang="fr-FR" smtClean="0"/>
              <a:pPr/>
              <a:t>20/07/2017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DEB2-ADFC-4935-9764-663E33DAF1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C676A-82D3-4AFD-8F52-E5B140454F6E}" type="datetimeFigureOut">
              <a:rPr lang="fr-FR" smtClean="0"/>
              <a:pPr/>
              <a:t>20/07/2017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DEB2-ADFC-4935-9764-663E33DAF1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C676A-82D3-4AFD-8F52-E5B140454F6E}" type="datetimeFigureOut">
              <a:rPr lang="fr-FR" smtClean="0"/>
              <a:pPr/>
              <a:t>20/07/2017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DEB2-ADFC-4935-9764-663E33DAF1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C676A-82D3-4AFD-8F52-E5B140454F6E}" type="datetimeFigureOut">
              <a:rPr lang="fr-FR" smtClean="0"/>
              <a:pPr/>
              <a:t>20/07/2017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DEB2-ADFC-4935-9764-663E33DAF1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C676A-82D3-4AFD-8F52-E5B140454F6E}" type="datetimeFigureOut">
              <a:rPr lang="fr-FR" smtClean="0"/>
              <a:pPr/>
              <a:t>20/07/2017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DEB2-ADFC-4935-9764-663E33DAF1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C676A-82D3-4AFD-8F52-E5B140454F6E}" type="datetimeFigureOut">
              <a:rPr lang="fr-FR" smtClean="0"/>
              <a:pPr/>
              <a:t>20/07/2017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DEB2-ADFC-4935-9764-663E33DAF1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C676A-82D3-4AFD-8F52-E5B140454F6E}" type="datetimeFigureOut">
              <a:rPr lang="fr-FR" smtClean="0"/>
              <a:pPr/>
              <a:t>20/07/2017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DEB2-ADFC-4935-9764-663E33DAF1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C676A-82D3-4AFD-8F52-E5B140454F6E}" type="datetimeFigureOut">
              <a:rPr lang="fr-FR" smtClean="0"/>
              <a:pPr/>
              <a:t>20/07/2017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DEB2-ADFC-4935-9764-663E33DAF1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C676A-82D3-4AFD-8F52-E5B140454F6E}" type="datetimeFigureOut">
              <a:rPr lang="fr-FR" smtClean="0"/>
              <a:pPr/>
              <a:t>20/07/2017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DEB2-ADFC-4935-9764-663E33DAF1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C676A-82D3-4AFD-8F52-E5B140454F6E}" type="datetimeFigureOut">
              <a:rPr lang="fr-FR" smtClean="0"/>
              <a:pPr/>
              <a:t>20/07/2017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DEB2-ADFC-4935-9764-663E33DAF1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C676A-82D3-4AFD-8F52-E5B140454F6E}" type="datetimeFigureOut">
              <a:rPr lang="fr-FR" smtClean="0"/>
              <a:pPr/>
              <a:t>20/07/2017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FDEB2-ADFC-4935-9764-663E33DAF1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C676A-82D3-4AFD-8F52-E5B140454F6E}" type="datetimeFigureOut">
              <a:rPr lang="fr-FR" smtClean="0"/>
              <a:pPr/>
              <a:t>20/07/2017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FDEB2-ADFC-4935-9764-663E33DAF1B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3"/>
          <p:cNvSpPr/>
          <p:nvPr/>
        </p:nvSpPr>
        <p:spPr>
          <a:xfrm>
            <a:off x="0" y="0"/>
            <a:ext cx="6858000" cy="9144000"/>
          </a:xfrm>
          <a:prstGeom prst="frame">
            <a:avLst>
              <a:gd name="adj1" fmla="val 22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2852" y="357158"/>
            <a:ext cx="65722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NOM : ____________________________</a:t>
            </a:r>
          </a:p>
          <a:p>
            <a:endParaRPr lang="fr-FR" sz="2000" dirty="0"/>
          </a:p>
          <a:p>
            <a:r>
              <a:rPr lang="fr-FR" sz="2000" dirty="0" smtClean="0"/>
              <a:t>Prénom : _____________________</a:t>
            </a:r>
          </a:p>
          <a:p>
            <a:endParaRPr lang="fr-FR" sz="2000" dirty="0"/>
          </a:p>
          <a:p>
            <a:r>
              <a:rPr lang="fr-FR" sz="2000" dirty="0" smtClean="0"/>
              <a:t>Niveau de classe : _________</a:t>
            </a:r>
            <a:endParaRPr lang="fr-FR" sz="2000" dirty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142852" y="2786050"/>
            <a:ext cx="6572296" cy="114300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142852" y="4500562"/>
            <a:ext cx="6572296" cy="114300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 rot="-600000">
            <a:off x="142852" y="3077169"/>
            <a:ext cx="64294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sz="6600" dirty="0" smtClean="0">
                <a:latin typeface="That's Font Folks!" pitchFamily="66" charset="0"/>
              </a:rPr>
              <a:t>Leçons de français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42852" y="8572528"/>
            <a:ext cx="657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Année scolaire 2017 / 2018</a:t>
            </a:r>
            <a:endParaRPr lang="fr-FR" sz="2000" dirty="0"/>
          </a:p>
        </p:txBody>
      </p:sp>
      <p:pic>
        <p:nvPicPr>
          <p:cNvPr id="12294" name="Picture 6" descr="https://www.mysticlolly.fr/wp-content/uploads/2016/11/edl-noir-et-blanc.pn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143116" y="5429256"/>
            <a:ext cx="2500330" cy="3026826"/>
          </a:xfrm>
          <a:prstGeom prst="rect">
            <a:avLst/>
          </a:prstGeom>
          <a:noFill/>
        </p:spPr>
      </p:pic>
      <p:pic>
        <p:nvPicPr>
          <p:cNvPr id="12296" name="Picture 8" descr="https://www.mysticlolly.fr/wp-content/uploads/2016/11/conjugaisonN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46" y="785786"/>
            <a:ext cx="1802829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3"/>
          <p:cNvSpPr/>
          <p:nvPr/>
        </p:nvSpPr>
        <p:spPr>
          <a:xfrm>
            <a:off x="0" y="0"/>
            <a:ext cx="6858000" cy="9144000"/>
          </a:xfrm>
          <a:prstGeom prst="frame">
            <a:avLst>
              <a:gd name="adj1" fmla="val 22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2852" y="357158"/>
            <a:ext cx="65722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NOM : ____________________________</a:t>
            </a:r>
          </a:p>
          <a:p>
            <a:endParaRPr lang="fr-FR" sz="2000" dirty="0"/>
          </a:p>
          <a:p>
            <a:r>
              <a:rPr lang="fr-FR" sz="2000" dirty="0" smtClean="0"/>
              <a:t>Prénom : _____________________</a:t>
            </a:r>
          </a:p>
          <a:p>
            <a:endParaRPr lang="fr-FR" sz="2000" dirty="0"/>
          </a:p>
          <a:p>
            <a:r>
              <a:rPr lang="fr-FR" sz="2000" dirty="0" smtClean="0"/>
              <a:t>Niveau de classe : _________</a:t>
            </a:r>
            <a:endParaRPr lang="fr-FR" sz="2000" dirty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142852" y="2786050"/>
            <a:ext cx="6572296" cy="1143008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142852" y="4500562"/>
            <a:ext cx="6572296" cy="1143008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 rot="-600000">
            <a:off x="142852" y="3077169"/>
            <a:ext cx="64294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sz="6600" dirty="0" smtClean="0">
                <a:latin typeface="That's Font Folks!" pitchFamily="66" charset="0"/>
              </a:rPr>
              <a:t>Leçons de maths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42852" y="8572528"/>
            <a:ext cx="657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Année scolaire 2017 / 2018</a:t>
            </a:r>
            <a:endParaRPr lang="fr-FR" sz="2000" dirty="0"/>
          </a:p>
        </p:txBody>
      </p:sp>
      <p:pic>
        <p:nvPicPr>
          <p:cNvPr id="15362" name="Picture 2" descr="https://www.mysticlolly.fr/wp-content/uploads/2016/11/calculN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04" y="6357950"/>
            <a:ext cx="2592646" cy="2101853"/>
          </a:xfrm>
          <a:prstGeom prst="rect">
            <a:avLst/>
          </a:prstGeom>
          <a:noFill/>
        </p:spPr>
      </p:pic>
      <p:pic>
        <p:nvPicPr>
          <p:cNvPr id="15364" name="Picture 4" descr="https://www.mysticlolly.fr/wp-content/uploads/2016/11/g%C3%A9om%C3%A9trieN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6" y="5072066"/>
            <a:ext cx="2110359" cy="2224082"/>
          </a:xfrm>
          <a:prstGeom prst="rect">
            <a:avLst/>
          </a:prstGeom>
          <a:noFill/>
        </p:spPr>
      </p:pic>
      <p:pic>
        <p:nvPicPr>
          <p:cNvPr id="15366" name="Picture 6" descr="https://www.mysticlolly.fr/wp-content/uploads/2016/11/nombresN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32" y="1071538"/>
            <a:ext cx="1928826" cy="1500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3"/>
          <p:cNvSpPr/>
          <p:nvPr/>
        </p:nvSpPr>
        <p:spPr>
          <a:xfrm>
            <a:off x="0" y="0"/>
            <a:ext cx="6858000" cy="9144000"/>
          </a:xfrm>
          <a:prstGeom prst="frame">
            <a:avLst>
              <a:gd name="adj1" fmla="val 22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2852" y="357158"/>
            <a:ext cx="65722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NOM : ____________________________</a:t>
            </a:r>
          </a:p>
          <a:p>
            <a:endParaRPr lang="fr-FR" sz="2000" dirty="0"/>
          </a:p>
          <a:p>
            <a:r>
              <a:rPr lang="fr-FR" sz="2000" dirty="0" smtClean="0"/>
              <a:t>Prénom : _____________________</a:t>
            </a:r>
          </a:p>
          <a:p>
            <a:endParaRPr lang="fr-FR" sz="2000" dirty="0"/>
          </a:p>
          <a:p>
            <a:r>
              <a:rPr lang="fr-FR" sz="2000" dirty="0" smtClean="0"/>
              <a:t>Niveau de classe : _________</a:t>
            </a:r>
            <a:endParaRPr lang="fr-FR" sz="2000" dirty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142852" y="2786050"/>
            <a:ext cx="6572296" cy="1143008"/>
          </a:xfrm>
          <a:prstGeom prst="line">
            <a:avLst/>
          </a:prstGeom>
          <a:ln w="38100">
            <a:solidFill>
              <a:srgbClr val="99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142852" y="4500562"/>
            <a:ext cx="6572296" cy="1143008"/>
          </a:xfrm>
          <a:prstGeom prst="line">
            <a:avLst/>
          </a:prstGeom>
          <a:ln w="38100">
            <a:solidFill>
              <a:srgbClr val="99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 rot="-600000">
            <a:off x="142852" y="3077169"/>
            <a:ext cx="64294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sz="6600" b="1" dirty="0" smtClean="0">
                <a:latin typeface="A Gentle Touch" pitchFamily="2" charset="0"/>
                <a:ea typeface="A Gentle Touch" pitchFamily="2" charset="0"/>
              </a:rPr>
              <a:t>Cahier d’entraînement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42852" y="8572528"/>
            <a:ext cx="657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Année scolaire 2017 / 2018</a:t>
            </a:r>
            <a:endParaRPr lang="fr-FR" sz="2000" dirty="0"/>
          </a:p>
        </p:txBody>
      </p:sp>
      <p:pic>
        <p:nvPicPr>
          <p:cNvPr id="17410" name="Picture 2" descr="https://www.mysticlolly.fr/wp-content/uploads/2016/11/problemeN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32" y="714348"/>
            <a:ext cx="2074561" cy="1889854"/>
          </a:xfrm>
          <a:prstGeom prst="rect">
            <a:avLst/>
          </a:prstGeom>
          <a:noFill/>
        </p:spPr>
      </p:pic>
      <p:pic>
        <p:nvPicPr>
          <p:cNvPr id="17412" name="Picture 4" descr="https://www.mysticlolly.fr/wp-content/uploads/2016/11/vocabulaireN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8" y="5857884"/>
            <a:ext cx="4668201" cy="2546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3"/>
          <p:cNvSpPr/>
          <p:nvPr/>
        </p:nvSpPr>
        <p:spPr>
          <a:xfrm>
            <a:off x="0" y="0"/>
            <a:ext cx="6858000" cy="9144000"/>
          </a:xfrm>
          <a:prstGeom prst="frame">
            <a:avLst>
              <a:gd name="adj1" fmla="val 22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2852" y="357158"/>
            <a:ext cx="65722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NOM : ____________________________</a:t>
            </a:r>
          </a:p>
          <a:p>
            <a:endParaRPr lang="fr-FR" sz="2000" dirty="0"/>
          </a:p>
          <a:p>
            <a:r>
              <a:rPr lang="fr-FR" sz="2000" dirty="0" smtClean="0"/>
              <a:t>Prénom : _____________________</a:t>
            </a:r>
          </a:p>
          <a:p>
            <a:endParaRPr lang="fr-FR" sz="2000" dirty="0"/>
          </a:p>
          <a:p>
            <a:r>
              <a:rPr lang="fr-FR" sz="2000" dirty="0" smtClean="0"/>
              <a:t>Niveau de classe : _________</a:t>
            </a:r>
            <a:endParaRPr lang="fr-FR" sz="2000" dirty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142852" y="2786050"/>
            <a:ext cx="6572296" cy="1143008"/>
          </a:xfrm>
          <a:prstGeom prst="line">
            <a:avLst/>
          </a:prstGeom>
          <a:ln w="38100">
            <a:solidFill>
              <a:srgbClr val="FF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142852" y="4500562"/>
            <a:ext cx="6572296" cy="1143008"/>
          </a:xfrm>
          <a:prstGeom prst="line">
            <a:avLst/>
          </a:prstGeom>
          <a:ln w="38100">
            <a:solidFill>
              <a:srgbClr val="FF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 rot="-600000">
            <a:off x="142852" y="3077169"/>
            <a:ext cx="64294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sz="6600" b="1" dirty="0" smtClean="0">
                <a:latin typeface="A Gentle Touch" pitchFamily="2" charset="0"/>
                <a:ea typeface="A Gentle Touch" pitchFamily="2" charset="0"/>
              </a:rPr>
              <a:t>Cahier de progrès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42852" y="8572528"/>
            <a:ext cx="657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Année scolaire 2017 / 2018</a:t>
            </a:r>
            <a:endParaRPr lang="fr-FR" sz="2000" dirty="0"/>
          </a:p>
        </p:txBody>
      </p:sp>
      <p:pic>
        <p:nvPicPr>
          <p:cNvPr id="17410" name="Picture 2" descr="https://www.mysticlolly.fr/wp-content/uploads/2016/11/problemeN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32" y="714348"/>
            <a:ext cx="2074561" cy="1889854"/>
          </a:xfrm>
          <a:prstGeom prst="rect">
            <a:avLst/>
          </a:prstGeom>
          <a:noFill/>
        </p:spPr>
      </p:pic>
      <p:pic>
        <p:nvPicPr>
          <p:cNvPr id="17412" name="Picture 4" descr="https://www.mysticlolly.fr/wp-content/uploads/2016/11/vocabulaireN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8" y="5857884"/>
            <a:ext cx="4668201" cy="2546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3"/>
          <p:cNvSpPr/>
          <p:nvPr/>
        </p:nvSpPr>
        <p:spPr>
          <a:xfrm>
            <a:off x="0" y="0"/>
            <a:ext cx="6858000" cy="9144000"/>
          </a:xfrm>
          <a:prstGeom prst="frame">
            <a:avLst>
              <a:gd name="adj1" fmla="val 22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2852" y="357158"/>
            <a:ext cx="65722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NOM : ____________________________</a:t>
            </a:r>
          </a:p>
          <a:p>
            <a:endParaRPr lang="fr-FR" sz="2000" dirty="0"/>
          </a:p>
          <a:p>
            <a:r>
              <a:rPr lang="fr-FR" sz="2000" dirty="0" smtClean="0"/>
              <a:t>Prénom : _____________________</a:t>
            </a:r>
          </a:p>
          <a:p>
            <a:endParaRPr lang="fr-FR" sz="2000" dirty="0"/>
          </a:p>
          <a:p>
            <a:r>
              <a:rPr lang="fr-FR" sz="2000" dirty="0" smtClean="0"/>
              <a:t>Niveau de classe : _________</a:t>
            </a:r>
            <a:endParaRPr lang="fr-FR" sz="2000" dirty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142852" y="2786050"/>
            <a:ext cx="6572296" cy="1143008"/>
          </a:xfrm>
          <a:prstGeom prst="line">
            <a:avLst/>
          </a:prstGeom>
          <a:ln w="38100">
            <a:solidFill>
              <a:srgbClr val="FF33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142852" y="4500562"/>
            <a:ext cx="6572296" cy="1143008"/>
          </a:xfrm>
          <a:prstGeom prst="line">
            <a:avLst/>
          </a:prstGeom>
          <a:ln w="38100">
            <a:solidFill>
              <a:srgbClr val="FF33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 rot="-600000">
            <a:off x="142852" y="3077169"/>
            <a:ext cx="64294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sz="6600" dirty="0" smtClean="0">
                <a:latin typeface="Diamond Girl" pitchFamily="2" charset="0"/>
                <a:ea typeface="Diamond Girl" pitchFamily="2" charset="0"/>
              </a:rPr>
              <a:t>Cahier de poésie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42852" y="8572528"/>
            <a:ext cx="657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Année scolaire 2017 / 2018</a:t>
            </a:r>
            <a:endParaRPr lang="fr-FR" sz="2000" dirty="0"/>
          </a:p>
        </p:txBody>
      </p:sp>
      <p:pic>
        <p:nvPicPr>
          <p:cNvPr id="18434" name="Picture 2" descr="https://www.mysticlolly.fr/wp-content/uploads/2016/11/po%C3%A9sie-N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8" y="5143504"/>
            <a:ext cx="2664802" cy="3330539"/>
          </a:xfrm>
          <a:prstGeom prst="rect">
            <a:avLst/>
          </a:prstGeom>
          <a:noFill/>
        </p:spPr>
      </p:pic>
      <p:pic>
        <p:nvPicPr>
          <p:cNvPr id="18438" name="Picture 6" descr="https://www.mysticlolly.fr/wp-content/uploads/2017/02/po%C3%A9sieN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8" y="785786"/>
            <a:ext cx="2363457" cy="1890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3"/>
          <p:cNvSpPr/>
          <p:nvPr/>
        </p:nvSpPr>
        <p:spPr>
          <a:xfrm>
            <a:off x="0" y="0"/>
            <a:ext cx="6858000" cy="9144000"/>
          </a:xfrm>
          <a:prstGeom prst="frame">
            <a:avLst>
              <a:gd name="adj1" fmla="val 22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2852" y="357158"/>
            <a:ext cx="65722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NOM : ____________________________</a:t>
            </a:r>
          </a:p>
          <a:p>
            <a:endParaRPr lang="fr-FR" sz="2000" dirty="0"/>
          </a:p>
          <a:p>
            <a:r>
              <a:rPr lang="fr-FR" sz="2000" dirty="0" smtClean="0"/>
              <a:t>Prénom : _____________________</a:t>
            </a:r>
          </a:p>
          <a:p>
            <a:endParaRPr lang="fr-FR" sz="2000" dirty="0"/>
          </a:p>
          <a:p>
            <a:r>
              <a:rPr lang="fr-FR" sz="2000" dirty="0" smtClean="0"/>
              <a:t>Niveau de classe : _________</a:t>
            </a:r>
            <a:endParaRPr lang="fr-FR" sz="2000" dirty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142852" y="2786050"/>
            <a:ext cx="6572296" cy="114300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142852" y="4500562"/>
            <a:ext cx="6572296" cy="114300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 rot="-600000">
            <a:off x="142852" y="3077169"/>
            <a:ext cx="64294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sz="6600" dirty="0" smtClean="0">
                <a:latin typeface="That's Font Folks!" pitchFamily="66" charset="0"/>
              </a:rPr>
              <a:t>Lecture / Ecriture</a:t>
            </a:r>
            <a:endParaRPr lang="fr-FR" sz="6600" dirty="0" smtClean="0">
              <a:latin typeface="That's Font Folks!" pitchFamily="66" charset="0"/>
            </a:endParaRP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42852" y="8572528"/>
            <a:ext cx="657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Année scolaire 2017 / 2018</a:t>
            </a:r>
            <a:endParaRPr lang="fr-FR" sz="2000" dirty="0"/>
          </a:p>
        </p:txBody>
      </p:sp>
      <p:pic>
        <p:nvPicPr>
          <p:cNvPr id="18436" name="Picture 4" descr="https://www.mysticlolly.fr/wp-content/uploads/2016/11/lectureN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70" y="857224"/>
            <a:ext cx="1788768" cy="2046297"/>
          </a:xfrm>
          <a:prstGeom prst="rect">
            <a:avLst/>
          </a:prstGeom>
          <a:noFill/>
        </p:spPr>
      </p:pic>
      <p:pic>
        <p:nvPicPr>
          <p:cNvPr id="20482" name="Picture 2" descr="https://www.mysticlolly.fr/wp-content/uploads/2016/11/%C3%A9crivain2N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8" y="5715008"/>
            <a:ext cx="4170563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3"/>
          <p:cNvSpPr/>
          <p:nvPr/>
        </p:nvSpPr>
        <p:spPr>
          <a:xfrm>
            <a:off x="0" y="0"/>
            <a:ext cx="6858000" cy="9144000"/>
          </a:xfrm>
          <a:prstGeom prst="frame">
            <a:avLst>
              <a:gd name="adj1" fmla="val 22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2852" y="357158"/>
            <a:ext cx="65722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NOM : ____________________________</a:t>
            </a:r>
          </a:p>
          <a:p>
            <a:endParaRPr lang="fr-FR" sz="2000" dirty="0"/>
          </a:p>
          <a:p>
            <a:r>
              <a:rPr lang="fr-FR" sz="2000" dirty="0" smtClean="0"/>
              <a:t>Prénom : _____________________</a:t>
            </a:r>
          </a:p>
          <a:p>
            <a:endParaRPr lang="fr-FR" sz="2000" dirty="0"/>
          </a:p>
          <a:p>
            <a:r>
              <a:rPr lang="fr-FR" sz="2000" dirty="0" smtClean="0"/>
              <a:t>Niveau de classe : _________</a:t>
            </a:r>
            <a:endParaRPr lang="fr-FR" sz="2000" dirty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142852" y="2786050"/>
            <a:ext cx="6572296" cy="1143008"/>
          </a:xfrm>
          <a:prstGeom prst="line">
            <a:avLst/>
          </a:prstGeom>
          <a:ln w="38100">
            <a:solidFill>
              <a:srgbClr val="FFC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142852" y="4500562"/>
            <a:ext cx="6572296" cy="1143008"/>
          </a:xfrm>
          <a:prstGeom prst="line">
            <a:avLst/>
          </a:prstGeom>
          <a:ln w="38100">
            <a:solidFill>
              <a:srgbClr val="FFCC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 rot="-600000">
            <a:off x="142852" y="3031003"/>
            <a:ext cx="64294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sz="7200" dirty="0" smtClean="0">
                <a:latin typeface="Always In My Heart" pitchFamily="2" charset="0"/>
                <a:ea typeface="Always In My Heart" pitchFamily="2" charset="0"/>
              </a:rPr>
              <a:t>Histoire / Géographie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42852" y="8572528"/>
            <a:ext cx="657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Année scolaire 2017 / 2018</a:t>
            </a:r>
            <a:endParaRPr lang="fr-FR" sz="2000" dirty="0"/>
          </a:p>
        </p:txBody>
      </p:sp>
      <p:pic>
        <p:nvPicPr>
          <p:cNvPr id="21506" name="Picture 2" descr="https://www.mysticlolly.fr/wp-content/uploads/2016/11/mammouthN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46" y="5715008"/>
            <a:ext cx="4643470" cy="2810006"/>
          </a:xfrm>
          <a:prstGeom prst="rect">
            <a:avLst/>
          </a:prstGeom>
          <a:noFill/>
        </p:spPr>
      </p:pic>
      <p:pic>
        <p:nvPicPr>
          <p:cNvPr id="21508" name="Picture 4" descr="https://www.mysticlolly.fr/wp-content/uploads/2016/11/geoN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22" y="285720"/>
            <a:ext cx="1500198" cy="27005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3"/>
          <p:cNvSpPr/>
          <p:nvPr/>
        </p:nvSpPr>
        <p:spPr>
          <a:xfrm>
            <a:off x="0" y="0"/>
            <a:ext cx="6858000" cy="9144000"/>
          </a:xfrm>
          <a:prstGeom prst="frame">
            <a:avLst>
              <a:gd name="adj1" fmla="val 22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2852" y="357158"/>
            <a:ext cx="65722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NOM : ____________________________</a:t>
            </a:r>
          </a:p>
          <a:p>
            <a:endParaRPr lang="fr-FR" sz="2000" dirty="0"/>
          </a:p>
          <a:p>
            <a:r>
              <a:rPr lang="fr-FR" sz="2000" dirty="0" smtClean="0"/>
              <a:t>Prénom : _____________________</a:t>
            </a:r>
          </a:p>
          <a:p>
            <a:endParaRPr lang="fr-FR" sz="2000" dirty="0"/>
          </a:p>
          <a:p>
            <a:r>
              <a:rPr lang="fr-FR" sz="2000" dirty="0" smtClean="0"/>
              <a:t>Niveau de classe : _________</a:t>
            </a:r>
            <a:endParaRPr lang="fr-FR" sz="2000" dirty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142852" y="2786050"/>
            <a:ext cx="6572296" cy="1143008"/>
          </a:xfrm>
          <a:prstGeom prst="line">
            <a:avLst/>
          </a:prstGeom>
          <a:ln w="38100">
            <a:solidFill>
              <a:srgbClr val="99FF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142852" y="4500562"/>
            <a:ext cx="6572296" cy="1143008"/>
          </a:xfrm>
          <a:prstGeom prst="line">
            <a:avLst/>
          </a:prstGeom>
          <a:ln w="38100">
            <a:solidFill>
              <a:srgbClr val="99FF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 rot="-600000">
            <a:off x="142852" y="3031003"/>
            <a:ext cx="64294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sz="7200" dirty="0" smtClean="0">
                <a:latin typeface="Monotype Corsiva" pitchFamily="66" charset="0"/>
                <a:ea typeface="Always In My Heart" pitchFamily="2" charset="0"/>
              </a:rPr>
              <a:t>Sciences / Anglais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42852" y="8572528"/>
            <a:ext cx="657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Année scolaire 2017 / 2018</a:t>
            </a:r>
            <a:endParaRPr lang="fr-FR" sz="2000" dirty="0"/>
          </a:p>
        </p:txBody>
      </p:sp>
      <p:pic>
        <p:nvPicPr>
          <p:cNvPr id="22530" name="Picture 2" descr="https://www.mysticlolly.fr/wp-content/uploads/2016/11/sciencesN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46" y="5500694"/>
            <a:ext cx="4643470" cy="2730185"/>
          </a:xfrm>
          <a:prstGeom prst="rect">
            <a:avLst/>
          </a:prstGeom>
          <a:noFill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70" y="714348"/>
            <a:ext cx="2031526" cy="1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dre 3"/>
          <p:cNvSpPr/>
          <p:nvPr/>
        </p:nvSpPr>
        <p:spPr>
          <a:xfrm>
            <a:off x="0" y="0"/>
            <a:ext cx="6858000" cy="9144000"/>
          </a:xfrm>
          <a:prstGeom prst="frame">
            <a:avLst>
              <a:gd name="adj1" fmla="val 22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2852" y="357158"/>
            <a:ext cx="65722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NOM : ____________________________</a:t>
            </a:r>
          </a:p>
          <a:p>
            <a:endParaRPr lang="fr-FR" sz="2000" dirty="0"/>
          </a:p>
          <a:p>
            <a:r>
              <a:rPr lang="fr-FR" sz="2000" dirty="0" smtClean="0"/>
              <a:t>Prénom : _____________________</a:t>
            </a:r>
          </a:p>
          <a:p>
            <a:endParaRPr lang="fr-FR" sz="2000" dirty="0"/>
          </a:p>
          <a:p>
            <a:r>
              <a:rPr lang="fr-FR" sz="2000" dirty="0" smtClean="0"/>
              <a:t>Niveau de classe : _________</a:t>
            </a:r>
            <a:endParaRPr lang="fr-FR" sz="2000" dirty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142852" y="2786050"/>
            <a:ext cx="6572296" cy="1143008"/>
          </a:xfrm>
          <a:prstGeom prst="line">
            <a:avLst/>
          </a:prstGeom>
          <a:ln w="38100">
            <a:solidFill>
              <a:srgbClr val="CC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142852" y="4500562"/>
            <a:ext cx="6572296" cy="1143008"/>
          </a:xfrm>
          <a:prstGeom prst="line">
            <a:avLst/>
          </a:prstGeom>
          <a:ln w="38100">
            <a:solidFill>
              <a:srgbClr val="CC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 rot="-600000">
            <a:off x="142852" y="3031003"/>
            <a:ext cx="64294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sz="7200" dirty="0" smtClean="0">
                <a:latin typeface="Cursive standard" pitchFamily="2" charset="0"/>
                <a:ea typeface="Always In My Heart" pitchFamily="2" charset="0"/>
              </a:rPr>
              <a:t>Parcours divers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42852" y="8572528"/>
            <a:ext cx="657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Année scolaire 2017 / 2018</a:t>
            </a:r>
            <a:endParaRPr lang="fr-FR" sz="2000" dirty="0"/>
          </a:p>
        </p:txBody>
      </p:sp>
      <p:pic>
        <p:nvPicPr>
          <p:cNvPr id="23554" name="Picture 2" descr="https://www.mysticlolly.fr/wp-content/uploads/2017/02/artisteN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36" y="5429256"/>
            <a:ext cx="3929090" cy="3018203"/>
          </a:xfrm>
          <a:prstGeom prst="rect">
            <a:avLst/>
          </a:prstGeom>
          <a:noFill/>
        </p:spPr>
      </p:pic>
      <p:pic>
        <p:nvPicPr>
          <p:cNvPr id="23556" name="Picture 4" descr="Résultat de recherche d'images pour &quot;dessin éducation civique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60" y="357158"/>
            <a:ext cx="1571636" cy="2280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169</Words>
  <Application>Microsoft Office PowerPoint</Application>
  <PresentationFormat>Affichage à l'écran (4:3)</PresentationFormat>
  <Paragraphs>81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Ophélie</dc:creator>
  <cp:lastModifiedBy>Ophélie</cp:lastModifiedBy>
  <cp:revision>8</cp:revision>
  <dcterms:created xsi:type="dcterms:W3CDTF">2017-07-14T12:46:01Z</dcterms:created>
  <dcterms:modified xsi:type="dcterms:W3CDTF">2017-07-20T13:30:18Z</dcterms:modified>
</cp:coreProperties>
</file>