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4" r:id="rId4"/>
    <p:sldId id="261" r:id="rId5"/>
    <p:sldId id="259" r:id="rId6"/>
    <p:sldId id="262" r:id="rId7"/>
    <p:sldId id="260" r:id="rId8"/>
    <p:sldId id="263" r:id="rId9"/>
    <p:sldId id="267" r:id="rId10"/>
    <p:sldId id="275" r:id="rId11"/>
    <p:sldId id="257" r:id="rId12"/>
    <p:sldId id="258" r:id="rId13"/>
    <p:sldId id="264" r:id="rId14"/>
    <p:sldId id="265" r:id="rId15"/>
    <p:sldId id="266" r:id="rId16"/>
    <p:sldId id="280" r:id="rId17"/>
    <p:sldId id="276" r:id="rId18"/>
    <p:sldId id="268" r:id="rId19"/>
    <p:sldId id="269" r:id="rId20"/>
    <p:sldId id="277" r:id="rId21"/>
    <p:sldId id="278" r:id="rId22"/>
    <p:sldId id="273" r:id="rId23"/>
    <p:sldId id="271" r:id="rId24"/>
    <p:sldId id="270" r:id="rId25"/>
    <p:sldId id="272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000" dirty="0" smtClean="0"/>
              <a:t>Les polygones et le cercle</a:t>
            </a:r>
            <a:endParaRPr lang="fr-FR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Polygones à 4 côtés :</a:t>
            </a:r>
            <a:br>
              <a:rPr lang="fr-FR" dirty="0" smtClean="0"/>
            </a:br>
            <a:r>
              <a:rPr lang="fr-FR" dirty="0" smtClean="0"/>
              <a:t>Les quadrilatères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athématiques\Géométrie\lexique géométrique CE1\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836613"/>
            <a:ext cx="5327426" cy="5203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mathématiques\Géométrie\lexique géométrique CE1\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4968552" cy="496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mathématiques\Géométrie\lexique géométrique CE1\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314946" cy="1658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F:\mathématiques\Géométrie\lexique géométrique CE1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2332">
            <a:off x="1088158" y="2168691"/>
            <a:ext cx="6973306" cy="2398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mathématiques\Géométrie\lexique géométrique CE1\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897836" cy="3052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athématiques\Géométrie\lexique géométrique CE1\3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17752" cy="3661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mathématiques\Géométrie\lexique géométrique CE1\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245322" cy="417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mathématiques\Géométrie\lexique géométrique CE1\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394970" cy="308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F:\mathématiques\Géométrie\lexique géométrique CE1\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512" y="1989138"/>
            <a:ext cx="6107831" cy="3309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fr-FR" dirty="0" smtClean="0"/>
              <a:t>Vocabulaire à connaitre :</a:t>
            </a:r>
            <a:endParaRPr lang="fr-FR" dirty="0"/>
          </a:p>
        </p:txBody>
      </p:sp>
      <p:pic>
        <p:nvPicPr>
          <p:cNvPr id="19458" name="Picture 2" descr="F:\mathématiques\Géométrie\lexique géométrique CE1\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768603" cy="3933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D’autres polygones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mathématiques\Géométrie\lexique géométrique CE1\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2658442" cy="2369624"/>
          </a:xfrm>
          <a:prstGeom prst="rect">
            <a:avLst/>
          </a:prstGeom>
          <a:noFill/>
        </p:spPr>
      </p:pic>
      <p:pic>
        <p:nvPicPr>
          <p:cNvPr id="18435" name="Picture 3" descr="F:\mathématiques\Géométrie\lexique géométrie CE2\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412776"/>
            <a:ext cx="2600870" cy="2254432"/>
          </a:xfrm>
          <a:prstGeom prst="rect">
            <a:avLst/>
          </a:prstGeom>
          <a:noFill/>
        </p:spPr>
      </p:pic>
      <p:pic>
        <p:nvPicPr>
          <p:cNvPr id="18437" name="Picture 5" descr="F:\mathématiques\Géométrie\lexique géométrie CE2\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77072"/>
            <a:ext cx="2213148" cy="2208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Disque et cercle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mathématiques\Géométrie\lexique géométrique CE1\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1"/>
            <a:ext cx="5184576" cy="5025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F:\mathématiques\Géométrie\lexique géométrique CE1\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80728"/>
            <a:ext cx="4968552" cy="479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F:\mathématiques\Géométrie\lexique géométrique CE1\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929510" cy="5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Polygones à 3 côtés :</a:t>
            </a:r>
            <a:br>
              <a:rPr lang="fr-FR" dirty="0" smtClean="0"/>
            </a:br>
            <a:r>
              <a:rPr lang="fr-FR" dirty="0" smtClean="0"/>
              <a:t>Les triangles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mathématiques\Géométrie\lexique géométrique CE1\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097378" cy="441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athématiques\Géométrie\lexique géométrique CE1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50249">
            <a:off x="1694898" y="1351239"/>
            <a:ext cx="5653222" cy="4327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mathématiques\Géométrie\lexique géométrique CE1\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3860403" cy="486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mathématiques\Géométrie\lexique géométrique CE1\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6901123" cy="3682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mathématiques\Géométrie\lexique géométrique CE1\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7988360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mathématiques\Géométrie\lexique géométrique CE1\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575968" cy="4709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lygones et cercl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polygones et cercle</Template>
  <TotalTime>1</TotalTime>
  <Words>24</Words>
  <Application>Microsoft Office PowerPoint</Application>
  <PresentationFormat>Affichage à l'écran (4:3)</PresentationFormat>
  <Paragraphs>6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polygones et cercle</vt:lpstr>
      <vt:lpstr>Les polygones et le cercle</vt:lpstr>
      <vt:lpstr>Vocabulaire à connaitre :</vt:lpstr>
      <vt:lpstr>Polygones à 3 côtés : Les triangles</vt:lpstr>
      <vt:lpstr>Diapositive 4</vt:lpstr>
      <vt:lpstr>Diapositive 5</vt:lpstr>
      <vt:lpstr>Diapositive 6</vt:lpstr>
      <vt:lpstr>Diapositive 7</vt:lpstr>
      <vt:lpstr>Diapositive 8</vt:lpstr>
      <vt:lpstr>Diapositive 9</vt:lpstr>
      <vt:lpstr>Polygones à 4 côtés : Les quadrilatères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D’autres polygones</vt:lpstr>
      <vt:lpstr>Diapositive 21</vt:lpstr>
      <vt:lpstr>Disque et cercle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polygones et le cercle</dc:title>
  <dc:creator>neptune</dc:creator>
  <cp:lastModifiedBy>neptune</cp:lastModifiedBy>
  <cp:revision>2</cp:revision>
  <dcterms:created xsi:type="dcterms:W3CDTF">2017-03-05T15:49:22Z</dcterms:created>
  <dcterms:modified xsi:type="dcterms:W3CDTF">2017-03-05T15:51:28Z</dcterms:modified>
</cp:coreProperties>
</file>