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652" y="-1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5A18-25EE-42ED-B028-1A24EA55CD33}" type="datetimeFigureOut">
              <a:rPr lang="fr-FR" smtClean="0"/>
              <a:t>11/07/2013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4BAF-6949-4E8B-BD83-9ACE0FA0E9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230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5A18-25EE-42ED-B028-1A24EA55CD33}" type="datetimeFigureOut">
              <a:rPr lang="fr-FR" smtClean="0"/>
              <a:t>11/07/2013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4BAF-6949-4E8B-BD83-9ACE0FA0E9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414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5A18-25EE-42ED-B028-1A24EA55CD33}" type="datetimeFigureOut">
              <a:rPr lang="fr-FR" smtClean="0"/>
              <a:t>11/07/2013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4BAF-6949-4E8B-BD83-9ACE0FA0E9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48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5A18-25EE-42ED-B028-1A24EA55CD33}" type="datetimeFigureOut">
              <a:rPr lang="fr-FR" smtClean="0"/>
              <a:t>11/07/2013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4BAF-6949-4E8B-BD83-9ACE0FA0E9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6409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5A18-25EE-42ED-B028-1A24EA55CD33}" type="datetimeFigureOut">
              <a:rPr lang="fr-FR" smtClean="0"/>
              <a:t>11/07/2013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4BAF-6949-4E8B-BD83-9ACE0FA0E9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59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5A18-25EE-42ED-B028-1A24EA55CD33}" type="datetimeFigureOut">
              <a:rPr lang="fr-FR" smtClean="0"/>
              <a:t>11/07/2013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4BAF-6949-4E8B-BD83-9ACE0FA0E9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9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5A18-25EE-42ED-B028-1A24EA55CD33}" type="datetimeFigureOut">
              <a:rPr lang="fr-FR" smtClean="0"/>
              <a:t>11/07/2013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4BAF-6949-4E8B-BD83-9ACE0FA0E9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011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5A18-25EE-42ED-B028-1A24EA55CD33}" type="datetimeFigureOut">
              <a:rPr lang="fr-FR" smtClean="0"/>
              <a:t>11/07/2013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4BAF-6949-4E8B-BD83-9ACE0FA0E9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87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5A18-25EE-42ED-B028-1A24EA55CD33}" type="datetimeFigureOut">
              <a:rPr lang="fr-FR" smtClean="0"/>
              <a:t>11/07/2013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4BAF-6949-4E8B-BD83-9ACE0FA0E9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80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5A18-25EE-42ED-B028-1A24EA55CD33}" type="datetimeFigureOut">
              <a:rPr lang="fr-FR" smtClean="0"/>
              <a:t>11/07/2013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4BAF-6949-4E8B-BD83-9ACE0FA0E9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921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5A18-25EE-42ED-B028-1A24EA55CD33}" type="datetimeFigureOut">
              <a:rPr lang="fr-FR" smtClean="0"/>
              <a:t>11/07/2013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4BAF-6949-4E8B-BD83-9ACE0FA0E9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25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C5A18-25EE-42ED-B028-1A24EA55CD33}" type="datetimeFigureOut">
              <a:rPr lang="fr-FR" smtClean="0"/>
              <a:t>11/07/2013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E4BAF-6949-4E8B-BD83-9ACE0FA0E9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50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88640" y="395536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34141" y="20882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N</a:t>
            </a:r>
            <a:r>
              <a:rPr lang="fr-FR" b="1" dirty="0" smtClean="0">
                <a:latin typeface="Comic Sans MS" pitchFamily="66" charset="0"/>
              </a:rPr>
              <a:t>om:.. ………………………………………………………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34141" y="623807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Prénom : ……………………….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196752" y="860444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Classe de CP – Année scolaire 2013-2014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76672" y="1538664"/>
            <a:ext cx="5760640" cy="65617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340768" y="1772687"/>
            <a:ext cx="4464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Cursive standard" pitchFamily="2" charset="0"/>
              </a:rPr>
              <a:t>Cahier de littérature</a:t>
            </a:r>
          </a:p>
          <a:p>
            <a:pPr algn="ctr"/>
            <a:endParaRPr lang="fr-FR" sz="6000" dirty="0">
              <a:latin typeface="Cursive standard" pitchFamily="2" charset="0"/>
            </a:endParaRPr>
          </a:p>
        </p:txBody>
      </p:sp>
      <p:pic>
        <p:nvPicPr>
          <p:cNvPr id="1028" name="Picture 4" descr="http://lespetiteschoses.viabloga.com/images/Lire_ensemb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958" y="119548"/>
            <a:ext cx="1157288" cy="129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llipse 19"/>
          <p:cNvSpPr/>
          <p:nvPr/>
        </p:nvSpPr>
        <p:spPr>
          <a:xfrm>
            <a:off x="4725144" y="3491880"/>
            <a:ext cx="1103100" cy="11431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28" y="3347863"/>
            <a:ext cx="4911874" cy="468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64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4141" y="20882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N</a:t>
            </a:r>
            <a:r>
              <a:rPr lang="fr-FR" b="1" dirty="0" smtClean="0">
                <a:latin typeface="Comic Sans MS" pitchFamily="66" charset="0"/>
              </a:rPr>
              <a:t>om:.. ………………………………………………………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34141" y="623807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Prénom : …………………………………………….….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950872" y="859408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Classe de CP – Année scolaire 2013-2014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76672" y="1538664"/>
            <a:ext cx="5760640" cy="70484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20689" y="1979712"/>
            <a:ext cx="5258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latin typeface="Cursive standard" pitchFamily="2" charset="0"/>
              </a:rPr>
              <a:t>p</a:t>
            </a:r>
            <a:r>
              <a:rPr lang="fr-FR" sz="6000" dirty="0" smtClean="0">
                <a:latin typeface="Cursive standard" pitchFamily="2" charset="0"/>
              </a:rPr>
              <a:t>honologie et étude de la langue</a:t>
            </a:r>
            <a:endParaRPr lang="fr-FR" sz="6000" dirty="0">
              <a:latin typeface="Cursive standard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41" y="4422513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36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4141" y="20882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N</a:t>
            </a:r>
            <a:r>
              <a:rPr lang="fr-FR" b="1" dirty="0" smtClean="0">
                <a:latin typeface="Comic Sans MS" pitchFamily="66" charset="0"/>
              </a:rPr>
              <a:t>om:.. ………………………………………………………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34141" y="623807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Prénom : …………………………………………….….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96752" y="860444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Classe de CP – Année scolaire 2013-2014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476672" y="1538664"/>
            <a:ext cx="5760640" cy="65617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196752" y="1907704"/>
            <a:ext cx="43924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latin typeface="Cursive standard" pitchFamily="2" charset="0"/>
              </a:rPr>
              <a:t>Découverte du monde : le temps</a:t>
            </a:r>
            <a:endParaRPr lang="fr-FR" sz="6600" dirty="0">
              <a:latin typeface="Cursive standard" pitchFamily="2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87" y="4955339"/>
            <a:ext cx="3048000" cy="3048000"/>
          </a:xfrm>
          <a:prstGeom prst="rect">
            <a:avLst/>
          </a:prstGeom>
        </p:spPr>
      </p:pic>
      <p:pic>
        <p:nvPicPr>
          <p:cNvPr id="4098" name="Picture 2" descr="http://data0.eklablog.com/mysticlolly/mod_article46098356_4f9ffb154bf5b.png?910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346" y="-6039"/>
            <a:ext cx="997932" cy="159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368" y="133325"/>
            <a:ext cx="1165861" cy="145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41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4141" y="20882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N</a:t>
            </a:r>
            <a:r>
              <a:rPr lang="fr-FR" b="1" dirty="0" smtClean="0">
                <a:latin typeface="Comic Sans MS" pitchFamily="66" charset="0"/>
              </a:rPr>
              <a:t>om:.. ………………………………………………………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34141" y="623807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Prénom : …………………………………………….….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76672" y="1538664"/>
            <a:ext cx="5760640" cy="65617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196752" y="860444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Classe de CP – Année scolaire 2013-2014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34141" y="1907704"/>
            <a:ext cx="57994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latin typeface="Cursive standard" pitchFamily="2" charset="0"/>
              </a:rPr>
              <a:t>Découverte du monde: l’espace</a:t>
            </a:r>
            <a:endParaRPr lang="fr-FR" sz="6600" dirty="0">
              <a:latin typeface="Cursive standard" pitchFamily="2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46" y="179366"/>
            <a:ext cx="786383" cy="1258213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234" y="4007087"/>
            <a:ext cx="3952064" cy="3805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273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4141" y="20882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N</a:t>
            </a:r>
            <a:r>
              <a:rPr lang="fr-FR" b="1" dirty="0" smtClean="0">
                <a:latin typeface="Comic Sans MS" pitchFamily="66" charset="0"/>
              </a:rPr>
              <a:t>om:.. ………………………………………………………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34141" y="623807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Prénom : …………………………………………….….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476672" y="1538664"/>
            <a:ext cx="5760640" cy="65617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196752" y="860444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Classe de CP – Année scolaire 2013-2014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96752" y="1979712"/>
            <a:ext cx="4320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latin typeface="Cursive standard" pitchFamily="2" charset="0"/>
              </a:rPr>
              <a:t>Instruction civique</a:t>
            </a:r>
            <a:endParaRPr lang="fr-FR" sz="6600" dirty="0">
              <a:latin typeface="Cursive standard" pitchFamily="2" charset="0"/>
            </a:endParaRPr>
          </a:p>
        </p:txBody>
      </p:sp>
      <p:pic>
        <p:nvPicPr>
          <p:cNvPr id="8" name="Picture 2" descr="http://storage.canalblog.com/94/29/618290/564616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509" y="4103370"/>
            <a:ext cx="3252966" cy="3252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53" y="2951596"/>
            <a:ext cx="1071397" cy="1057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712" y="6516216"/>
            <a:ext cx="965116" cy="1086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4" name="Picture 6" descr="http://ecoledecoursac.wifeo.com/images/enfants_differents-dcf6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841" y="208822"/>
            <a:ext cx="1423988" cy="1200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801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4141" y="20882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N</a:t>
            </a:r>
            <a:r>
              <a:rPr lang="fr-FR" b="1" dirty="0" smtClean="0">
                <a:latin typeface="Comic Sans MS" pitchFamily="66" charset="0"/>
              </a:rPr>
              <a:t>om:.. ………………………………………………………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34141" y="623807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Prénom : …………………………………………….….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96752" y="860444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Classe de CP – Année scolaire 2013-2014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10892" y="1538664"/>
            <a:ext cx="5760640" cy="65617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125143" y="2020362"/>
            <a:ext cx="43924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latin typeface="Cursive standard" pitchFamily="2" charset="0"/>
              </a:rPr>
              <a:t>Histoire de l’art</a:t>
            </a:r>
            <a:endParaRPr lang="fr-FR" sz="6600" dirty="0">
              <a:latin typeface="Cursive standard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83" y="3510973"/>
            <a:ext cx="4333717" cy="4333717"/>
          </a:xfrm>
          <a:prstGeom prst="rect">
            <a:avLst/>
          </a:prstGeom>
        </p:spPr>
      </p:pic>
      <p:pic>
        <p:nvPicPr>
          <p:cNvPr id="6146" name="Picture 2" descr="http://storage.canalblog.com/58/18/372605/26524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250" y="208822"/>
            <a:ext cx="2070523" cy="1138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698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4141" y="20882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N</a:t>
            </a:r>
            <a:r>
              <a:rPr lang="fr-FR" b="1" dirty="0" smtClean="0">
                <a:latin typeface="Comic Sans MS" pitchFamily="66" charset="0"/>
              </a:rPr>
              <a:t>om:.. ………………………………………………………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34141" y="623807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Prénom : …………………………………………….….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10892" y="1538664"/>
            <a:ext cx="5760640" cy="65617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196752" y="860444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Classe de CP – Année scolaire 2013-2014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08720" y="1907704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latin typeface="Cursive standard" pitchFamily="2" charset="0"/>
              </a:rPr>
              <a:t>Cahier de lecture et d’expressions</a:t>
            </a:r>
            <a:endParaRPr lang="fr-FR" sz="5400" dirty="0">
              <a:latin typeface="Cursive standard" pitchFamily="2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772816" y="6732972"/>
            <a:ext cx="2952328" cy="2026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876" y="174093"/>
            <a:ext cx="1268760" cy="12687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04" y="4139952"/>
            <a:ext cx="5544615" cy="329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280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96752" y="860444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Classe de CP – Année scolaire 2013-2014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34141" y="20882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N</a:t>
            </a:r>
            <a:r>
              <a:rPr lang="fr-FR" b="1" dirty="0" smtClean="0">
                <a:latin typeface="Comic Sans MS" pitchFamily="66" charset="0"/>
              </a:rPr>
              <a:t>om:.. ………………………………………………………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34141" y="623807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Prénom : …………………………………………….….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10891" y="1538664"/>
            <a:ext cx="5915937" cy="6921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052736" y="2195736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Cursive standard" pitchFamily="2" charset="0"/>
              </a:rPr>
              <a:t>Poésies et chants</a:t>
            </a:r>
            <a:endParaRPr lang="fr-FR" sz="6000" dirty="0">
              <a:latin typeface="Cursive standard" pitchFamily="2" charset="0"/>
            </a:endParaRPr>
          </a:p>
        </p:txBody>
      </p:sp>
      <p:pic>
        <p:nvPicPr>
          <p:cNvPr id="1030" name="Picture 6" descr="http://4.bp.blogspot.com/_QX2L05y6Gno/TNFw2tZhyKI/AAAAAAAAATc/lYr1miSpq3U/s1600/po%C3%A9mi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293" y="208822"/>
            <a:ext cx="1074404" cy="11951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16" y="3912687"/>
            <a:ext cx="5400600" cy="41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985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34141" y="20882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omic Sans MS" pitchFamily="66" charset="0"/>
              </a:rPr>
              <a:t>N</a:t>
            </a:r>
            <a:r>
              <a:rPr lang="fr-FR" b="1" dirty="0" smtClean="0">
                <a:latin typeface="Comic Sans MS" pitchFamily="66" charset="0"/>
              </a:rPr>
              <a:t>om:.. ………………………………………………………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34141" y="623807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Prénom : …………………………………………….….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10891" y="1538664"/>
            <a:ext cx="5915937" cy="69217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196752" y="8604448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mic Sans MS" pitchFamily="66" charset="0"/>
              </a:rPr>
              <a:t>Classe de CP – Année scolaire 2013-2014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196752" y="3059832"/>
            <a:ext cx="4608512" cy="15047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20" y="2750375"/>
            <a:ext cx="5394176" cy="539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221088" y="7812360"/>
            <a:ext cx="1977008" cy="332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980728" y="1907704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dirty="0" smtClean="0">
                <a:latin typeface="Cursive standard" pitchFamily="2" charset="0"/>
              </a:rPr>
              <a:t>sciences</a:t>
            </a:r>
            <a:endParaRPr lang="fr-FR" sz="8000" dirty="0">
              <a:latin typeface="Cursive standard" pitchFamily="2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28" y="-13284"/>
            <a:ext cx="946301" cy="118287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429" y="153219"/>
            <a:ext cx="1062338" cy="84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330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151</Words>
  <Application>Microsoft Office PowerPoint</Application>
  <PresentationFormat>Affichage à l'écran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corinne</cp:lastModifiedBy>
  <cp:revision>17</cp:revision>
  <dcterms:created xsi:type="dcterms:W3CDTF">2012-07-04T06:39:21Z</dcterms:created>
  <dcterms:modified xsi:type="dcterms:W3CDTF">2013-07-11T09:19:03Z</dcterms:modified>
</cp:coreProperties>
</file>