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9F1B6-8383-4F4C-B99E-5FC896E8784A}" type="datetimeFigureOut">
              <a:rPr lang="fr-BE" smtClean="0"/>
              <a:t>03-11-13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C90B9-BA7C-4487-BDCC-B4A225C88DC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1811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C90B9-BA7C-4487-BDCC-B4A225C88DCB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625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31B7-4CEF-4ED6-8206-F6E66797A24D}" type="datetimeFigureOut">
              <a:rPr lang="fr-BE" smtClean="0"/>
              <a:t>03-11-13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21DA-69C0-4169-A095-B7581E1E88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719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31B7-4CEF-4ED6-8206-F6E66797A24D}" type="datetimeFigureOut">
              <a:rPr lang="fr-BE" smtClean="0"/>
              <a:t>03-11-13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21DA-69C0-4169-A095-B7581E1E88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384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31B7-4CEF-4ED6-8206-F6E66797A24D}" type="datetimeFigureOut">
              <a:rPr lang="fr-BE" smtClean="0"/>
              <a:t>03-11-13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21DA-69C0-4169-A095-B7581E1E88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297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31B7-4CEF-4ED6-8206-F6E66797A24D}" type="datetimeFigureOut">
              <a:rPr lang="fr-BE" smtClean="0"/>
              <a:t>03-11-13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21DA-69C0-4169-A095-B7581E1E88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3750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31B7-4CEF-4ED6-8206-F6E66797A24D}" type="datetimeFigureOut">
              <a:rPr lang="fr-BE" smtClean="0"/>
              <a:t>03-11-13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21DA-69C0-4169-A095-B7581E1E88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1543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31B7-4CEF-4ED6-8206-F6E66797A24D}" type="datetimeFigureOut">
              <a:rPr lang="fr-BE" smtClean="0"/>
              <a:t>03-11-13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21DA-69C0-4169-A095-B7581E1E88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387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31B7-4CEF-4ED6-8206-F6E66797A24D}" type="datetimeFigureOut">
              <a:rPr lang="fr-BE" smtClean="0"/>
              <a:t>03-11-13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21DA-69C0-4169-A095-B7581E1E88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902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31B7-4CEF-4ED6-8206-F6E66797A24D}" type="datetimeFigureOut">
              <a:rPr lang="fr-BE" smtClean="0"/>
              <a:t>03-11-13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21DA-69C0-4169-A095-B7581E1E88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108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31B7-4CEF-4ED6-8206-F6E66797A24D}" type="datetimeFigureOut">
              <a:rPr lang="fr-BE" smtClean="0"/>
              <a:t>03-11-13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21DA-69C0-4169-A095-B7581E1E88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389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31B7-4CEF-4ED6-8206-F6E66797A24D}" type="datetimeFigureOut">
              <a:rPr lang="fr-BE" smtClean="0"/>
              <a:t>03-11-13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21DA-69C0-4169-A095-B7581E1E88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2508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31B7-4CEF-4ED6-8206-F6E66797A24D}" type="datetimeFigureOut">
              <a:rPr lang="fr-BE" smtClean="0"/>
              <a:t>03-11-13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C21DA-69C0-4169-A095-B7581E1E88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542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1B7-4CEF-4ED6-8206-F6E66797A24D}" type="datetimeFigureOut">
              <a:rPr lang="fr-BE" smtClean="0"/>
              <a:t>03-11-13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C21DA-69C0-4169-A095-B7581E1E88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095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51520" y="44624"/>
            <a:ext cx="8568952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ZoneTexte 12"/>
          <p:cNvSpPr txBox="1"/>
          <p:nvPr/>
        </p:nvSpPr>
        <p:spPr>
          <a:xfrm>
            <a:off x="220101" y="682578"/>
            <a:ext cx="83215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800" dirty="0" smtClean="0">
                <a:latin typeface="Baskerville Old Face" panose="02020602080505020303" pitchFamily="18" charset="0"/>
              </a:rPr>
              <a:t>Mon cache pour étudier tout seul</a:t>
            </a:r>
            <a:endParaRPr lang="fr-BE" sz="4800" dirty="0">
              <a:latin typeface="Baskerville Old Face" panose="020206020805050203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520" y="2132856"/>
            <a:ext cx="8568952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ZoneTexte 16"/>
          <p:cNvSpPr txBox="1"/>
          <p:nvPr/>
        </p:nvSpPr>
        <p:spPr>
          <a:xfrm>
            <a:off x="251520" y="2761473"/>
            <a:ext cx="83215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800" dirty="0" smtClean="0">
                <a:latin typeface="Baskerville Old Face" panose="02020602080505020303" pitchFamily="18" charset="0"/>
              </a:rPr>
              <a:t>Mon cache pour étudier tout seul</a:t>
            </a:r>
            <a:endParaRPr lang="fr-BE" sz="4800" dirty="0">
              <a:latin typeface="Baskerville Old Face" panose="02020602080505020303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4221088"/>
            <a:ext cx="8568952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9" name="ZoneTexte 18"/>
          <p:cNvSpPr txBox="1"/>
          <p:nvPr/>
        </p:nvSpPr>
        <p:spPr>
          <a:xfrm>
            <a:off x="251520" y="4849705"/>
            <a:ext cx="83215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800" dirty="0" smtClean="0">
                <a:latin typeface="Baskerville Old Face" panose="02020602080505020303" pitchFamily="18" charset="0"/>
              </a:rPr>
              <a:t>Mon cache pour étudier tout seul</a:t>
            </a:r>
            <a:endParaRPr lang="fr-BE" sz="48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23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4624"/>
            <a:ext cx="8568952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220101" y="682578"/>
            <a:ext cx="850264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600" dirty="0" smtClean="0">
                <a:latin typeface="Baskerville Old Face" panose="02020602080505020303" pitchFamily="18" charset="0"/>
              </a:rPr>
              <a:t>Mon cache pour étudier toute seule</a:t>
            </a:r>
            <a:endParaRPr lang="fr-BE" sz="4600" dirty="0">
              <a:latin typeface="Baskerville Old Face" panose="020206020805050203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2132856"/>
            <a:ext cx="8568952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ZoneTexte 6"/>
          <p:cNvSpPr txBox="1"/>
          <p:nvPr/>
        </p:nvSpPr>
        <p:spPr>
          <a:xfrm>
            <a:off x="251520" y="2761473"/>
            <a:ext cx="850264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600" dirty="0" smtClean="0">
                <a:latin typeface="Baskerville Old Face" panose="02020602080505020303" pitchFamily="18" charset="0"/>
              </a:rPr>
              <a:t>Mon cache pour étudier toute seule</a:t>
            </a:r>
            <a:endParaRPr lang="fr-BE" sz="4600" dirty="0">
              <a:latin typeface="Baskerville Old Face" panose="020206020805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4221088"/>
            <a:ext cx="8568952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251520" y="4849705"/>
            <a:ext cx="850264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600" dirty="0" smtClean="0">
                <a:latin typeface="Baskerville Old Face" panose="02020602080505020303" pitchFamily="18" charset="0"/>
              </a:rPr>
              <a:t>Mon cache pour </a:t>
            </a:r>
            <a:r>
              <a:rPr lang="fr-BE" sz="4600" smtClean="0">
                <a:latin typeface="Baskerville Old Face" panose="02020602080505020303" pitchFamily="18" charset="0"/>
              </a:rPr>
              <a:t>étudier toute seule</a:t>
            </a:r>
            <a:endParaRPr lang="fr-BE" sz="4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4192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Affichage à l'écran 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Braems</dc:creator>
  <cp:lastModifiedBy>Céline Braems</cp:lastModifiedBy>
  <cp:revision>1</cp:revision>
  <dcterms:created xsi:type="dcterms:W3CDTF">2013-11-03T12:52:30Z</dcterms:created>
  <dcterms:modified xsi:type="dcterms:W3CDTF">2013-11-03T12:56:23Z</dcterms:modified>
</cp:coreProperties>
</file>