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43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0E70BF-402C-481A-ABE2-69CB24EA6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D63747-C6E4-47B9-9B69-4D8FC956C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38DAE1-C380-4F54-A102-6C7B61AD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03B902-0171-43FC-B540-5BE6C296E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EF5E77-85E6-4EB4-8A11-AD33DB4A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83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B3722D-51AF-4C52-B52F-934766CE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211B31-B6AC-44F5-A8FE-1F7E45994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79754D-A224-49C0-B020-D4E26E30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7B5461-F725-40B1-AF90-4E138C9BA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4B6FFA-9D3F-4C84-A809-B5241F2D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3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B7289D1-521D-412D-9932-5A75AA5E64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9AD271-185F-47E1-BC8D-AE9AA094D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1C0D56-B796-4AFB-87AF-A2F75AA19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3C5C68-76B5-4E2F-A5D6-FA44D316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61D88B-46A5-4DDC-B40C-6769B7D9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71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739C9-CBFA-4317-9A9D-07490FAA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14B114-0335-4990-B93F-018C93586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A8EB2B-6A61-404D-866D-35234A9A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FD499-5B5B-4B2D-928F-B7D9AE3BC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E5422C-CC94-4D2F-AEE6-59D336799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466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B97BB4-4970-4DF9-9C54-FF3883F3B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62F5AE-BACE-49FE-B291-3C2007794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9AD1A0-706B-4226-A2E0-F2A51A5D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AB917-B60E-4D1A-A4E0-C3AC76A1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6D5786-BD25-47AF-9756-D1C4334B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552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BA9819-3BAC-4EFC-A65A-231F808E4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7DF24C-CA24-467E-9934-CC775BAD6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D0DCE1-F5C1-42DD-A579-4A554CD7A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658FBB-C7FA-4F27-A187-CB57AE906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5E54F3-EE02-4B59-95F4-7AC91C15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8F613D-CAC3-4F07-82DB-7062E9C03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440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E54356-5C86-4E80-90B4-134E986F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497892-C06B-446F-8CD1-CE23A487F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0B3326-EFC6-4599-9892-B71B59B52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7B53CA-80A5-4959-8DA2-3ACCA48D2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DD20D5D-98A8-4DCE-B1D4-C0A444B61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A5F99E-813D-4DB1-B248-F8C07342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C52E481-C200-4394-BC9A-64B6D9BE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0C6CF76-7B58-43E3-B3DF-AFD3B5054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278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556CE1-2069-446C-88EF-2D052FEAC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80483B-4A90-483F-BBA1-9ADB085CA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B716A-783F-4995-B21E-20972766A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7C652E-DC02-41B7-9667-0AC5E9EC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562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1DDA2D-6832-43DC-AFD5-09BEB4FB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406BB45-C98F-4480-88F9-08CF1BC74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0AFE93-9322-4DDC-9A6D-208B63BB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167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BED358-CA83-4BB3-8653-48956B0A2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99569E-E60E-45D4-99E9-624F81CAA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896ABB-9496-4D1B-AD9D-4962D235C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3096E5-EDD7-4D89-B730-2273C3508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11AFA2-E934-4A7B-B021-0E4DA38B2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B3D696-7C91-48F7-8A66-BB0C1916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86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3BA63-D9FA-4449-B67B-6FD29864B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093DE6B-12D9-4F80-B972-1FE8FA38D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F8E436-47CF-4326-98C6-EF6D030D7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D25441-150A-4B95-98DB-EC7C5D3B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8A1166-A8E7-4A09-AB87-2D2E58CC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B63DEA-1CB6-4D53-9FDF-5AE5CA03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619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DC10051-E4A3-41FA-B6B5-7880F5F6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155C8E-E97D-477D-8C09-3A69F5061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E82062-CC12-4BB4-81FB-08F87E1934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56D3-68D5-4CA4-8D9C-EF6065FD66D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66F417-2158-4AF1-859E-0D4881DAC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7F0AB2-5B6A-4F10-A332-9C4116A95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1812-EA67-4720-897F-A3117291A7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33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70028D-94DD-454F-A3D4-30A8750F97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/>
              <a:t>Compter </a:t>
            </a:r>
            <a:br>
              <a:rPr lang="fr-FR" sz="8000" b="1" dirty="0"/>
            </a:br>
            <a:r>
              <a:rPr lang="fr-FR" sz="8000" b="1" dirty="0"/>
              <a:t>de grandes quantités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4EAE1E-F7DD-4850-A7C6-E0E84280C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0512"/>
            <a:ext cx="9144000" cy="1655762"/>
          </a:xfrm>
        </p:spPr>
        <p:txBody>
          <a:bodyPr>
            <a:normAutofit/>
          </a:bodyPr>
          <a:lstStyle/>
          <a:p>
            <a:r>
              <a:rPr lang="fr-FR" sz="4400" i="1" dirty="0"/>
              <a:t>J’utilise des boîtes contenant chacune un maximum de 10 jetons.</a:t>
            </a:r>
          </a:p>
        </p:txBody>
      </p:sp>
    </p:spTree>
    <p:extLst>
      <p:ext uri="{BB962C8B-B14F-4D97-AF65-F5344CB8AC3E}">
        <p14:creationId xmlns:p14="http://schemas.microsoft.com/office/powerpoint/2010/main" val="3070679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8CD78877-17D2-45F0-A199-9680588C84CB}"/>
              </a:ext>
            </a:extLst>
          </p:cNvPr>
          <p:cNvSpPr/>
          <p:nvPr/>
        </p:nvSpPr>
        <p:spPr>
          <a:xfrm>
            <a:off x="1029810" y="754602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66F44F70-8E53-496E-ADE3-0C123384859B}"/>
              </a:ext>
            </a:extLst>
          </p:cNvPr>
          <p:cNvSpPr/>
          <p:nvPr/>
        </p:nvSpPr>
        <p:spPr>
          <a:xfrm>
            <a:off x="1627572" y="907002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D45B8750-1722-4639-902C-952DA772DAB2}"/>
              </a:ext>
            </a:extLst>
          </p:cNvPr>
          <p:cNvSpPr/>
          <p:nvPr/>
        </p:nvSpPr>
        <p:spPr>
          <a:xfrm>
            <a:off x="1180730" y="131685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76314EF-31D1-4FB8-9398-5D45E63D07E1}"/>
              </a:ext>
            </a:extLst>
          </p:cNvPr>
          <p:cNvSpPr/>
          <p:nvPr/>
        </p:nvSpPr>
        <p:spPr>
          <a:xfrm>
            <a:off x="733888" y="1726706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840C61A-29FF-4092-9B70-B38598E07716}"/>
              </a:ext>
            </a:extLst>
          </p:cNvPr>
          <p:cNvSpPr/>
          <p:nvPr/>
        </p:nvSpPr>
        <p:spPr>
          <a:xfrm>
            <a:off x="1627572" y="1877626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566AD67-8DB4-43C1-85DC-07AAD9BF285D}"/>
              </a:ext>
            </a:extLst>
          </p:cNvPr>
          <p:cNvSpPr/>
          <p:nvPr/>
        </p:nvSpPr>
        <p:spPr>
          <a:xfrm>
            <a:off x="2521256" y="2028546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F1AEBC0-EAB3-40DB-BB63-BFCA329D935B}"/>
              </a:ext>
            </a:extLst>
          </p:cNvPr>
          <p:cNvSpPr/>
          <p:nvPr/>
        </p:nvSpPr>
        <p:spPr>
          <a:xfrm>
            <a:off x="1994513" y="2481306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1607FC5-F6B0-44C1-BFA0-2E220AEA4CD4}"/>
              </a:ext>
            </a:extLst>
          </p:cNvPr>
          <p:cNvSpPr/>
          <p:nvPr/>
        </p:nvSpPr>
        <p:spPr>
          <a:xfrm>
            <a:off x="2672176" y="2999170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3CD9FB2-B274-4EDF-BE82-598522BB6819}"/>
              </a:ext>
            </a:extLst>
          </p:cNvPr>
          <p:cNvSpPr/>
          <p:nvPr/>
        </p:nvSpPr>
        <p:spPr>
          <a:xfrm>
            <a:off x="2672176" y="907002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50B6678-E310-4C52-A8C4-8D1B88C1A5BB}"/>
              </a:ext>
            </a:extLst>
          </p:cNvPr>
          <p:cNvSpPr/>
          <p:nvPr/>
        </p:nvSpPr>
        <p:spPr>
          <a:xfrm>
            <a:off x="2370333" y="366795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8B727D4-3E75-45F2-B6B0-2125F9D272AE}"/>
              </a:ext>
            </a:extLst>
          </p:cNvPr>
          <p:cNvSpPr/>
          <p:nvPr/>
        </p:nvSpPr>
        <p:spPr>
          <a:xfrm>
            <a:off x="1022409" y="3777441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25682AC-A25E-4632-AC31-23B323B6D16C}"/>
              </a:ext>
            </a:extLst>
          </p:cNvPr>
          <p:cNvSpPr/>
          <p:nvPr/>
        </p:nvSpPr>
        <p:spPr>
          <a:xfrm>
            <a:off x="1668996" y="3536269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1221AF9-05B8-40C5-B0E7-EFFF2422AF2F}"/>
              </a:ext>
            </a:extLst>
          </p:cNvPr>
          <p:cNvSpPr/>
          <p:nvPr/>
        </p:nvSpPr>
        <p:spPr>
          <a:xfrm>
            <a:off x="582968" y="2848250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3F30B03-7465-4B32-8E1B-71880F917156}"/>
              </a:ext>
            </a:extLst>
          </p:cNvPr>
          <p:cNvSpPr/>
          <p:nvPr/>
        </p:nvSpPr>
        <p:spPr>
          <a:xfrm>
            <a:off x="1331650" y="2848250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7FA74FBB-8537-4434-B0D6-61CAC3831947}"/>
              </a:ext>
            </a:extLst>
          </p:cNvPr>
          <p:cNvSpPr/>
          <p:nvPr/>
        </p:nvSpPr>
        <p:spPr>
          <a:xfrm>
            <a:off x="1322762" y="4187293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F86762C0-9672-41D7-8351-3286ADCD2F10}"/>
              </a:ext>
            </a:extLst>
          </p:cNvPr>
          <p:cNvSpPr/>
          <p:nvPr/>
        </p:nvSpPr>
        <p:spPr>
          <a:xfrm>
            <a:off x="2095123" y="4336738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163490ED-FCCC-4233-8081-9350C30B8305}"/>
              </a:ext>
            </a:extLst>
          </p:cNvPr>
          <p:cNvSpPr/>
          <p:nvPr/>
        </p:nvSpPr>
        <p:spPr>
          <a:xfrm>
            <a:off x="2827533" y="412515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05D6B6EB-0996-4414-9213-16C1EA827E51}"/>
              </a:ext>
            </a:extLst>
          </p:cNvPr>
          <p:cNvSpPr/>
          <p:nvPr/>
        </p:nvSpPr>
        <p:spPr>
          <a:xfrm>
            <a:off x="3124929" y="2277126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5AEB3C1E-EE53-4D4B-92FC-DDD93EDD67D8}"/>
              </a:ext>
            </a:extLst>
          </p:cNvPr>
          <p:cNvSpPr/>
          <p:nvPr/>
        </p:nvSpPr>
        <p:spPr>
          <a:xfrm>
            <a:off x="3132333" y="442995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98B42B7A-98B7-4833-AB3A-75BA4F4902CD}"/>
              </a:ext>
            </a:extLst>
          </p:cNvPr>
          <p:cNvSpPr/>
          <p:nvPr/>
        </p:nvSpPr>
        <p:spPr>
          <a:xfrm>
            <a:off x="2167617" y="1250260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599AB48-DE95-4C18-AC38-35A66E033F15}"/>
              </a:ext>
            </a:extLst>
          </p:cNvPr>
          <p:cNvSpPr/>
          <p:nvPr/>
        </p:nvSpPr>
        <p:spPr>
          <a:xfrm>
            <a:off x="3589528" y="2546410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D148F7DB-328D-4202-894A-BD04A7278331}"/>
              </a:ext>
            </a:extLst>
          </p:cNvPr>
          <p:cNvSpPr/>
          <p:nvPr/>
        </p:nvSpPr>
        <p:spPr>
          <a:xfrm>
            <a:off x="3687180" y="5200825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7C664A20-0E71-487C-A3F0-7245D088124D}"/>
              </a:ext>
            </a:extLst>
          </p:cNvPr>
          <p:cNvSpPr/>
          <p:nvPr/>
        </p:nvSpPr>
        <p:spPr>
          <a:xfrm>
            <a:off x="733888" y="610043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0FDBDFA2-24BF-481A-B840-7635AA6227C3}"/>
              </a:ext>
            </a:extLst>
          </p:cNvPr>
          <p:cNvSpPr/>
          <p:nvPr/>
        </p:nvSpPr>
        <p:spPr>
          <a:xfrm>
            <a:off x="1015017" y="2280070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0E9CB29C-0A33-4339-BAF4-E43A8E0C0F54}"/>
              </a:ext>
            </a:extLst>
          </p:cNvPr>
          <p:cNvSpPr/>
          <p:nvPr/>
        </p:nvSpPr>
        <p:spPr>
          <a:xfrm>
            <a:off x="1571325" y="5693531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BA9FDCF-21EE-41E7-BBE2-F005DC50735F}"/>
              </a:ext>
            </a:extLst>
          </p:cNvPr>
          <p:cNvSpPr/>
          <p:nvPr/>
        </p:nvSpPr>
        <p:spPr>
          <a:xfrm>
            <a:off x="3687180" y="1818446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337F8B59-93DF-4EFB-9777-BC792119C4D6}"/>
              </a:ext>
            </a:extLst>
          </p:cNvPr>
          <p:cNvSpPr/>
          <p:nvPr/>
        </p:nvSpPr>
        <p:spPr>
          <a:xfrm>
            <a:off x="2521253" y="579859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F5478C9B-4034-434E-AA64-C9FC5DEA3B7D}"/>
              </a:ext>
            </a:extLst>
          </p:cNvPr>
          <p:cNvSpPr/>
          <p:nvPr/>
        </p:nvSpPr>
        <p:spPr>
          <a:xfrm>
            <a:off x="3083500" y="1424866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9D7E7B2-8D15-4E72-B234-8CDBB6DC83C4}"/>
              </a:ext>
            </a:extLst>
          </p:cNvPr>
          <p:cNvSpPr/>
          <p:nvPr/>
        </p:nvSpPr>
        <p:spPr>
          <a:xfrm>
            <a:off x="3269938" y="579859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E3C7CF84-8004-4FD2-BC77-349B26C61CF8}"/>
              </a:ext>
            </a:extLst>
          </p:cNvPr>
          <p:cNvSpPr/>
          <p:nvPr/>
        </p:nvSpPr>
        <p:spPr>
          <a:xfrm>
            <a:off x="3385340" y="366795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D35283C2-CA5D-4117-B24C-A05AA1DD9691}"/>
              </a:ext>
            </a:extLst>
          </p:cNvPr>
          <p:cNvSpPr/>
          <p:nvPr/>
        </p:nvSpPr>
        <p:spPr>
          <a:xfrm>
            <a:off x="960984" y="534139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5DD39128-4E3D-4E92-A4D3-1A8CFF1380BF}"/>
              </a:ext>
            </a:extLst>
          </p:cNvPr>
          <p:cNvSpPr/>
          <p:nvPr/>
        </p:nvSpPr>
        <p:spPr>
          <a:xfrm>
            <a:off x="2817907" y="5049905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F9F5B3FF-C83F-4B14-B75D-45748969ABB3}"/>
              </a:ext>
            </a:extLst>
          </p:cNvPr>
          <p:cNvSpPr/>
          <p:nvPr/>
        </p:nvSpPr>
        <p:spPr>
          <a:xfrm>
            <a:off x="3269938" y="2999170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1002D51E-6DA6-433D-B107-E11239686A4C}"/>
              </a:ext>
            </a:extLst>
          </p:cNvPr>
          <p:cNvSpPr/>
          <p:nvPr/>
        </p:nvSpPr>
        <p:spPr>
          <a:xfrm>
            <a:off x="2013742" y="5191954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5A4BA320-9F66-4560-BE02-91736B6B1054}"/>
              </a:ext>
            </a:extLst>
          </p:cNvPr>
          <p:cNvSpPr/>
          <p:nvPr/>
        </p:nvSpPr>
        <p:spPr>
          <a:xfrm>
            <a:off x="1290205" y="4748065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476DAFA5-2557-4126-8AD6-2C1297286133}"/>
              </a:ext>
            </a:extLst>
          </p:cNvPr>
          <p:cNvSpPr/>
          <p:nvPr/>
        </p:nvSpPr>
        <p:spPr>
          <a:xfrm>
            <a:off x="582968" y="4638578"/>
            <a:ext cx="301840" cy="3018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01E8F0FF-B59A-4C95-BA95-4F679A561C09}"/>
              </a:ext>
            </a:extLst>
          </p:cNvPr>
          <p:cNvGrpSpPr/>
          <p:nvPr/>
        </p:nvGrpSpPr>
        <p:grpSpPr>
          <a:xfrm>
            <a:off x="8543260" y="3457850"/>
            <a:ext cx="2866773" cy="1123024"/>
            <a:chOff x="4785064" y="754602"/>
            <a:chExt cx="2866773" cy="1123024"/>
          </a:xfrm>
          <a:noFill/>
        </p:grpSpPr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A8C75D41-7D38-4DD8-9D65-01EB84703C06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039055FD-5467-45CE-B9E7-193BA5144FB8}"/>
                </a:ext>
              </a:extLst>
            </p:cNvPr>
            <p:cNvCxnSpPr>
              <a:cxnSpLocks/>
              <a:stCxn id="38" idx="1"/>
              <a:endCxn id="38" idx="3"/>
            </p:cNvCxnSpPr>
            <p:nvPr/>
          </p:nvCxnSpPr>
          <p:spPr>
            <a:xfrm>
              <a:off x="4785064" y="1316114"/>
              <a:ext cx="2866773" cy="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B8519ED6-F1D9-441E-BA6B-51A14C2D9E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F68688BE-8319-4140-A8CA-8EBDF1B5AE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FCCAE0EE-814F-4DD1-98F3-FF2D61BFBF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A54A8B36-C25F-4097-B8E3-DE32BD7743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9CE76496-90E9-4A5E-B592-D703E30B6EF4}"/>
              </a:ext>
            </a:extLst>
          </p:cNvPr>
          <p:cNvGrpSpPr/>
          <p:nvPr/>
        </p:nvGrpSpPr>
        <p:grpSpPr>
          <a:xfrm>
            <a:off x="4937464" y="907002"/>
            <a:ext cx="2866773" cy="1123024"/>
            <a:chOff x="4785064" y="754602"/>
            <a:chExt cx="2866773" cy="1123024"/>
          </a:xfrm>
          <a:noFill/>
        </p:grpSpPr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80D59B7A-F804-4EFD-920A-7138E278328C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A51AC4EB-E7D7-409F-AF52-23F12BA14C4F}"/>
                </a:ext>
              </a:extLst>
            </p:cNvPr>
            <p:cNvCxnSpPr>
              <a:cxnSpLocks/>
              <a:stCxn id="51" idx="1"/>
              <a:endCxn id="51" idx="3"/>
            </p:cNvCxnSpPr>
            <p:nvPr/>
          </p:nvCxnSpPr>
          <p:spPr>
            <a:xfrm>
              <a:off x="4785064" y="1316114"/>
              <a:ext cx="2866773" cy="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AC3EF709-E70D-40A0-B599-9A3B6BEEDD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106693C1-67BD-4846-BB1B-8F3E67DF0B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2C17CA3C-9385-43D0-B0E3-B14A072A1E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4E23E048-D280-4812-9296-61A4138794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2CF761D1-4125-4D07-8D81-7DC460A850A3}"/>
              </a:ext>
            </a:extLst>
          </p:cNvPr>
          <p:cNvGrpSpPr/>
          <p:nvPr/>
        </p:nvGrpSpPr>
        <p:grpSpPr>
          <a:xfrm>
            <a:off x="8445618" y="899236"/>
            <a:ext cx="2866773" cy="1123024"/>
            <a:chOff x="4785064" y="754602"/>
            <a:chExt cx="2866773" cy="1123024"/>
          </a:xfrm>
          <a:noFill/>
        </p:grpSpPr>
        <p:sp>
          <p:nvSpPr>
            <p:cNvPr id="58" name="Rectangle : coins arrondis 57">
              <a:extLst>
                <a:ext uri="{FF2B5EF4-FFF2-40B4-BE49-F238E27FC236}">
                  <a16:creationId xmlns:a16="http://schemas.microsoft.com/office/drawing/2014/main" id="{BE6A24D1-4343-45FE-925B-27DF49C5B21C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218CD8AD-EEF9-48E6-B2BD-16B8B851AEFF}"/>
                </a:ext>
              </a:extLst>
            </p:cNvPr>
            <p:cNvCxnSpPr>
              <a:cxnSpLocks/>
              <a:stCxn id="58" idx="1"/>
              <a:endCxn id="58" idx="3"/>
            </p:cNvCxnSpPr>
            <p:nvPr/>
          </p:nvCxnSpPr>
          <p:spPr>
            <a:xfrm>
              <a:off x="4785064" y="1316114"/>
              <a:ext cx="2866773" cy="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DC835386-35B6-4F70-AF56-D5608AAF79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43D9AECB-5A6F-4424-BF83-1CB7F90EA3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94EAC0A4-3371-4D5A-8951-623751159A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BD4906D1-2F42-49F7-9821-1BA6EC8B70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7FAA0F8B-BC66-4962-9AB3-02B25327365D}"/>
              </a:ext>
            </a:extLst>
          </p:cNvPr>
          <p:cNvGrpSpPr/>
          <p:nvPr/>
        </p:nvGrpSpPr>
        <p:grpSpPr>
          <a:xfrm>
            <a:off x="5050598" y="3467840"/>
            <a:ext cx="2866773" cy="1123024"/>
            <a:chOff x="4785064" y="754602"/>
            <a:chExt cx="2866773" cy="1123024"/>
          </a:xfrm>
          <a:noFill/>
        </p:grpSpPr>
        <p:sp>
          <p:nvSpPr>
            <p:cNvPr id="65" name="Rectangle : coins arrondis 64">
              <a:extLst>
                <a:ext uri="{FF2B5EF4-FFF2-40B4-BE49-F238E27FC236}">
                  <a16:creationId xmlns:a16="http://schemas.microsoft.com/office/drawing/2014/main" id="{9C1FC116-7583-4747-9BFE-841626D92A11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68A3C339-88FD-4A16-922D-BA62F9FE34C5}"/>
                </a:ext>
              </a:extLst>
            </p:cNvPr>
            <p:cNvCxnSpPr>
              <a:cxnSpLocks/>
              <a:stCxn id="65" idx="1"/>
              <a:endCxn id="65" idx="3"/>
            </p:cNvCxnSpPr>
            <p:nvPr/>
          </p:nvCxnSpPr>
          <p:spPr>
            <a:xfrm>
              <a:off x="4785064" y="1316114"/>
              <a:ext cx="2866773" cy="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0020163E-3F9F-456B-A7E2-11B1A05C27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4C7D6157-7203-4F9A-B5AD-182569C26A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FB2D96A2-11A0-49DE-8676-5AFD9355EC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4FF3BFC8-36B6-4B69-9939-47FFBF8582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ZoneTexte 70">
            <a:extLst>
              <a:ext uri="{FF2B5EF4-FFF2-40B4-BE49-F238E27FC236}">
                <a16:creationId xmlns:a16="http://schemas.microsoft.com/office/drawing/2014/main" id="{C22CAEDF-13B3-4279-82C2-DDBE8D7FD064}"/>
              </a:ext>
            </a:extLst>
          </p:cNvPr>
          <p:cNvSpPr txBox="1"/>
          <p:nvPr/>
        </p:nvSpPr>
        <p:spPr>
          <a:xfrm>
            <a:off x="4761384" y="2198691"/>
            <a:ext cx="3155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Une boîte de </a:t>
            </a:r>
            <a:r>
              <a:rPr lang="fr-FR" sz="2400" b="1" dirty="0"/>
              <a:t>10 </a:t>
            </a:r>
            <a:r>
              <a:rPr lang="fr-FR" sz="2400" dirty="0"/>
              <a:t>pleine </a:t>
            </a:r>
          </a:p>
          <a:p>
            <a:r>
              <a:rPr lang="fr-FR" sz="2400" dirty="0"/>
              <a:t>c’est </a:t>
            </a:r>
            <a:r>
              <a:rPr lang="fr-FR" sz="2400" b="1" dirty="0"/>
              <a:t>une dizaine : 1d</a:t>
            </a:r>
          </a:p>
        </p:txBody>
      </p: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656E687A-BAB0-49DC-A039-487A3348478D}"/>
              </a:ext>
            </a:extLst>
          </p:cNvPr>
          <p:cNvGrpSpPr/>
          <p:nvPr/>
        </p:nvGrpSpPr>
        <p:grpSpPr>
          <a:xfrm>
            <a:off x="4943618" y="899236"/>
            <a:ext cx="2866773" cy="1123024"/>
            <a:chOff x="4785064" y="754602"/>
            <a:chExt cx="2866773" cy="1123024"/>
          </a:xfrm>
          <a:solidFill>
            <a:srgbClr val="00B0F0"/>
          </a:solidFill>
        </p:grpSpPr>
        <p:sp>
          <p:nvSpPr>
            <p:cNvPr id="75" name="Rectangle : coins arrondis 74">
              <a:extLst>
                <a:ext uri="{FF2B5EF4-FFF2-40B4-BE49-F238E27FC236}">
                  <a16:creationId xmlns:a16="http://schemas.microsoft.com/office/drawing/2014/main" id="{1C6EA335-6E08-442B-AC9E-75B1AACC1301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7BF5B38C-39CF-4F72-9B54-7F61D79B5B49}"/>
                </a:ext>
              </a:extLst>
            </p:cNvPr>
            <p:cNvCxnSpPr>
              <a:cxnSpLocks/>
              <a:stCxn id="75" idx="1"/>
              <a:endCxn id="75" idx="3"/>
            </p:cNvCxnSpPr>
            <p:nvPr/>
          </p:nvCxnSpPr>
          <p:spPr>
            <a:xfrm>
              <a:off x="4785064" y="1316114"/>
              <a:ext cx="2866773" cy="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>
              <a:extLst>
                <a:ext uri="{FF2B5EF4-FFF2-40B4-BE49-F238E27FC236}">
                  <a16:creationId xmlns:a16="http://schemas.microsoft.com/office/drawing/2014/main" id="{EB6E52AE-267F-42C5-82D4-85795DA373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509AC03F-AF98-4A63-85F2-DCD66BB9B6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E2E9FF40-FF72-4828-B6EE-D7DF03A759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51DED7C8-ABCF-4AFF-AD5B-49C6C99FC6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ZoneTexte 80">
            <a:extLst>
              <a:ext uri="{FF2B5EF4-FFF2-40B4-BE49-F238E27FC236}">
                <a16:creationId xmlns:a16="http://schemas.microsoft.com/office/drawing/2014/main" id="{8C8E43CE-D407-4B1B-B92A-E05A6FCB8C21}"/>
              </a:ext>
            </a:extLst>
          </p:cNvPr>
          <p:cNvSpPr txBox="1"/>
          <p:nvPr/>
        </p:nvSpPr>
        <p:spPr>
          <a:xfrm>
            <a:off x="8445618" y="2198691"/>
            <a:ext cx="3155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Une boîte de </a:t>
            </a:r>
            <a:r>
              <a:rPr lang="fr-FR" sz="2400" b="1" dirty="0"/>
              <a:t>10</a:t>
            </a:r>
            <a:r>
              <a:rPr lang="fr-FR" sz="2400" dirty="0"/>
              <a:t> pleine </a:t>
            </a:r>
          </a:p>
          <a:p>
            <a:r>
              <a:rPr lang="fr-FR" sz="2400" dirty="0"/>
              <a:t>c’est </a:t>
            </a:r>
            <a:r>
              <a:rPr lang="fr-FR" sz="2400" b="1" dirty="0"/>
              <a:t>une dizaine : 1d</a:t>
            </a:r>
          </a:p>
        </p:txBody>
      </p: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13949098-2174-46A9-8B45-552896C037BE}"/>
              </a:ext>
            </a:extLst>
          </p:cNvPr>
          <p:cNvGrpSpPr/>
          <p:nvPr/>
        </p:nvGrpSpPr>
        <p:grpSpPr>
          <a:xfrm>
            <a:off x="8442711" y="915064"/>
            <a:ext cx="2866773" cy="1123024"/>
            <a:chOff x="4785064" y="754602"/>
            <a:chExt cx="2866773" cy="1123024"/>
          </a:xfrm>
          <a:solidFill>
            <a:srgbClr val="00B0F0"/>
          </a:solidFill>
        </p:grpSpPr>
        <p:sp>
          <p:nvSpPr>
            <p:cNvPr id="83" name="Rectangle : coins arrondis 82">
              <a:extLst>
                <a:ext uri="{FF2B5EF4-FFF2-40B4-BE49-F238E27FC236}">
                  <a16:creationId xmlns:a16="http://schemas.microsoft.com/office/drawing/2014/main" id="{7633832E-2AFA-4FD0-B3D9-F586384B0410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2DE6F229-A824-4C79-AFBD-0CDD427A2E96}"/>
                </a:ext>
              </a:extLst>
            </p:cNvPr>
            <p:cNvCxnSpPr>
              <a:cxnSpLocks/>
              <a:stCxn id="83" idx="1"/>
              <a:endCxn id="83" idx="3"/>
            </p:cNvCxnSpPr>
            <p:nvPr/>
          </p:nvCxnSpPr>
          <p:spPr>
            <a:xfrm>
              <a:off x="4785064" y="1316114"/>
              <a:ext cx="2866773" cy="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B72D1543-7210-4627-8E85-3ED615B9CA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>
              <a:extLst>
                <a:ext uri="{FF2B5EF4-FFF2-40B4-BE49-F238E27FC236}">
                  <a16:creationId xmlns:a16="http://schemas.microsoft.com/office/drawing/2014/main" id="{A2ECDBE0-2F2A-49C4-BCFB-43F3DC5054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0AF05D42-5CAA-4331-BC23-79C7E6C8CD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5600E296-0338-489B-B7F9-551E0935F3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ZoneTexte 88">
            <a:extLst>
              <a:ext uri="{FF2B5EF4-FFF2-40B4-BE49-F238E27FC236}">
                <a16:creationId xmlns:a16="http://schemas.microsoft.com/office/drawing/2014/main" id="{F5C6C5A8-D48F-4A80-BFB5-B82DABC5DF5A}"/>
              </a:ext>
            </a:extLst>
          </p:cNvPr>
          <p:cNvSpPr txBox="1"/>
          <p:nvPr/>
        </p:nvSpPr>
        <p:spPr>
          <a:xfrm>
            <a:off x="4905990" y="4748065"/>
            <a:ext cx="3155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Une boîte de </a:t>
            </a:r>
            <a:r>
              <a:rPr lang="fr-FR" sz="2400" b="1" dirty="0"/>
              <a:t>10</a:t>
            </a:r>
            <a:r>
              <a:rPr lang="fr-FR" sz="2400" dirty="0"/>
              <a:t> pleine </a:t>
            </a:r>
          </a:p>
          <a:p>
            <a:r>
              <a:rPr lang="fr-FR" sz="2400" dirty="0"/>
              <a:t>c’est </a:t>
            </a:r>
            <a:r>
              <a:rPr lang="fr-FR" sz="2400" b="1" dirty="0"/>
              <a:t>une dizaine : 1d</a:t>
            </a:r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295C2064-D882-4A35-A8BF-BDB85CF21A48}"/>
              </a:ext>
            </a:extLst>
          </p:cNvPr>
          <p:cNvGrpSpPr/>
          <p:nvPr/>
        </p:nvGrpSpPr>
        <p:grpSpPr>
          <a:xfrm>
            <a:off x="5025771" y="3457850"/>
            <a:ext cx="2866773" cy="1123024"/>
            <a:chOff x="4785064" y="754602"/>
            <a:chExt cx="2866773" cy="1123024"/>
          </a:xfrm>
          <a:solidFill>
            <a:srgbClr val="00B0F0"/>
          </a:solidFill>
        </p:grpSpPr>
        <p:sp>
          <p:nvSpPr>
            <p:cNvPr id="91" name="Rectangle : coins arrondis 90">
              <a:extLst>
                <a:ext uri="{FF2B5EF4-FFF2-40B4-BE49-F238E27FC236}">
                  <a16:creationId xmlns:a16="http://schemas.microsoft.com/office/drawing/2014/main" id="{8777EFDD-3F51-4C73-8E3C-25D86694A815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id="{4617794C-A3EB-4CC3-944C-0AB8690A572D}"/>
                </a:ext>
              </a:extLst>
            </p:cNvPr>
            <p:cNvCxnSpPr>
              <a:cxnSpLocks/>
              <a:stCxn id="91" idx="1"/>
              <a:endCxn id="91" idx="3"/>
            </p:cNvCxnSpPr>
            <p:nvPr/>
          </p:nvCxnSpPr>
          <p:spPr>
            <a:xfrm>
              <a:off x="4785064" y="1316114"/>
              <a:ext cx="2866773" cy="0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5F2D47ED-322B-4231-B320-8E6177B1D1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>
              <a:extLst>
                <a:ext uri="{FF2B5EF4-FFF2-40B4-BE49-F238E27FC236}">
                  <a16:creationId xmlns:a16="http://schemas.microsoft.com/office/drawing/2014/main" id="{DEF4EC3A-A1B7-44DA-967D-EA840FF920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id="{933EC40E-518C-41C4-9134-B1039A4FF7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>
              <a:extLst>
                <a:ext uri="{FF2B5EF4-FFF2-40B4-BE49-F238E27FC236}">
                  <a16:creationId xmlns:a16="http://schemas.microsoft.com/office/drawing/2014/main" id="{373C587E-DE57-445B-A9A3-0B1CB4D9A4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ZoneTexte 96">
            <a:extLst>
              <a:ext uri="{FF2B5EF4-FFF2-40B4-BE49-F238E27FC236}">
                <a16:creationId xmlns:a16="http://schemas.microsoft.com/office/drawing/2014/main" id="{8EF6F3D8-1126-4985-A844-F223AB73B503}"/>
              </a:ext>
            </a:extLst>
          </p:cNvPr>
          <p:cNvSpPr txBox="1"/>
          <p:nvPr/>
        </p:nvSpPr>
        <p:spPr>
          <a:xfrm>
            <a:off x="8498471" y="4785326"/>
            <a:ext cx="3155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Et encore 5 et 1</a:t>
            </a:r>
          </a:p>
          <a:p>
            <a:r>
              <a:rPr lang="fr-FR" sz="2400" dirty="0"/>
              <a:t>c’est </a:t>
            </a:r>
            <a:r>
              <a:rPr lang="fr-FR" sz="2400" b="1" dirty="0"/>
              <a:t>six unités</a:t>
            </a:r>
            <a:r>
              <a:rPr lang="fr-FR" sz="2400" dirty="0"/>
              <a:t>: </a:t>
            </a:r>
            <a:r>
              <a:rPr lang="fr-FR" sz="2400" b="1" dirty="0"/>
              <a:t>6u</a:t>
            </a: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85199561-89D6-49D7-8FDD-B5E9AB95A132}"/>
              </a:ext>
            </a:extLst>
          </p:cNvPr>
          <p:cNvGrpSpPr/>
          <p:nvPr/>
        </p:nvGrpSpPr>
        <p:grpSpPr>
          <a:xfrm>
            <a:off x="8543259" y="3457851"/>
            <a:ext cx="2866773" cy="562968"/>
            <a:chOff x="4785064" y="754602"/>
            <a:chExt cx="2866773" cy="1123024"/>
          </a:xfrm>
          <a:solidFill>
            <a:srgbClr val="00B0F0"/>
          </a:solidFill>
        </p:grpSpPr>
        <p:sp>
          <p:nvSpPr>
            <p:cNvPr id="99" name="Rectangle : coins arrondis 98">
              <a:extLst>
                <a:ext uri="{FF2B5EF4-FFF2-40B4-BE49-F238E27FC236}">
                  <a16:creationId xmlns:a16="http://schemas.microsoft.com/office/drawing/2014/main" id="{35A2B5D9-79A9-4E4B-968F-376932703E44}"/>
                </a:ext>
              </a:extLst>
            </p:cNvPr>
            <p:cNvSpPr/>
            <p:nvPr/>
          </p:nvSpPr>
          <p:spPr>
            <a:xfrm>
              <a:off x="4785064" y="754602"/>
              <a:ext cx="2866773" cy="1123024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0096D0AC-FD1A-42B0-BB05-5795CC155A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41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8EC32E27-CFD2-4917-8E51-111F1C91DF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177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>
              <a:extLst>
                <a:ext uri="{FF2B5EF4-FFF2-40B4-BE49-F238E27FC236}">
                  <a16:creationId xmlns:a16="http://schemas.microsoft.com/office/drawing/2014/main" id="{193CCED0-6AAD-4AFB-ABE1-4B7CBDB579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05129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>
              <a:extLst>
                <a:ext uri="{FF2B5EF4-FFF2-40B4-BE49-F238E27FC236}">
                  <a16:creationId xmlns:a16="http://schemas.microsoft.com/office/drawing/2014/main" id="{6A3969F4-9C1B-4036-A55C-F19CBFF4DE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8484" y="764592"/>
              <a:ext cx="0" cy="1113034"/>
            </a:xfrm>
            <a:prstGeom prst="lin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ZoneTexte 104">
            <a:extLst>
              <a:ext uri="{FF2B5EF4-FFF2-40B4-BE49-F238E27FC236}">
                <a16:creationId xmlns:a16="http://schemas.microsoft.com/office/drawing/2014/main" id="{7E6191A0-7853-493D-A993-F3541DD02227}"/>
              </a:ext>
            </a:extLst>
          </p:cNvPr>
          <p:cNvSpPr txBox="1"/>
          <p:nvPr/>
        </p:nvSpPr>
        <p:spPr>
          <a:xfrm>
            <a:off x="582968" y="5889192"/>
            <a:ext cx="11018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10 + 10 + 10 + 6 = 3 dizaines et 6 unités = 3d 6u = 36</a:t>
            </a:r>
          </a:p>
        </p:txBody>
      </p:sp>
    </p:spTree>
    <p:extLst>
      <p:ext uri="{BB962C8B-B14F-4D97-AF65-F5344CB8AC3E}">
        <p14:creationId xmlns:p14="http://schemas.microsoft.com/office/powerpoint/2010/main" val="2176647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33243 0.042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15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33243 0.0201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15" y="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33333E-6 L 0.2918 0.0201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7 L 0.4612 -0.0398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60" y="-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42409 -0.030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98" y="-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59259E-6 L 0.35416 -0.0141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-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6 L 0.33243 -0.0393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6" y="-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07407E-6 L 0.30755 -0.0613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78" y="-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1.11111E-6 L 0.30521 0.0280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60" y="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96296E-6 L 0.30456 -0.0351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21" y="-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85185E-6 L 0.62331 -0.1844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59" y="-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7037E-6 L 0.58998 -0.213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92" y="-1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81481E-6 L 0.54349 -0.1791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4" y="-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0.55443 -0.2185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21" y="-1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48148E-6 L 0.84297 -0.2611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48" y="-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48148E-6 L 0.59584 -0.1807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92" y="-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7.40741E-7 L 0.53451 -0.2013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-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0.5345 -0.20139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-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48148E-6 L 0.70742 -0.2844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65" y="-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0.69662 -0.2988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31" y="-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44444E-6 L 0.14896 -0.0087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-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81481E-6 L 0.38959 -0.0261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41172 -0.0824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86" y="-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L 0.33568 -0.07292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84" y="-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44154 -0.1037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70" y="-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7037E-7 L 0.37812 -0.0659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37344 -0.0794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72" y="-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0.26497 -0.03565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42" y="-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33333E-6 L 0.33568 -0.12731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84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07407E-6 L 0.31016 -0.14791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8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54753 -0.23403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70" y="-1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68463 -0.25278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32" y="-1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07407E-6 L 0.7483 -0.36226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09" y="-1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000"/>
                            </p:stCondLst>
                            <p:childTnLst>
                              <p:par>
                                <p:cTn id="14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72187 -0.30139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94" y="-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8000"/>
                            </p:stCondLst>
                            <p:childTnLst>
                              <p:par>
                                <p:cTn id="1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69701 -0.3169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44" y="-1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59259E-6 L 0.44362 -0.23518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74" y="-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71" grpId="0"/>
      <p:bldP spid="81" grpId="0"/>
      <p:bldP spid="89" grpId="0"/>
      <p:bldP spid="97" grpId="0"/>
      <p:bldP spid="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03A9865-4DE5-4ED6-ABE4-7183BA949877}"/>
              </a:ext>
            </a:extLst>
          </p:cNvPr>
          <p:cNvSpPr txBox="1"/>
          <p:nvPr/>
        </p:nvSpPr>
        <p:spPr>
          <a:xfrm>
            <a:off x="507984" y="2804160"/>
            <a:ext cx="1158241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i="1" dirty="0">
                <a:latin typeface="Abadi" panose="020B0604020104020204" pitchFamily="34" charset="0"/>
              </a:rPr>
              <a:t>Donc :</a:t>
            </a:r>
          </a:p>
          <a:p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2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3</a:t>
            </a:r>
            <a:r>
              <a:rPr lang="fr-FR" sz="7200" dirty="0">
                <a:latin typeface="Abadi" panose="020B0604020104020204" pitchFamily="34" charset="0"/>
              </a:rPr>
              <a:t> = </a:t>
            </a:r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2 dizaines </a:t>
            </a:r>
            <a:r>
              <a:rPr lang="fr-FR" sz="7200" dirty="0">
                <a:latin typeface="Abadi" panose="020B0604020104020204" pitchFamily="34" charset="0"/>
              </a:rPr>
              <a:t>et</a:t>
            </a:r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3 unités</a:t>
            </a:r>
          </a:p>
          <a:p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2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3 </a:t>
            </a:r>
            <a:r>
              <a:rPr lang="fr-FR" sz="7200" dirty="0">
                <a:latin typeface="Abadi" panose="020B0604020104020204" pitchFamily="34" charset="0"/>
              </a:rPr>
              <a:t>=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 </a:t>
            </a:r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1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0 </a:t>
            </a:r>
            <a:r>
              <a:rPr lang="fr-FR" sz="7200" dirty="0">
                <a:latin typeface="Abadi" panose="020B0604020104020204" pitchFamily="34" charset="0"/>
              </a:rPr>
              <a:t>+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 </a:t>
            </a:r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1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0 </a:t>
            </a:r>
            <a:r>
              <a:rPr lang="fr-FR" sz="7200" dirty="0">
                <a:latin typeface="Abadi" panose="020B0604020104020204" pitchFamily="34" charset="0"/>
              </a:rPr>
              <a:t>+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 3 </a:t>
            </a:r>
            <a:r>
              <a:rPr lang="fr-FR" sz="7200" dirty="0">
                <a:latin typeface="Abadi" panose="020B0604020104020204" pitchFamily="34" charset="0"/>
              </a:rPr>
              <a:t>=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 </a:t>
            </a:r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2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0 </a:t>
            </a:r>
            <a:r>
              <a:rPr lang="fr-FR" sz="7200" dirty="0">
                <a:latin typeface="Abadi" panose="020B0604020104020204" pitchFamily="34" charset="0"/>
              </a:rPr>
              <a:t>+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 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A2CAB7B-F972-4EA6-8774-1F23DCA666D4}"/>
              </a:ext>
            </a:extLst>
          </p:cNvPr>
          <p:cNvSpPr txBox="1"/>
          <p:nvPr/>
        </p:nvSpPr>
        <p:spPr>
          <a:xfrm>
            <a:off x="579105" y="386080"/>
            <a:ext cx="875432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4000" i="1" dirty="0">
                <a:latin typeface="Abadi" panose="020B0604020104020204" pitchFamily="34" charset="0"/>
              </a:rPr>
              <a:t>Je sais que  :</a:t>
            </a:r>
          </a:p>
          <a:p>
            <a:r>
              <a:rPr lang="fr-FR" sz="7200" dirty="0">
                <a:latin typeface="Abadi" panose="020B0604020104020204" pitchFamily="34" charset="0"/>
              </a:rPr>
              <a:t>10 </a:t>
            </a: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unités</a:t>
            </a:r>
            <a:r>
              <a:rPr lang="fr-FR" sz="7200" dirty="0">
                <a:latin typeface="Abadi" panose="020B0604020104020204" pitchFamily="34" charset="0"/>
              </a:rPr>
              <a:t> = </a:t>
            </a:r>
            <a:r>
              <a:rPr lang="fr-FR" sz="7200" dirty="0">
                <a:solidFill>
                  <a:srgbClr val="FF0000"/>
                </a:solidFill>
                <a:latin typeface="Abadi" panose="020B0604020104020204" pitchFamily="34" charset="0"/>
              </a:rPr>
              <a:t>1 dizaine</a:t>
            </a:r>
          </a:p>
        </p:txBody>
      </p:sp>
    </p:spTree>
    <p:extLst>
      <p:ext uri="{BB962C8B-B14F-4D97-AF65-F5344CB8AC3E}">
        <p14:creationId xmlns:p14="http://schemas.microsoft.com/office/powerpoint/2010/main" val="4284079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99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Thème Office</vt:lpstr>
      <vt:lpstr>Compter  de grandes quantités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Compter  de grandes quantités</dc:title>
  <dc:creator>Véronique Lacour</dc:creator>
  <cp:lastModifiedBy>Véronique Lacour</cp:lastModifiedBy>
  <cp:revision>5</cp:revision>
  <dcterms:created xsi:type="dcterms:W3CDTF">2019-02-22T17:23:38Z</dcterms:created>
  <dcterms:modified xsi:type="dcterms:W3CDTF">2019-02-22T17:53:15Z</dcterms:modified>
</cp:coreProperties>
</file>