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7078-105F-4254-AEB2-B1DC33D72B6A}" type="datetimeFigureOut">
              <a:rPr lang="fr-FR" smtClean="0"/>
              <a:t>08/07/2015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48AD-E5B7-41A8-A298-820EA4DA6B3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7078-105F-4254-AEB2-B1DC33D72B6A}" type="datetimeFigureOut">
              <a:rPr lang="fr-FR" smtClean="0"/>
              <a:t>08/07/2015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48AD-E5B7-41A8-A298-820EA4DA6B3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7078-105F-4254-AEB2-B1DC33D72B6A}" type="datetimeFigureOut">
              <a:rPr lang="fr-FR" smtClean="0"/>
              <a:t>08/07/2015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48AD-E5B7-41A8-A298-820EA4DA6B3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7078-105F-4254-AEB2-B1DC33D72B6A}" type="datetimeFigureOut">
              <a:rPr lang="fr-FR" smtClean="0"/>
              <a:t>08/07/2015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48AD-E5B7-41A8-A298-820EA4DA6B3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7078-105F-4254-AEB2-B1DC33D72B6A}" type="datetimeFigureOut">
              <a:rPr lang="fr-FR" smtClean="0"/>
              <a:t>08/07/2015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48AD-E5B7-41A8-A298-820EA4DA6B3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7078-105F-4254-AEB2-B1DC33D72B6A}" type="datetimeFigureOut">
              <a:rPr lang="fr-FR" smtClean="0"/>
              <a:t>08/07/2015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48AD-E5B7-41A8-A298-820EA4DA6B34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7078-105F-4254-AEB2-B1DC33D72B6A}" type="datetimeFigureOut">
              <a:rPr lang="fr-FR" smtClean="0"/>
              <a:t>08/07/2015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48AD-E5B7-41A8-A298-820EA4DA6B3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7078-105F-4254-AEB2-B1DC33D72B6A}" type="datetimeFigureOut">
              <a:rPr lang="fr-FR" smtClean="0"/>
              <a:t>08/07/2015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48AD-E5B7-41A8-A298-820EA4DA6B3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7078-105F-4254-AEB2-B1DC33D72B6A}" type="datetimeFigureOut">
              <a:rPr lang="fr-FR" smtClean="0"/>
              <a:t>08/07/2015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48AD-E5B7-41A8-A298-820EA4DA6B3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7078-105F-4254-AEB2-B1DC33D72B6A}" type="datetimeFigureOut">
              <a:rPr lang="fr-FR" smtClean="0"/>
              <a:t>08/07/2015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CA48AD-E5B7-41A8-A298-820EA4DA6B3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7078-105F-4254-AEB2-B1DC33D72B6A}" type="datetimeFigureOut">
              <a:rPr lang="fr-FR" smtClean="0"/>
              <a:t>08/07/2015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48AD-E5B7-41A8-A298-820EA4DA6B3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B6B7078-105F-4254-AEB2-B1DC33D72B6A}" type="datetimeFigureOut">
              <a:rPr lang="fr-FR" smtClean="0"/>
              <a:t>08/07/2015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ACA48AD-E5B7-41A8-A298-820EA4DA6B3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France" TargetMode="External"/><Relationship Id="rId2" Type="http://schemas.openxmlformats.org/officeDocument/2006/relationships/hyperlink" Target="https://fr.wikipedia.org/wiki/Artiste-peintr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s://fr.wikipedia.org/wiki/Impressionnism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Claude Monet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r-FR" sz="1800" b="1" dirty="0" smtClean="0">
                <a:solidFill>
                  <a:schemeClr val="tx1"/>
                </a:solidFill>
              </a:rPr>
              <a:t>Claude Monet</a:t>
            </a:r>
            <a:r>
              <a:rPr lang="fr-FR" sz="1800" dirty="0" smtClean="0">
                <a:solidFill>
                  <a:schemeClr val="tx1"/>
                </a:solidFill>
              </a:rPr>
              <a:t>, né le  14 novembre 1840 à Paris et mort le 5 décembre 1926 à Giverny, est un </a:t>
            </a:r>
            <a:r>
              <a:rPr lang="fr-FR" sz="1800" dirty="0" smtClean="0">
                <a:solidFill>
                  <a:schemeClr val="tx1"/>
                </a:solidFill>
                <a:hlinkClick r:id="rId2" tooltip="Artiste-peintre"/>
              </a:rPr>
              <a:t>peintre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hlinkClick r:id="rId3" tooltip="France"/>
              </a:rPr>
              <a:t>français</a:t>
            </a:r>
            <a:r>
              <a:rPr lang="fr-FR" sz="1800" dirty="0" smtClean="0">
                <a:solidFill>
                  <a:schemeClr val="tx1"/>
                </a:solidFill>
              </a:rPr>
              <a:t>, l’un des fondateurs de l'</a:t>
            </a:r>
            <a:r>
              <a:rPr lang="fr-FR" sz="1800" dirty="0" smtClean="0">
                <a:solidFill>
                  <a:schemeClr val="tx1"/>
                </a:solidFill>
                <a:hlinkClick r:id="rId4" tooltip="Impressionnisme"/>
              </a:rPr>
              <a:t>impressionnisme</a:t>
            </a:r>
            <a:endParaRPr lang="fr-FR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laude Monet 1899 Nadar cro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378" y="2636912"/>
            <a:ext cx="2173016" cy="289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526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pression--Sunris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0"/>
            <a:ext cx="84534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092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he-mannepor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78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4PvXl6E1vm2RDnPeIkPvNFq4u_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8" y="0"/>
            <a:ext cx="85185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6290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pc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25"/>
            <a:ext cx="9144000" cy="6811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3247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laude_Monet-Impression,_soleil_levant-Impressionnisme-Peintur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8915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858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laude-monet-barques-le-hav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5" y="0"/>
            <a:ext cx="8502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9047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laude-monet-couleu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3" y="0"/>
            <a:ext cx="8561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546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laude-monet-les-nymphea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0"/>
            <a:ext cx="68183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207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laude-monet-lili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0"/>
            <a:ext cx="90090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2090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M_Yr0_C4ZNFLJS9eGB2lOWYutc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0"/>
            <a:ext cx="8509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16887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</TotalTime>
  <Words>31</Words>
  <Application>Microsoft Office PowerPoint</Application>
  <PresentationFormat>Affichage à l'écran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Angles</vt:lpstr>
      <vt:lpstr>Claude Monet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Claude Monet</dc:title>
  <dc:creator>martine Castel</dc:creator>
  <cp:lastModifiedBy>martine Castel</cp:lastModifiedBy>
  <cp:revision>1</cp:revision>
  <dcterms:created xsi:type="dcterms:W3CDTF">2015-07-08T13:34:15Z</dcterms:created>
  <dcterms:modified xsi:type="dcterms:W3CDTF">2015-07-08T13:38:50Z</dcterms:modified>
</cp:coreProperties>
</file>