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5" r:id="rId2"/>
  </p:sldIdLst>
  <p:sldSz cx="7562850" cy="10442575"/>
  <p:notesSz cx="6858000" cy="9144000"/>
  <p:defaultTextStyle>
    <a:defPPr>
      <a:defRPr lang="fr-FR"/>
    </a:defPPr>
    <a:lvl1pPr marL="0" algn="l" defTabSz="5143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33" algn="l" defTabSz="5143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664" algn="l" defTabSz="5143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2996" algn="l" defTabSz="5143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329" algn="l" defTabSz="5143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661" algn="l" defTabSz="5143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5993" algn="l" defTabSz="5143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325" algn="l" defTabSz="5143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657" algn="l" defTabSz="5143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9E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82"/>
    <p:restoredTop sz="95073"/>
  </p:normalViewPr>
  <p:slideViewPr>
    <p:cSldViewPr snapToGrid="0" snapToObjects="1">
      <p:cViewPr varScale="1">
        <p:scale>
          <a:sx n="46" d="100"/>
          <a:sy n="46" d="100"/>
        </p:scale>
        <p:origin x="2472" y="72"/>
      </p:cViewPr>
      <p:guideLst>
        <p:guide orient="horz" pos="328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C8A5D-DEF5-6445-8698-B4F8DB363CE6}" type="datetimeFigureOut">
              <a:rPr lang="fr-FR" smtClean="0"/>
              <a:t>12/04/2017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1143000"/>
            <a:ext cx="2235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EAD8A-8249-8441-BE28-0D3FE91808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369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5" y="3243970"/>
            <a:ext cx="6428423" cy="223838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9" y="5917459"/>
            <a:ext cx="5293995" cy="26686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5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2CD8-69D9-D94B-AA34-5800B00A894B}" type="datetimeFigureOut">
              <a:rPr lang="fr-FR" smtClean="0"/>
              <a:t>12/04/2017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BEF-4CF0-5047-9021-443A3728B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82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2CD8-69D9-D94B-AA34-5800B00A894B}" type="datetimeFigureOut">
              <a:rPr lang="fr-FR" smtClean="0"/>
              <a:t>12/04/2017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BEF-4CF0-5047-9021-443A3728B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73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299" y="558390"/>
            <a:ext cx="1276231" cy="11878429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607" y="558390"/>
            <a:ext cx="3702646" cy="1187842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2CD8-69D9-D94B-AA34-5800B00A894B}" type="datetimeFigureOut">
              <a:rPr lang="fr-FR" smtClean="0"/>
              <a:t>12/04/2017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BEF-4CF0-5047-9021-443A3728B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41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2CD8-69D9-D94B-AA34-5800B00A894B}" type="datetimeFigureOut">
              <a:rPr lang="fr-FR" smtClean="0"/>
              <a:t>12/04/2017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BEF-4CF0-5047-9021-443A3728B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1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710322"/>
            <a:ext cx="6428423" cy="207401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426010"/>
            <a:ext cx="6428423" cy="2284312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3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66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29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3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6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59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3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6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2CD8-69D9-D94B-AA34-5800B00A894B}" type="datetimeFigureOut">
              <a:rPr lang="fr-FR" smtClean="0"/>
              <a:t>12/04/2017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BEF-4CF0-5047-9021-443A3728B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821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607" y="3248803"/>
            <a:ext cx="2489438" cy="9188017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9093" y="3248803"/>
            <a:ext cx="2489438" cy="9188017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2CD8-69D9-D94B-AA34-5800B00A894B}" type="datetimeFigureOut">
              <a:rPr lang="fr-FR" smtClean="0"/>
              <a:t>12/04/2017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BEF-4CF0-5047-9021-443A3728B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13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4" y="418187"/>
            <a:ext cx="6806565" cy="1740429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37494"/>
            <a:ext cx="3341572" cy="97415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33" indent="0">
              <a:buNone/>
              <a:defRPr sz="2300" b="1"/>
            </a:lvl2pPr>
            <a:lvl3pPr marL="1028664" indent="0">
              <a:buNone/>
              <a:defRPr sz="2000" b="1"/>
            </a:lvl3pPr>
            <a:lvl4pPr marL="1542996" indent="0">
              <a:buNone/>
              <a:defRPr sz="1800" b="1"/>
            </a:lvl4pPr>
            <a:lvl5pPr marL="2057329" indent="0">
              <a:buNone/>
              <a:defRPr sz="1800" b="1"/>
            </a:lvl5pPr>
            <a:lvl6pPr marL="2571661" indent="0">
              <a:buNone/>
              <a:defRPr sz="1800" b="1"/>
            </a:lvl6pPr>
            <a:lvl7pPr marL="3085993" indent="0">
              <a:buNone/>
              <a:defRPr sz="1800" b="1"/>
            </a:lvl7pPr>
            <a:lvl8pPr marL="3600325" indent="0">
              <a:buNone/>
              <a:defRPr sz="1800" b="1"/>
            </a:lvl8pPr>
            <a:lvl9pPr marL="4114657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11649"/>
            <a:ext cx="3341572" cy="601656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5" y="2337494"/>
            <a:ext cx="3342884" cy="97415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33" indent="0">
              <a:buNone/>
              <a:defRPr sz="2300" b="1"/>
            </a:lvl2pPr>
            <a:lvl3pPr marL="1028664" indent="0">
              <a:buNone/>
              <a:defRPr sz="2000" b="1"/>
            </a:lvl3pPr>
            <a:lvl4pPr marL="1542996" indent="0">
              <a:buNone/>
              <a:defRPr sz="1800" b="1"/>
            </a:lvl4pPr>
            <a:lvl5pPr marL="2057329" indent="0">
              <a:buNone/>
              <a:defRPr sz="1800" b="1"/>
            </a:lvl5pPr>
            <a:lvl6pPr marL="2571661" indent="0">
              <a:buNone/>
              <a:defRPr sz="1800" b="1"/>
            </a:lvl6pPr>
            <a:lvl7pPr marL="3085993" indent="0">
              <a:buNone/>
              <a:defRPr sz="1800" b="1"/>
            </a:lvl7pPr>
            <a:lvl8pPr marL="3600325" indent="0">
              <a:buNone/>
              <a:defRPr sz="1800" b="1"/>
            </a:lvl8pPr>
            <a:lvl9pPr marL="4114657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5" y="3311649"/>
            <a:ext cx="3342884" cy="601656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2CD8-69D9-D94B-AA34-5800B00A894B}" type="datetimeFigureOut">
              <a:rPr lang="fr-FR" smtClean="0"/>
              <a:t>12/04/2017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BEF-4CF0-5047-9021-443A3728B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183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2CD8-69D9-D94B-AA34-5800B00A894B}" type="datetimeFigureOut">
              <a:rPr lang="fr-FR" smtClean="0"/>
              <a:t>12/04/2017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BEF-4CF0-5047-9021-443A3728B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040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2CD8-69D9-D94B-AA34-5800B00A894B}" type="datetimeFigureOut">
              <a:rPr lang="fr-FR" smtClean="0"/>
              <a:t>12/04/2017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BEF-4CF0-5047-9021-443A3728B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08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4" y="415770"/>
            <a:ext cx="2488126" cy="176943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15771"/>
            <a:ext cx="4227844" cy="891244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4" y="2185207"/>
            <a:ext cx="2488126" cy="7143013"/>
          </a:xfrm>
        </p:spPr>
        <p:txBody>
          <a:bodyPr/>
          <a:lstStyle>
            <a:lvl1pPr marL="0" indent="0">
              <a:buNone/>
              <a:defRPr sz="1600"/>
            </a:lvl1pPr>
            <a:lvl2pPr marL="514333" indent="0">
              <a:buNone/>
              <a:defRPr sz="1400"/>
            </a:lvl2pPr>
            <a:lvl3pPr marL="1028664" indent="0">
              <a:buNone/>
              <a:defRPr sz="1100"/>
            </a:lvl3pPr>
            <a:lvl4pPr marL="1542996" indent="0">
              <a:buNone/>
              <a:defRPr sz="1000"/>
            </a:lvl4pPr>
            <a:lvl5pPr marL="2057329" indent="0">
              <a:buNone/>
              <a:defRPr sz="1000"/>
            </a:lvl5pPr>
            <a:lvl6pPr marL="2571661" indent="0">
              <a:buNone/>
              <a:defRPr sz="1000"/>
            </a:lvl6pPr>
            <a:lvl7pPr marL="3085993" indent="0">
              <a:buNone/>
              <a:defRPr sz="1000"/>
            </a:lvl7pPr>
            <a:lvl8pPr marL="3600325" indent="0">
              <a:buNone/>
              <a:defRPr sz="1000"/>
            </a:lvl8pPr>
            <a:lvl9pPr marL="4114657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2CD8-69D9-D94B-AA34-5800B00A894B}" type="datetimeFigureOut">
              <a:rPr lang="fr-FR" smtClean="0"/>
              <a:t>12/04/2017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BEF-4CF0-5047-9021-443A3728B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68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309803"/>
            <a:ext cx="4537710" cy="86296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33063"/>
            <a:ext cx="4537710" cy="6265545"/>
          </a:xfrm>
        </p:spPr>
        <p:txBody>
          <a:bodyPr/>
          <a:lstStyle>
            <a:lvl1pPr marL="0" indent="0">
              <a:buNone/>
              <a:defRPr sz="3600"/>
            </a:lvl1pPr>
            <a:lvl2pPr marL="514333" indent="0">
              <a:buNone/>
              <a:defRPr sz="3200"/>
            </a:lvl2pPr>
            <a:lvl3pPr marL="1028664" indent="0">
              <a:buNone/>
              <a:defRPr sz="2700"/>
            </a:lvl3pPr>
            <a:lvl4pPr marL="1542996" indent="0">
              <a:buNone/>
              <a:defRPr sz="2300"/>
            </a:lvl4pPr>
            <a:lvl5pPr marL="2057329" indent="0">
              <a:buNone/>
              <a:defRPr sz="2300"/>
            </a:lvl5pPr>
            <a:lvl6pPr marL="2571661" indent="0">
              <a:buNone/>
              <a:defRPr sz="2300"/>
            </a:lvl6pPr>
            <a:lvl7pPr marL="3085993" indent="0">
              <a:buNone/>
              <a:defRPr sz="2300"/>
            </a:lvl7pPr>
            <a:lvl8pPr marL="3600325" indent="0">
              <a:buNone/>
              <a:defRPr sz="2300"/>
            </a:lvl8pPr>
            <a:lvl9pPr marL="4114657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172768"/>
            <a:ext cx="4537710" cy="1225551"/>
          </a:xfrm>
        </p:spPr>
        <p:txBody>
          <a:bodyPr/>
          <a:lstStyle>
            <a:lvl1pPr marL="0" indent="0">
              <a:buNone/>
              <a:defRPr sz="1600"/>
            </a:lvl1pPr>
            <a:lvl2pPr marL="514333" indent="0">
              <a:buNone/>
              <a:defRPr sz="1400"/>
            </a:lvl2pPr>
            <a:lvl3pPr marL="1028664" indent="0">
              <a:buNone/>
              <a:defRPr sz="1100"/>
            </a:lvl3pPr>
            <a:lvl4pPr marL="1542996" indent="0">
              <a:buNone/>
              <a:defRPr sz="1000"/>
            </a:lvl4pPr>
            <a:lvl5pPr marL="2057329" indent="0">
              <a:buNone/>
              <a:defRPr sz="1000"/>
            </a:lvl5pPr>
            <a:lvl6pPr marL="2571661" indent="0">
              <a:buNone/>
              <a:defRPr sz="1000"/>
            </a:lvl6pPr>
            <a:lvl7pPr marL="3085993" indent="0">
              <a:buNone/>
              <a:defRPr sz="1000"/>
            </a:lvl7pPr>
            <a:lvl8pPr marL="3600325" indent="0">
              <a:buNone/>
              <a:defRPr sz="1000"/>
            </a:lvl8pPr>
            <a:lvl9pPr marL="4114657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2CD8-69D9-D94B-AA34-5800B00A894B}" type="datetimeFigureOut">
              <a:rPr lang="fr-FR" smtClean="0"/>
              <a:t>12/04/2017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BEF-4CF0-5047-9021-443A3728B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58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4" y="418187"/>
            <a:ext cx="6806565" cy="1740429"/>
          </a:xfrm>
          <a:prstGeom prst="rect">
            <a:avLst/>
          </a:prstGeom>
        </p:spPr>
        <p:txBody>
          <a:bodyPr vert="horz" lIns="102867" tIns="51434" rIns="102867" bIns="51434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4" y="2436604"/>
            <a:ext cx="6806565" cy="6891616"/>
          </a:xfrm>
          <a:prstGeom prst="rect">
            <a:avLst/>
          </a:prstGeom>
        </p:spPr>
        <p:txBody>
          <a:bodyPr vert="horz" lIns="102867" tIns="51434" rIns="102867" bIns="5143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4" y="9678721"/>
            <a:ext cx="1764665" cy="555970"/>
          </a:xfrm>
          <a:prstGeom prst="rect">
            <a:avLst/>
          </a:prstGeom>
        </p:spPr>
        <p:txBody>
          <a:bodyPr vert="horz" lIns="102867" tIns="51434" rIns="102867" bIns="5143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2CD8-69D9-D94B-AA34-5800B00A894B}" type="datetimeFigureOut">
              <a:rPr lang="fr-FR" smtClean="0"/>
              <a:t>12/04/2017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5" y="9678721"/>
            <a:ext cx="2394903" cy="555970"/>
          </a:xfrm>
          <a:prstGeom prst="rect">
            <a:avLst/>
          </a:prstGeom>
        </p:spPr>
        <p:txBody>
          <a:bodyPr vert="horz" lIns="102867" tIns="51434" rIns="102867" bIns="5143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4" y="9678721"/>
            <a:ext cx="1764665" cy="555970"/>
          </a:xfrm>
          <a:prstGeom prst="rect">
            <a:avLst/>
          </a:prstGeom>
        </p:spPr>
        <p:txBody>
          <a:bodyPr vert="horz" lIns="102867" tIns="51434" rIns="102867" bIns="5143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BABEF-4CF0-5047-9021-443A3728B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9454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333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50" indent="-385750" algn="l" defTabSz="514333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790" indent="-321457" algn="l" defTabSz="514333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30" indent="-257166" algn="l" defTabSz="51433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162" indent="-257166" algn="l" defTabSz="514333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495" indent="-257166" algn="l" defTabSz="514333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827" indent="-257166" algn="l" defTabSz="51433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158" indent="-257166" algn="l" defTabSz="51433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491" indent="-257166" algn="l" defTabSz="51433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824" indent="-257166" algn="l" defTabSz="51433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3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664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2996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29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661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5993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325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657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cument 9"/>
          <p:cNvSpPr/>
          <p:nvPr/>
        </p:nvSpPr>
        <p:spPr>
          <a:xfrm>
            <a:off x="675206" y="-9236"/>
            <a:ext cx="6887645" cy="982789"/>
          </a:xfrm>
          <a:prstGeom prst="flowChartDocumen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2867" tIns="51434" rIns="102867" bIns="51434" rtlCol="0" anchor="ctr"/>
          <a:lstStyle/>
          <a:p>
            <a:pPr lvl="2" algn="ctr"/>
            <a:r>
              <a:rPr lang="fr-FR" sz="3200" dirty="0" smtClean="0">
                <a:solidFill>
                  <a:srgbClr val="000000"/>
                </a:solidFill>
                <a:latin typeface="Cursivestandard"/>
                <a:cs typeface="Cursivestandard"/>
              </a:rPr>
              <a:t>Titre de la séance</a:t>
            </a:r>
            <a:endParaRPr lang="fr-FR" sz="3200" dirty="0">
              <a:solidFill>
                <a:srgbClr val="000000"/>
              </a:solidFill>
              <a:latin typeface="Cursivestandard"/>
              <a:cs typeface="Cursivestandard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675207" y="-53744"/>
            <a:ext cx="0" cy="10496322"/>
          </a:xfrm>
          <a:prstGeom prst="line">
            <a:avLst/>
          </a:prstGeom>
          <a:ln>
            <a:solidFill>
              <a:srgbClr val="00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982747" y="95259"/>
            <a:ext cx="635906" cy="648000"/>
          </a:xfrm>
          <a:prstGeom prst="ellipse">
            <a:avLst/>
          </a:prstGeom>
          <a:solidFill>
            <a:schemeClr val="bg1"/>
          </a:solidFill>
          <a:ln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2867" tIns="51434" rIns="102867" bIns="51434"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  <a:latin typeface="cinnamon cake" pitchFamily="2" charset="0"/>
                <a:ea typeface="AniBeatriceCursive" panose="02000603000000000000" pitchFamily="2" charset="0"/>
                <a:cs typeface="cinnamon cake" charset="0"/>
              </a:rPr>
              <a:t>CE1/2</a:t>
            </a:r>
            <a:endParaRPr lang="fr-FR" sz="1600" dirty="0">
              <a:solidFill>
                <a:schemeClr val="tx1"/>
              </a:solidFill>
              <a:latin typeface="cinnamon cake" pitchFamily="2" charset="0"/>
              <a:ea typeface="AniBeatriceCursive" panose="02000603000000000000" pitchFamily="2" charset="0"/>
              <a:cs typeface="cinnamon cake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62962" y="1145889"/>
            <a:ext cx="423351" cy="42892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2867" tIns="51434" rIns="102867" bIns="51434" rtlCol="0" anchor="ctr"/>
          <a:lstStyle/>
          <a:p>
            <a:pPr algn="ctr"/>
            <a:r>
              <a:rPr lang="fr-FR" sz="2300" b="1" dirty="0">
                <a:solidFill>
                  <a:schemeClr val="bg1"/>
                </a:solidFill>
                <a:latin typeface="DK Lampion" charset="0"/>
                <a:ea typeface="DK Lampion" charset="0"/>
                <a:cs typeface="DK Lampion" charset="0"/>
              </a:rPr>
              <a:t>1</a:t>
            </a:r>
          </a:p>
        </p:txBody>
      </p:sp>
      <p:sp>
        <p:nvSpPr>
          <p:cNvPr id="24" name="Carré corné 23"/>
          <p:cNvSpPr/>
          <p:nvPr/>
        </p:nvSpPr>
        <p:spPr>
          <a:xfrm>
            <a:off x="5770393" y="636090"/>
            <a:ext cx="1703347" cy="534461"/>
          </a:xfrm>
          <a:prstGeom prst="foldedCorner">
            <a:avLst/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2867" tIns="51434" rIns="102867" bIns="51434" rtlCol="0" anchor="ctr"/>
          <a:lstStyle/>
          <a:p>
            <a:pPr algn="ctr"/>
            <a:r>
              <a:rPr lang="fr-FR" sz="1800" dirty="0" smtClean="0">
                <a:solidFill>
                  <a:schemeClr val="accent1"/>
                </a:solidFill>
                <a:latin typeface="Century Schoolbook" panose="02040604050505020304" pitchFamily="18" charset="0"/>
                <a:cs typeface="Copperplate"/>
              </a:rPr>
              <a:t>Le Vivant</a:t>
            </a:r>
            <a:endParaRPr lang="fr-FR" sz="1800" dirty="0">
              <a:solidFill>
                <a:schemeClr val="accent1"/>
              </a:solidFill>
              <a:latin typeface="Century Schoolbook" panose="02040604050505020304" pitchFamily="18" charset="0"/>
              <a:cs typeface="Copperplate"/>
            </a:endParaRPr>
          </a:p>
          <a:p>
            <a:pPr algn="ctr"/>
            <a:r>
              <a:rPr lang="fr-FR" sz="1400" dirty="0" smtClean="0">
                <a:solidFill>
                  <a:srgbClr val="000000"/>
                </a:solidFill>
                <a:latin typeface="Century Schoolbook" panose="02040604050505020304" pitchFamily="18" charset="0"/>
                <a:cs typeface="Copperplate"/>
              </a:rPr>
              <a:t>Fiche n°__</a:t>
            </a:r>
            <a:endParaRPr lang="fr-FR" sz="1400" dirty="0">
              <a:solidFill>
                <a:srgbClr val="000000"/>
              </a:solidFill>
              <a:latin typeface="Century Schoolbook" panose="02040604050505020304" pitchFamily="18" charset="0"/>
              <a:cs typeface="Copperplate"/>
            </a:endParaRPr>
          </a:p>
        </p:txBody>
      </p:sp>
      <p:grpSp>
        <p:nvGrpSpPr>
          <p:cNvPr id="22" name="Grouper 22"/>
          <p:cNvGrpSpPr/>
          <p:nvPr/>
        </p:nvGrpSpPr>
        <p:grpSpPr>
          <a:xfrm>
            <a:off x="768469" y="6763934"/>
            <a:ext cx="6674756" cy="1527125"/>
            <a:chOff x="1040186" y="51628"/>
            <a:chExt cx="6674756" cy="1527125"/>
          </a:xfrm>
        </p:grpSpPr>
        <p:sp>
          <p:nvSpPr>
            <p:cNvPr id="23" name="Rectangle à coins arrondis 1"/>
            <p:cNvSpPr/>
            <p:nvPr/>
          </p:nvSpPr>
          <p:spPr>
            <a:xfrm>
              <a:off x="1381670" y="51628"/>
              <a:ext cx="6054481" cy="788461"/>
            </a:xfrm>
            <a:custGeom>
              <a:avLst/>
              <a:gdLst>
                <a:gd name="connsiteX0" fmla="*/ 0 w 6984776"/>
                <a:gd name="connsiteY0" fmla="*/ 144019 h 864096"/>
                <a:gd name="connsiteX1" fmla="*/ 144019 w 6984776"/>
                <a:gd name="connsiteY1" fmla="*/ 0 h 864096"/>
                <a:gd name="connsiteX2" fmla="*/ 6840757 w 6984776"/>
                <a:gd name="connsiteY2" fmla="*/ 0 h 864096"/>
                <a:gd name="connsiteX3" fmla="*/ 6984776 w 6984776"/>
                <a:gd name="connsiteY3" fmla="*/ 144019 h 864096"/>
                <a:gd name="connsiteX4" fmla="*/ 6984776 w 6984776"/>
                <a:gd name="connsiteY4" fmla="*/ 720077 h 864096"/>
                <a:gd name="connsiteX5" fmla="*/ 6840757 w 6984776"/>
                <a:gd name="connsiteY5" fmla="*/ 864096 h 864096"/>
                <a:gd name="connsiteX6" fmla="*/ 144019 w 6984776"/>
                <a:gd name="connsiteY6" fmla="*/ 864096 h 864096"/>
                <a:gd name="connsiteX7" fmla="*/ 0 w 6984776"/>
                <a:gd name="connsiteY7" fmla="*/ 720077 h 864096"/>
                <a:gd name="connsiteX8" fmla="*/ 0 w 6984776"/>
                <a:gd name="connsiteY8" fmla="*/ 144019 h 864096"/>
                <a:gd name="connsiteX0" fmla="*/ 0 w 6984776"/>
                <a:gd name="connsiteY0" fmla="*/ 144019 h 864096"/>
                <a:gd name="connsiteX1" fmla="*/ 144019 w 6984776"/>
                <a:gd name="connsiteY1" fmla="*/ 0 h 864096"/>
                <a:gd name="connsiteX2" fmla="*/ 6840757 w 6984776"/>
                <a:gd name="connsiteY2" fmla="*/ 0 h 864096"/>
                <a:gd name="connsiteX3" fmla="*/ 6984776 w 6984776"/>
                <a:gd name="connsiteY3" fmla="*/ 144019 h 864096"/>
                <a:gd name="connsiteX4" fmla="*/ 6984776 w 6984776"/>
                <a:gd name="connsiteY4" fmla="*/ 720077 h 864096"/>
                <a:gd name="connsiteX5" fmla="*/ 6840757 w 6984776"/>
                <a:gd name="connsiteY5" fmla="*/ 864096 h 864096"/>
                <a:gd name="connsiteX6" fmla="*/ 1174851 w 6984776"/>
                <a:gd name="connsiteY6" fmla="*/ 847818 h 864096"/>
                <a:gd name="connsiteX7" fmla="*/ 144019 w 6984776"/>
                <a:gd name="connsiteY7" fmla="*/ 864096 h 864096"/>
                <a:gd name="connsiteX8" fmla="*/ 0 w 6984776"/>
                <a:gd name="connsiteY8" fmla="*/ 720077 h 864096"/>
                <a:gd name="connsiteX9" fmla="*/ 0 w 6984776"/>
                <a:gd name="connsiteY9" fmla="*/ 144019 h 864096"/>
                <a:gd name="connsiteX0" fmla="*/ 0 w 6984776"/>
                <a:gd name="connsiteY0" fmla="*/ 144019 h 864096"/>
                <a:gd name="connsiteX1" fmla="*/ 144019 w 6984776"/>
                <a:gd name="connsiteY1" fmla="*/ 0 h 864096"/>
                <a:gd name="connsiteX2" fmla="*/ 6840757 w 6984776"/>
                <a:gd name="connsiteY2" fmla="*/ 0 h 864096"/>
                <a:gd name="connsiteX3" fmla="*/ 6984776 w 6984776"/>
                <a:gd name="connsiteY3" fmla="*/ 144019 h 864096"/>
                <a:gd name="connsiteX4" fmla="*/ 6984776 w 6984776"/>
                <a:gd name="connsiteY4" fmla="*/ 720077 h 864096"/>
                <a:gd name="connsiteX5" fmla="*/ 6840757 w 6984776"/>
                <a:gd name="connsiteY5" fmla="*/ 864096 h 864096"/>
                <a:gd name="connsiteX6" fmla="*/ 3241158 w 6984776"/>
                <a:gd name="connsiteY6" fmla="*/ 847818 h 864096"/>
                <a:gd name="connsiteX7" fmla="*/ 1174851 w 6984776"/>
                <a:gd name="connsiteY7" fmla="*/ 847818 h 864096"/>
                <a:gd name="connsiteX8" fmla="*/ 144019 w 6984776"/>
                <a:gd name="connsiteY8" fmla="*/ 864096 h 864096"/>
                <a:gd name="connsiteX9" fmla="*/ 0 w 6984776"/>
                <a:gd name="connsiteY9" fmla="*/ 720077 h 864096"/>
                <a:gd name="connsiteX10" fmla="*/ 0 w 6984776"/>
                <a:gd name="connsiteY10" fmla="*/ 144019 h 864096"/>
                <a:gd name="connsiteX0" fmla="*/ 0 w 6984776"/>
                <a:gd name="connsiteY0" fmla="*/ 144019 h 864096"/>
                <a:gd name="connsiteX1" fmla="*/ 144019 w 6984776"/>
                <a:gd name="connsiteY1" fmla="*/ 0 h 864096"/>
                <a:gd name="connsiteX2" fmla="*/ 6840757 w 6984776"/>
                <a:gd name="connsiteY2" fmla="*/ 0 h 864096"/>
                <a:gd name="connsiteX3" fmla="*/ 6984776 w 6984776"/>
                <a:gd name="connsiteY3" fmla="*/ 144019 h 864096"/>
                <a:gd name="connsiteX4" fmla="*/ 6984776 w 6984776"/>
                <a:gd name="connsiteY4" fmla="*/ 720077 h 864096"/>
                <a:gd name="connsiteX5" fmla="*/ 6840757 w 6984776"/>
                <a:gd name="connsiteY5" fmla="*/ 864096 h 864096"/>
                <a:gd name="connsiteX6" fmla="*/ 3241158 w 6984776"/>
                <a:gd name="connsiteY6" fmla="*/ 847818 h 864096"/>
                <a:gd name="connsiteX7" fmla="*/ 2267381 w 6984776"/>
                <a:gd name="connsiteY7" fmla="*/ 835942 h 864096"/>
                <a:gd name="connsiteX8" fmla="*/ 1174851 w 6984776"/>
                <a:gd name="connsiteY8" fmla="*/ 847818 h 864096"/>
                <a:gd name="connsiteX9" fmla="*/ 144019 w 6984776"/>
                <a:gd name="connsiteY9" fmla="*/ 864096 h 864096"/>
                <a:gd name="connsiteX10" fmla="*/ 0 w 6984776"/>
                <a:gd name="connsiteY10" fmla="*/ 720077 h 864096"/>
                <a:gd name="connsiteX11" fmla="*/ 0 w 6984776"/>
                <a:gd name="connsiteY11" fmla="*/ 144019 h 864096"/>
                <a:gd name="connsiteX0" fmla="*/ 0 w 6984776"/>
                <a:gd name="connsiteY0" fmla="*/ 144019 h 864096"/>
                <a:gd name="connsiteX1" fmla="*/ 144019 w 6984776"/>
                <a:gd name="connsiteY1" fmla="*/ 0 h 864096"/>
                <a:gd name="connsiteX2" fmla="*/ 6840757 w 6984776"/>
                <a:gd name="connsiteY2" fmla="*/ 0 h 864096"/>
                <a:gd name="connsiteX3" fmla="*/ 6984776 w 6984776"/>
                <a:gd name="connsiteY3" fmla="*/ 144019 h 864096"/>
                <a:gd name="connsiteX4" fmla="*/ 6984776 w 6984776"/>
                <a:gd name="connsiteY4" fmla="*/ 720077 h 864096"/>
                <a:gd name="connsiteX5" fmla="*/ 6840757 w 6984776"/>
                <a:gd name="connsiteY5" fmla="*/ 864096 h 864096"/>
                <a:gd name="connsiteX6" fmla="*/ 4678072 w 6984776"/>
                <a:gd name="connsiteY6" fmla="*/ 835942 h 864096"/>
                <a:gd name="connsiteX7" fmla="*/ 3241158 w 6984776"/>
                <a:gd name="connsiteY7" fmla="*/ 847818 h 864096"/>
                <a:gd name="connsiteX8" fmla="*/ 2267381 w 6984776"/>
                <a:gd name="connsiteY8" fmla="*/ 835942 h 864096"/>
                <a:gd name="connsiteX9" fmla="*/ 1174851 w 6984776"/>
                <a:gd name="connsiteY9" fmla="*/ 847818 h 864096"/>
                <a:gd name="connsiteX10" fmla="*/ 144019 w 6984776"/>
                <a:gd name="connsiteY10" fmla="*/ 864096 h 864096"/>
                <a:gd name="connsiteX11" fmla="*/ 0 w 6984776"/>
                <a:gd name="connsiteY11" fmla="*/ 720077 h 864096"/>
                <a:gd name="connsiteX12" fmla="*/ 0 w 6984776"/>
                <a:gd name="connsiteY12" fmla="*/ 144019 h 864096"/>
                <a:gd name="connsiteX0" fmla="*/ 0 w 6984776"/>
                <a:gd name="connsiteY0" fmla="*/ 144019 h 864096"/>
                <a:gd name="connsiteX1" fmla="*/ 144019 w 6984776"/>
                <a:gd name="connsiteY1" fmla="*/ 0 h 864096"/>
                <a:gd name="connsiteX2" fmla="*/ 6840757 w 6984776"/>
                <a:gd name="connsiteY2" fmla="*/ 0 h 864096"/>
                <a:gd name="connsiteX3" fmla="*/ 6984776 w 6984776"/>
                <a:gd name="connsiteY3" fmla="*/ 144019 h 864096"/>
                <a:gd name="connsiteX4" fmla="*/ 6984776 w 6984776"/>
                <a:gd name="connsiteY4" fmla="*/ 720077 h 864096"/>
                <a:gd name="connsiteX5" fmla="*/ 6840757 w 6984776"/>
                <a:gd name="connsiteY5" fmla="*/ 864096 h 864096"/>
                <a:gd name="connsiteX6" fmla="*/ 5782477 w 6984776"/>
                <a:gd name="connsiteY6" fmla="*/ 859693 h 864096"/>
                <a:gd name="connsiteX7" fmla="*/ 4678072 w 6984776"/>
                <a:gd name="connsiteY7" fmla="*/ 835942 h 864096"/>
                <a:gd name="connsiteX8" fmla="*/ 3241158 w 6984776"/>
                <a:gd name="connsiteY8" fmla="*/ 847818 h 864096"/>
                <a:gd name="connsiteX9" fmla="*/ 2267381 w 6984776"/>
                <a:gd name="connsiteY9" fmla="*/ 835942 h 864096"/>
                <a:gd name="connsiteX10" fmla="*/ 1174851 w 6984776"/>
                <a:gd name="connsiteY10" fmla="*/ 847818 h 864096"/>
                <a:gd name="connsiteX11" fmla="*/ 144019 w 6984776"/>
                <a:gd name="connsiteY11" fmla="*/ 864096 h 864096"/>
                <a:gd name="connsiteX12" fmla="*/ 0 w 6984776"/>
                <a:gd name="connsiteY12" fmla="*/ 720077 h 864096"/>
                <a:gd name="connsiteX13" fmla="*/ 0 w 6984776"/>
                <a:gd name="connsiteY13" fmla="*/ 144019 h 864096"/>
                <a:gd name="connsiteX0" fmla="*/ 0 w 6984776"/>
                <a:gd name="connsiteY0" fmla="*/ 144019 h 899722"/>
                <a:gd name="connsiteX1" fmla="*/ 144019 w 6984776"/>
                <a:gd name="connsiteY1" fmla="*/ 0 h 899722"/>
                <a:gd name="connsiteX2" fmla="*/ 6840757 w 6984776"/>
                <a:gd name="connsiteY2" fmla="*/ 0 h 899722"/>
                <a:gd name="connsiteX3" fmla="*/ 6984776 w 6984776"/>
                <a:gd name="connsiteY3" fmla="*/ 144019 h 899722"/>
                <a:gd name="connsiteX4" fmla="*/ 6984776 w 6984776"/>
                <a:gd name="connsiteY4" fmla="*/ 720077 h 899722"/>
                <a:gd name="connsiteX5" fmla="*/ 6840757 w 6984776"/>
                <a:gd name="connsiteY5" fmla="*/ 864096 h 899722"/>
                <a:gd name="connsiteX6" fmla="*/ 5782477 w 6984776"/>
                <a:gd name="connsiteY6" fmla="*/ 859693 h 899722"/>
                <a:gd name="connsiteX7" fmla="*/ 4678072 w 6984776"/>
                <a:gd name="connsiteY7" fmla="*/ 835942 h 899722"/>
                <a:gd name="connsiteX8" fmla="*/ 3241158 w 6984776"/>
                <a:gd name="connsiteY8" fmla="*/ 847818 h 899722"/>
                <a:gd name="connsiteX9" fmla="*/ 2267381 w 6984776"/>
                <a:gd name="connsiteY9" fmla="*/ 835942 h 899722"/>
                <a:gd name="connsiteX10" fmla="*/ 1174851 w 6984776"/>
                <a:gd name="connsiteY10" fmla="*/ 847818 h 899722"/>
                <a:gd name="connsiteX11" fmla="*/ 286523 w 6984776"/>
                <a:gd name="connsiteY11" fmla="*/ 899722 h 899722"/>
                <a:gd name="connsiteX12" fmla="*/ 0 w 6984776"/>
                <a:gd name="connsiteY12" fmla="*/ 720077 h 899722"/>
                <a:gd name="connsiteX13" fmla="*/ 0 w 6984776"/>
                <a:gd name="connsiteY13" fmla="*/ 144019 h 899722"/>
                <a:gd name="connsiteX0" fmla="*/ 0 w 6984776"/>
                <a:gd name="connsiteY0" fmla="*/ 144019 h 899722"/>
                <a:gd name="connsiteX1" fmla="*/ 144019 w 6984776"/>
                <a:gd name="connsiteY1" fmla="*/ 0 h 899722"/>
                <a:gd name="connsiteX2" fmla="*/ 6840757 w 6984776"/>
                <a:gd name="connsiteY2" fmla="*/ 0 h 899722"/>
                <a:gd name="connsiteX3" fmla="*/ 6984776 w 6984776"/>
                <a:gd name="connsiteY3" fmla="*/ 144019 h 899722"/>
                <a:gd name="connsiteX4" fmla="*/ 6984776 w 6984776"/>
                <a:gd name="connsiteY4" fmla="*/ 720077 h 899722"/>
                <a:gd name="connsiteX5" fmla="*/ 6840757 w 6984776"/>
                <a:gd name="connsiteY5" fmla="*/ 864096 h 899722"/>
                <a:gd name="connsiteX6" fmla="*/ 5782477 w 6984776"/>
                <a:gd name="connsiteY6" fmla="*/ 859693 h 899722"/>
                <a:gd name="connsiteX7" fmla="*/ 4678072 w 6984776"/>
                <a:gd name="connsiteY7" fmla="*/ 835942 h 899722"/>
                <a:gd name="connsiteX8" fmla="*/ 3241158 w 6984776"/>
                <a:gd name="connsiteY8" fmla="*/ 847818 h 899722"/>
                <a:gd name="connsiteX9" fmla="*/ 2267381 w 6984776"/>
                <a:gd name="connsiteY9" fmla="*/ 835942 h 899722"/>
                <a:gd name="connsiteX10" fmla="*/ 1139225 w 6984776"/>
                <a:gd name="connsiteY10" fmla="*/ 740940 h 899722"/>
                <a:gd name="connsiteX11" fmla="*/ 286523 w 6984776"/>
                <a:gd name="connsiteY11" fmla="*/ 899722 h 899722"/>
                <a:gd name="connsiteX12" fmla="*/ 0 w 6984776"/>
                <a:gd name="connsiteY12" fmla="*/ 720077 h 899722"/>
                <a:gd name="connsiteX13" fmla="*/ 0 w 6984776"/>
                <a:gd name="connsiteY13" fmla="*/ 144019 h 899722"/>
                <a:gd name="connsiteX0" fmla="*/ 0 w 6984776"/>
                <a:gd name="connsiteY0" fmla="*/ 144019 h 919069"/>
                <a:gd name="connsiteX1" fmla="*/ 144019 w 6984776"/>
                <a:gd name="connsiteY1" fmla="*/ 0 h 919069"/>
                <a:gd name="connsiteX2" fmla="*/ 6840757 w 6984776"/>
                <a:gd name="connsiteY2" fmla="*/ 0 h 919069"/>
                <a:gd name="connsiteX3" fmla="*/ 6984776 w 6984776"/>
                <a:gd name="connsiteY3" fmla="*/ 144019 h 919069"/>
                <a:gd name="connsiteX4" fmla="*/ 6984776 w 6984776"/>
                <a:gd name="connsiteY4" fmla="*/ 720077 h 919069"/>
                <a:gd name="connsiteX5" fmla="*/ 6840757 w 6984776"/>
                <a:gd name="connsiteY5" fmla="*/ 864096 h 919069"/>
                <a:gd name="connsiteX6" fmla="*/ 5782477 w 6984776"/>
                <a:gd name="connsiteY6" fmla="*/ 859693 h 919069"/>
                <a:gd name="connsiteX7" fmla="*/ 4678072 w 6984776"/>
                <a:gd name="connsiteY7" fmla="*/ 835942 h 919069"/>
                <a:gd name="connsiteX8" fmla="*/ 3241158 w 6984776"/>
                <a:gd name="connsiteY8" fmla="*/ 847818 h 919069"/>
                <a:gd name="connsiteX9" fmla="*/ 2303007 w 6984776"/>
                <a:gd name="connsiteY9" fmla="*/ 919069 h 919069"/>
                <a:gd name="connsiteX10" fmla="*/ 1139225 w 6984776"/>
                <a:gd name="connsiteY10" fmla="*/ 740940 h 919069"/>
                <a:gd name="connsiteX11" fmla="*/ 286523 w 6984776"/>
                <a:gd name="connsiteY11" fmla="*/ 899722 h 919069"/>
                <a:gd name="connsiteX12" fmla="*/ 0 w 6984776"/>
                <a:gd name="connsiteY12" fmla="*/ 720077 h 919069"/>
                <a:gd name="connsiteX13" fmla="*/ 0 w 6984776"/>
                <a:gd name="connsiteY13" fmla="*/ 144019 h 919069"/>
                <a:gd name="connsiteX0" fmla="*/ 0 w 6984776"/>
                <a:gd name="connsiteY0" fmla="*/ 144019 h 919069"/>
                <a:gd name="connsiteX1" fmla="*/ 144019 w 6984776"/>
                <a:gd name="connsiteY1" fmla="*/ 0 h 919069"/>
                <a:gd name="connsiteX2" fmla="*/ 6840757 w 6984776"/>
                <a:gd name="connsiteY2" fmla="*/ 0 h 919069"/>
                <a:gd name="connsiteX3" fmla="*/ 6984776 w 6984776"/>
                <a:gd name="connsiteY3" fmla="*/ 144019 h 919069"/>
                <a:gd name="connsiteX4" fmla="*/ 6984776 w 6984776"/>
                <a:gd name="connsiteY4" fmla="*/ 720077 h 919069"/>
                <a:gd name="connsiteX5" fmla="*/ 6840757 w 6984776"/>
                <a:gd name="connsiteY5" fmla="*/ 864096 h 919069"/>
                <a:gd name="connsiteX6" fmla="*/ 5782477 w 6984776"/>
                <a:gd name="connsiteY6" fmla="*/ 859693 h 919069"/>
                <a:gd name="connsiteX7" fmla="*/ 4678072 w 6984776"/>
                <a:gd name="connsiteY7" fmla="*/ 835942 h 919069"/>
                <a:gd name="connsiteX8" fmla="*/ 3205532 w 6984776"/>
                <a:gd name="connsiteY8" fmla="*/ 705314 h 919069"/>
                <a:gd name="connsiteX9" fmla="*/ 2303007 w 6984776"/>
                <a:gd name="connsiteY9" fmla="*/ 919069 h 919069"/>
                <a:gd name="connsiteX10" fmla="*/ 1139225 w 6984776"/>
                <a:gd name="connsiteY10" fmla="*/ 740940 h 919069"/>
                <a:gd name="connsiteX11" fmla="*/ 286523 w 6984776"/>
                <a:gd name="connsiteY11" fmla="*/ 899722 h 919069"/>
                <a:gd name="connsiteX12" fmla="*/ 0 w 6984776"/>
                <a:gd name="connsiteY12" fmla="*/ 720077 h 919069"/>
                <a:gd name="connsiteX13" fmla="*/ 0 w 6984776"/>
                <a:gd name="connsiteY13" fmla="*/ 144019 h 919069"/>
                <a:gd name="connsiteX0" fmla="*/ 0 w 6984776"/>
                <a:gd name="connsiteY0" fmla="*/ 144019 h 919070"/>
                <a:gd name="connsiteX1" fmla="*/ 144019 w 6984776"/>
                <a:gd name="connsiteY1" fmla="*/ 0 h 919070"/>
                <a:gd name="connsiteX2" fmla="*/ 6840757 w 6984776"/>
                <a:gd name="connsiteY2" fmla="*/ 0 h 919070"/>
                <a:gd name="connsiteX3" fmla="*/ 6984776 w 6984776"/>
                <a:gd name="connsiteY3" fmla="*/ 144019 h 919070"/>
                <a:gd name="connsiteX4" fmla="*/ 6984776 w 6984776"/>
                <a:gd name="connsiteY4" fmla="*/ 720077 h 919070"/>
                <a:gd name="connsiteX5" fmla="*/ 6840757 w 6984776"/>
                <a:gd name="connsiteY5" fmla="*/ 864096 h 919070"/>
                <a:gd name="connsiteX6" fmla="*/ 5782477 w 6984776"/>
                <a:gd name="connsiteY6" fmla="*/ 859693 h 919070"/>
                <a:gd name="connsiteX7" fmla="*/ 4689947 w 6984776"/>
                <a:gd name="connsiteY7" fmla="*/ 919070 h 919070"/>
                <a:gd name="connsiteX8" fmla="*/ 3205532 w 6984776"/>
                <a:gd name="connsiteY8" fmla="*/ 705314 h 919070"/>
                <a:gd name="connsiteX9" fmla="*/ 2303007 w 6984776"/>
                <a:gd name="connsiteY9" fmla="*/ 919069 h 919070"/>
                <a:gd name="connsiteX10" fmla="*/ 1139225 w 6984776"/>
                <a:gd name="connsiteY10" fmla="*/ 740940 h 919070"/>
                <a:gd name="connsiteX11" fmla="*/ 286523 w 6984776"/>
                <a:gd name="connsiteY11" fmla="*/ 899722 h 919070"/>
                <a:gd name="connsiteX12" fmla="*/ 0 w 6984776"/>
                <a:gd name="connsiteY12" fmla="*/ 720077 h 919070"/>
                <a:gd name="connsiteX13" fmla="*/ 0 w 6984776"/>
                <a:gd name="connsiteY13" fmla="*/ 144019 h 919070"/>
                <a:gd name="connsiteX0" fmla="*/ 0 w 6984776"/>
                <a:gd name="connsiteY0" fmla="*/ 144019 h 919070"/>
                <a:gd name="connsiteX1" fmla="*/ 144019 w 6984776"/>
                <a:gd name="connsiteY1" fmla="*/ 0 h 919070"/>
                <a:gd name="connsiteX2" fmla="*/ 6840757 w 6984776"/>
                <a:gd name="connsiteY2" fmla="*/ 0 h 919070"/>
                <a:gd name="connsiteX3" fmla="*/ 6984776 w 6984776"/>
                <a:gd name="connsiteY3" fmla="*/ 144019 h 919070"/>
                <a:gd name="connsiteX4" fmla="*/ 6984776 w 6984776"/>
                <a:gd name="connsiteY4" fmla="*/ 720077 h 919070"/>
                <a:gd name="connsiteX5" fmla="*/ 6840757 w 6984776"/>
                <a:gd name="connsiteY5" fmla="*/ 864096 h 919070"/>
                <a:gd name="connsiteX6" fmla="*/ 5818103 w 6984776"/>
                <a:gd name="connsiteY6" fmla="*/ 705314 h 919070"/>
                <a:gd name="connsiteX7" fmla="*/ 4689947 w 6984776"/>
                <a:gd name="connsiteY7" fmla="*/ 919070 h 919070"/>
                <a:gd name="connsiteX8" fmla="*/ 3205532 w 6984776"/>
                <a:gd name="connsiteY8" fmla="*/ 705314 h 919070"/>
                <a:gd name="connsiteX9" fmla="*/ 2303007 w 6984776"/>
                <a:gd name="connsiteY9" fmla="*/ 919069 h 919070"/>
                <a:gd name="connsiteX10" fmla="*/ 1139225 w 6984776"/>
                <a:gd name="connsiteY10" fmla="*/ 740940 h 919070"/>
                <a:gd name="connsiteX11" fmla="*/ 286523 w 6984776"/>
                <a:gd name="connsiteY11" fmla="*/ 899722 h 919070"/>
                <a:gd name="connsiteX12" fmla="*/ 0 w 6984776"/>
                <a:gd name="connsiteY12" fmla="*/ 720077 h 919070"/>
                <a:gd name="connsiteX13" fmla="*/ 0 w 6984776"/>
                <a:gd name="connsiteY13" fmla="*/ 144019 h 919070"/>
                <a:gd name="connsiteX0" fmla="*/ 0 w 6984776"/>
                <a:gd name="connsiteY0" fmla="*/ 144019 h 919070"/>
                <a:gd name="connsiteX1" fmla="*/ 144019 w 6984776"/>
                <a:gd name="connsiteY1" fmla="*/ 0 h 919070"/>
                <a:gd name="connsiteX2" fmla="*/ 6840757 w 6984776"/>
                <a:gd name="connsiteY2" fmla="*/ 0 h 919070"/>
                <a:gd name="connsiteX3" fmla="*/ 6984776 w 6984776"/>
                <a:gd name="connsiteY3" fmla="*/ 144019 h 919070"/>
                <a:gd name="connsiteX4" fmla="*/ 6984776 w 6984776"/>
                <a:gd name="connsiteY4" fmla="*/ 720077 h 919070"/>
                <a:gd name="connsiteX5" fmla="*/ 6840757 w 6984776"/>
                <a:gd name="connsiteY5" fmla="*/ 864096 h 919070"/>
                <a:gd name="connsiteX6" fmla="*/ 5818103 w 6984776"/>
                <a:gd name="connsiteY6" fmla="*/ 705314 h 919070"/>
                <a:gd name="connsiteX7" fmla="*/ 4689947 w 6984776"/>
                <a:gd name="connsiteY7" fmla="*/ 919070 h 919070"/>
                <a:gd name="connsiteX8" fmla="*/ 3205532 w 6984776"/>
                <a:gd name="connsiteY8" fmla="*/ 705314 h 919070"/>
                <a:gd name="connsiteX9" fmla="*/ 2303007 w 6984776"/>
                <a:gd name="connsiteY9" fmla="*/ 919069 h 919070"/>
                <a:gd name="connsiteX10" fmla="*/ 1139225 w 6984776"/>
                <a:gd name="connsiteY10" fmla="*/ 740940 h 919070"/>
                <a:gd name="connsiteX11" fmla="*/ 286523 w 6984776"/>
                <a:gd name="connsiteY11" fmla="*/ 899722 h 919070"/>
                <a:gd name="connsiteX12" fmla="*/ 0 w 6984776"/>
                <a:gd name="connsiteY12" fmla="*/ 720077 h 919070"/>
                <a:gd name="connsiteX13" fmla="*/ 0 w 6984776"/>
                <a:gd name="connsiteY13" fmla="*/ 144019 h 919070"/>
                <a:gd name="connsiteX0" fmla="*/ 0 w 6984776"/>
                <a:gd name="connsiteY0" fmla="*/ 144019 h 919070"/>
                <a:gd name="connsiteX1" fmla="*/ 144019 w 6984776"/>
                <a:gd name="connsiteY1" fmla="*/ 0 h 919070"/>
                <a:gd name="connsiteX2" fmla="*/ 6840757 w 6984776"/>
                <a:gd name="connsiteY2" fmla="*/ 0 h 919070"/>
                <a:gd name="connsiteX3" fmla="*/ 6984776 w 6984776"/>
                <a:gd name="connsiteY3" fmla="*/ 144019 h 919070"/>
                <a:gd name="connsiteX4" fmla="*/ 6984776 w 6984776"/>
                <a:gd name="connsiteY4" fmla="*/ 720077 h 919070"/>
                <a:gd name="connsiteX5" fmla="*/ 6840757 w 6984776"/>
                <a:gd name="connsiteY5" fmla="*/ 864096 h 919070"/>
                <a:gd name="connsiteX6" fmla="*/ 5818103 w 6984776"/>
                <a:gd name="connsiteY6" fmla="*/ 705314 h 919070"/>
                <a:gd name="connsiteX7" fmla="*/ 4689947 w 6984776"/>
                <a:gd name="connsiteY7" fmla="*/ 919070 h 919070"/>
                <a:gd name="connsiteX8" fmla="*/ 3205532 w 6984776"/>
                <a:gd name="connsiteY8" fmla="*/ 705314 h 919070"/>
                <a:gd name="connsiteX9" fmla="*/ 2303007 w 6984776"/>
                <a:gd name="connsiteY9" fmla="*/ 919069 h 919070"/>
                <a:gd name="connsiteX10" fmla="*/ 1139225 w 6984776"/>
                <a:gd name="connsiteY10" fmla="*/ 740940 h 919070"/>
                <a:gd name="connsiteX11" fmla="*/ 286523 w 6984776"/>
                <a:gd name="connsiteY11" fmla="*/ 899722 h 919070"/>
                <a:gd name="connsiteX12" fmla="*/ 0 w 6984776"/>
                <a:gd name="connsiteY12" fmla="*/ 720077 h 919070"/>
                <a:gd name="connsiteX13" fmla="*/ 0 w 6984776"/>
                <a:gd name="connsiteY13" fmla="*/ 144019 h 919070"/>
                <a:gd name="connsiteX0" fmla="*/ 0 w 6984776"/>
                <a:gd name="connsiteY0" fmla="*/ 144019 h 919070"/>
                <a:gd name="connsiteX1" fmla="*/ 144019 w 6984776"/>
                <a:gd name="connsiteY1" fmla="*/ 0 h 919070"/>
                <a:gd name="connsiteX2" fmla="*/ 6840757 w 6984776"/>
                <a:gd name="connsiteY2" fmla="*/ 0 h 919070"/>
                <a:gd name="connsiteX3" fmla="*/ 6984776 w 6984776"/>
                <a:gd name="connsiteY3" fmla="*/ 144019 h 919070"/>
                <a:gd name="connsiteX4" fmla="*/ 6984776 w 6984776"/>
                <a:gd name="connsiteY4" fmla="*/ 720077 h 919070"/>
                <a:gd name="connsiteX5" fmla="*/ 6840757 w 6984776"/>
                <a:gd name="connsiteY5" fmla="*/ 864096 h 919070"/>
                <a:gd name="connsiteX6" fmla="*/ 5818103 w 6984776"/>
                <a:gd name="connsiteY6" fmla="*/ 705314 h 919070"/>
                <a:gd name="connsiteX7" fmla="*/ 4689947 w 6984776"/>
                <a:gd name="connsiteY7" fmla="*/ 919070 h 919070"/>
                <a:gd name="connsiteX8" fmla="*/ 3205532 w 6984776"/>
                <a:gd name="connsiteY8" fmla="*/ 705314 h 919070"/>
                <a:gd name="connsiteX9" fmla="*/ 2303007 w 6984776"/>
                <a:gd name="connsiteY9" fmla="*/ 919069 h 919070"/>
                <a:gd name="connsiteX10" fmla="*/ 1139225 w 6984776"/>
                <a:gd name="connsiteY10" fmla="*/ 740940 h 919070"/>
                <a:gd name="connsiteX11" fmla="*/ 286523 w 6984776"/>
                <a:gd name="connsiteY11" fmla="*/ 899722 h 919070"/>
                <a:gd name="connsiteX12" fmla="*/ 0 w 6984776"/>
                <a:gd name="connsiteY12" fmla="*/ 720077 h 919070"/>
                <a:gd name="connsiteX13" fmla="*/ 0 w 6984776"/>
                <a:gd name="connsiteY13" fmla="*/ 144019 h 919070"/>
                <a:gd name="connsiteX0" fmla="*/ 0 w 6984776"/>
                <a:gd name="connsiteY0" fmla="*/ 144019 h 919070"/>
                <a:gd name="connsiteX1" fmla="*/ 144019 w 6984776"/>
                <a:gd name="connsiteY1" fmla="*/ 0 h 919070"/>
                <a:gd name="connsiteX2" fmla="*/ 6840757 w 6984776"/>
                <a:gd name="connsiteY2" fmla="*/ 0 h 919070"/>
                <a:gd name="connsiteX3" fmla="*/ 6984776 w 6984776"/>
                <a:gd name="connsiteY3" fmla="*/ 144019 h 919070"/>
                <a:gd name="connsiteX4" fmla="*/ 6984776 w 6984776"/>
                <a:gd name="connsiteY4" fmla="*/ 720077 h 919070"/>
                <a:gd name="connsiteX5" fmla="*/ 6840757 w 6984776"/>
                <a:gd name="connsiteY5" fmla="*/ 864096 h 919070"/>
                <a:gd name="connsiteX6" fmla="*/ 5818103 w 6984776"/>
                <a:gd name="connsiteY6" fmla="*/ 705314 h 919070"/>
                <a:gd name="connsiteX7" fmla="*/ 4689947 w 6984776"/>
                <a:gd name="connsiteY7" fmla="*/ 919070 h 919070"/>
                <a:gd name="connsiteX8" fmla="*/ 3205532 w 6984776"/>
                <a:gd name="connsiteY8" fmla="*/ 705314 h 919070"/>
                <a:gd name="connsiteX9" fmla="*/ 2303007 w 6984776"/>
                <a:gd name="connsiteY9" fmla="*/ 919069 h 919070"/>
                <a:gd name="connsiteX10" fmla="*/ 1139225 w 6984776"/>
                <a:gd name="connsiteY10" fmla="*/ 740940 h 919070"/>
                <a:gd name="connsiteX11" fmla="*/ 286523 w 6984776"/>
                <a:gd name="connsiteY11" fmla="*/ 899722 h 919070"/>
                <a:gd name="connsiteX12" fmla="*/ 0 w 6984776"/>
                <a:gd name="connsiteY12" fmla="*/ 720077 h 919070"/>
                <a:gd name="connsiteX13" fmla="*/ 0 w 6984776"/>
                <a:gd name="connsiteY13" fmla="*/ 144019 h 919070"/>
                <a:gd name="connsiteX0" fmla="*/ 0 w 6984776"/>
                <a:gd name="connsiteY0" fmla="*/ 144019 h 919070"/>
                <a:gd name="connsiteX1" fmla="*/ 144019 w 6984776"/>
                <a:gd name="connsiteY1" fmla="*/ 0 h 919070"/>
                <a:gd name="connsiteX2" fmla="*/ 6840757 w 6984776"/>
                <a:gd name="connsiteY2" fmla="*/ 0 h 919070"/>
                <a:gd name="connsiteX3" fmla="*/ 6984776 w 6984776"/>
                <a:gd name="connsiteY3" fmla="*/ 144019 h 919070"/>
                <a:gd name="connsiteX4" fmla="*/ 6984776 w 6984776"/>
                <a:gd name="connsiteY4" fmla="*/ 720077 h 919070"/>
                <a:gd name="connsiteX5" fmla="*/ 6840757 w 6984776"/>
                <a:gd name="connsiteY5" fmla="*/ 864096 h 919070"/>
                <a:gd name="connsiteX6" fmla="*/ 5818103 w 6984776"/>
                <a:gd name="connsiteY6" fmla="*/ 705314 h 919070"/>
                <a:gd name="connsiteX7" fmla="*/ 4689947 w 6984776"/>
                <a:gd name="connsiteY7" fmla="*/ 919070 h 919070"/>
                <a:gd name="connsiteX8" fmla="*/ 3205532 w 6984776"/>
                <a:gd name="connsiteY8" fmla="*/ 705314 h 919070"/>
                <a:gd name="connsiteX9" fmla="*/ 2303007 w 6984776"/>
                <a:gd name="connsiteY9" fmla="*/ 919069 h 919070"/>
                <a:gd name="connsiteX10" fmla="*/ 1139225 w 6984776"/>
                <a:gd name="connsiteY10" fmla="*/ 740940 h 919070"/>
                <a:gd name="connsiteX11" fmla="*/ 286523 w 6984776"/>
                <a:gd name="connsiteY11" fmla="*/ 899722 h 919070"/>
                <a:gd name="connsiteX12" fmla="*/ 0 w 6984776"/>
                <a:gd name="connsiteY12" fmla="*/ 720077 h 919070"/>
                <a:gd name="connsiteX13" fmla="*/ 0 w 6984776"/>
                <a:gd name="connsiteY13" fmla="*/ 144019 h 919070"/>
                <a:gd name="connsiteX0" fmla="*/ 0 w 6984776"/>
                <a:gd name="connsiteY0" fmla="*/ 144019 h 919070"/>
                <a:gd name="connsiteX1" fmla="*/ 144019 w 6984776"/>
                <a:gd name="connsiteY1" fmla="*/ 0 h 919070"/>
                <a:gd name="connsiteX2" fmla="*/ 6840757 w 6984776"/>
                <a:gd name="connsiteY2" fmla="*/ 0 h 919070"/>
                <a:gd name="connsiteX3" fmla="*/ 6984776 w 6984776"/>
                <a:gd name="connsiteY3" fmla="*/ 144019 h 919070"/>
                <a:gd name="connsiteX4" fmla="*/ 6984776 w 6984776"/>
                <a:gd name="connsiteY4" fmla="*/ 720077 h 919070"/>
                <a:gd name="connsiteX5" fmla="*/ 6840757 w 6984776"/>
                <a:gd name="connsiteY5" fmla="*/ 864096 h 919070"/>
                <a:gd name="connsiteX6" fmla="*/ 5818103 w 6984776"/>
                <a:gd name="connsiteY6" fmla="*/ 705314 h 919070"/>
                <a:gd name="connsiteX7" fmla="*/ 4689947 w 6984776"/>
                <a:gd name="connsiteY7" fmla="*/ 919070 h 919070"/>
                <a:gd name="connsiteX8" fmla="*/ 3205532 w 6984776"/>
                <a:gd name="connsiteY8" fmla="*/ 705314 h 919070"/>
                <a:gd name="connsiteX9" fmla="*/ 2303007 w 6984776"/>
                <a:gd name="connsiteY9" fmla="*/ 919069 h 919070"/>
                <a:gd name="connsiteX10" fmla="*/ 1139225 w 6984776"/>
                <a:gd name="connsiteY10" fmla="*/ 740940 h 919070"/>
                <a:gd name="connsiteX11" fmla="*/ 286523 w 6984776"/>
                <a:gd name="connsiteY11" fmla="*/ 899722 h 919070"/>
                <a:gd name="connsiteX12" fmla="*/ 0 w 6984776"/>
                <a:gd name="connsiteY12" fmla="*/ 720077 h 919070"/>
                <a:gd name="connsiteX13" fmla="*/ 0 w 6984776"/>
                <a:gd name="connsiteY13" fmla="*/ 144019 h 919070"/>
                <a:gd name="connsiteX0" fmla="*/ 0 w 6984776"/>
                <a:gd name="connsiteY0" fmla="*/ 144019 h 919070"/>
                <a:gd name="connsiteX1" fmla="*/ 144019 w 6984776"/>
                <a:gd name="connsiteY1" fmla="*/ 0 h 919070"/>
                <a:gd name="connsiteX2" fmla="*/ 6840757 w 6984776"/>
                <a:gd name="connsiteY2" fmla="*/ 0 h 919070"/>
                <a:gd name="connsiteX3" fmla="*/ 6984776 w 6984776"/>
                <a:gd name="connsiteY3" fmla="*/ 144019 h 919070"/>
                <a:gd name="connsiteX4" fmla="*/ 6984776 w 6984776"/>
                <a:gd name="connsiteY4" fmla="*/ 720077 h 919070"/>
                <a:gd name="connsiteX5" fmla="*/ 6840757 w 6984776"/>
                <a:gd name="connsiteY5" fmla="*/ 864096 h 919070"/>
                <a:gd name="connsiteX6" fmla="*/ 5818103 w 6984776"/>
                <a:gd name="connsiteY6" fmla="*/ 705314 h 919070"/>
                <a:gd name="connsiteX7" fmla="*/ 4689947 w 6984776"/>
                <a:gd name="connsiteY7" fmla="*/ 919070 h 919070"/>
                <a:gd name="connsiteX8" fmla="*/ 3205532 w 6984776"/>
                <a:gd name="connsiteY8" fmla="*/ 705314 h 919070"/>
                <a:gd name="connsiteX9" fmla="*/ 2303007 w 6984776"/>
                <a:gd name="connsiteY9" fmla="*/ 919069 h 919070"/>
                <a:gd name="connsiteX10" fmla="*/ 1139225 w 6984776"/>
                <a:gd name="connsiteY10" fmla="*/ 740940 h 919070"/>
                <a:gd name="connsiteX11" fmla="*/ 286523 w 6984776"/>
                <a:gd name="connsiteY11" fmla="*/ 899722 h 919070"/>
                <a:gd name="connsiteX12" fmla="*/ 0 w 6984776"/>
                <a:gd name="connsiteY12" fmla="*/ 720077 h 919070"/>
                <a:gd name="connsiteX13" fmla="*/ 0 w 6984776"/>
                <a:gd name="connsiteY13" fmla="*/ 144019 h 919070"/>
                <a:gd name="connsiteX0" fmla="*/ 0 w 6984776"/>
                <a:gd name="connsiteY0" fmla="*/ 144019 h 919070"/>
                <a:gd name="connsiteX1" fmla="*/ 144019 w 6984776"/>
                <a:gd name="connsiteY1" fmla="*/ 0 h 919070"/>
                <a:gd name="connsiteX2" fmla="*/ 6840757 w 6984776"/>
                <a:gd name="connsiteY2" fmla="*/ 0 h 919070"/>
                <a:gd name="connsiteX3" fmla="*/ 6984776 w 6984776"/>
                <a:gd name="connsiteY3" fmla="*/ 144019 h 919070"/>
                <a:gd name="connsiteX4" fmla="*/ 6984776 w 6984776"/>
                <a:gd name="connsiteY4" fmla="*/ 720077 h 919070"/>
                <a:gd name="connsiteX5" fmla="*/ 6840757 w 6984776"/>
                <a:gd name="connsiteY5" fmla="*/ 864096 h 919070"/>
                <a:gd name="connsiteX6" fmla="*/ 5818103 w 6984776"/>
                <a:gd name="connsiteY6" fmla="*/ 705314 h 919070"/>
                <a:gd name="connsiteX7" fmla="*/ 4689947 w 6984776"/>
                <a:gd name="connsiteY7" fmla="*/ 919070 h 919070"/>
                <a:gd name="connsiteX8" fmla="*/ 3205532 w 6984776"/>
                <a:gd name="connsiteY8" fmla="*/ 705314 h 919070"/>
                <a:gd name="connsiteX9" fmla="*/ 2303007 w 6984776"/>
                <a:gd name="connsiteY9" fmla="*/ 919069 h 919070"/>
                <a:gd name="connsiteX10" fmla="*/ 1139225 w 6984776"/>
                <a:gd name="connsiteY10" fmla="*/ 740940 h 919070"/>
                <a:gd name="connsiteX11" fmla="*/ 286523 w 6984776"/>
                <a:gd name="connsiteY11" fmla="*/ 899722 h 919070"/>
                <a:gd name="connsiteX12" fmla="*/ 0 w 6984776"/>
                <a:gd name="connsiteY12" fmla="*/ 720077 h 919070"/>
                <a:gd name="connsiteX13" fmla="*/ 0 w 6984776"/>
                <a:gd name="connsiteY13" fmla="*/ 144019 h 919070"/>
                <a:gd name="connsiteX0" fmla="*/ 0 w 6984776"/>
                <a:gd name="connsiteY0" fmla="*/ 144019 h 919070"/>
                <a:gd name="connsiteX1" fmla="*/ 144019 w 6984776"/>
                <a:gd name="connsiteY1" fmla="*/ 0 h 919070"/>
                <a:gd name="connsiteX2" fmla="*/ 6840757 w 6984776"/>
                <a:gd name="connsiteY2" fmla="*/ 0 h 919070"/>
                <a:gd name="connsiteX3" fmla="*/ 6984776 w 6984776"/>
                <a:gd name="connsiteY3" fmla="*/ 144019 h 919070"/>
                <a:gd name="connsiteX4" fmla="*/ 6984776 w 6984776"/>
                <a:gd name="connsiteY4" fmla="*/ 720077 h 919070"/>
                <a:gd name="connsiteX5" fmla="*/ 6840757 w 6984776"/>
                <a:gd name="connsiteY5" fmla="*/ 864096 h 919070"/>
                <a:gd name="connsiteX6" fmla="*/ 5818103 w 6984776"/>
                <a:gd name="connsiteY6" fmla="*/ 705314 h 919070"/>
                <a:gd name="connsiteX7" fmla="*/ 4689947 w 6984776"/>
                <a:gd name="connsiteY7" fmla="*/ 919070 h 919070"/>
                <a:gd name="connsiteX8" fmla="*/ 3205532 w 6984776"/>
                <a:gd name="connsiteY8" fmla="*/ 705314 h 919070"/>
                <a:gd name="connsiteX9" fmla="*/ 2303007 w 6984776"/>
                <a:gd name="connsiteY9" fmla="*/ 919069 h 919070"/>
                <a:gd name="connsiteX10" fmla="*/ 1139225 w 6984776"/>
                <a:gd name="connsiteY10" fmla="*/ 740940 h 919070"/>
                <a:gd name="connsiteX11" fmla="*/ 286523 w 6984776"/>
                <a:gd name="connsiteY11" fmla="*/ 899722 h 919070"/>
                <a:gd name="connsiteX12" fmla="*/ 0 w 6984776"/>
                <a:gd name="connsiteY12" fmla="*/ 720077 h 919070"/>
                <a:gd name="connsiteX13" fmla="*/ 0 w 6984776"/>
                <a:gd name="connsiteY13" fmla="*/ 144019 h 919070"/>
                <a:gd name="connsiteX0" fmla="*/ 0 w 6984776"/>
                <a:gd name="connsiteY0" fmla="*/ 144019 h 919070"/>
                <a:gd name="connsiteX1" fmla="*/ 144019 w 6984776"/>
                <a:gd name="connsiteY1" fmla="*/ 0 h 919070"/>
                <a:gd name="connsiteX2" fmla="*/ 6840757 w 6984776"/>
                <a:gd name="connsiteY2" fmla="*/ 0 h 919070"/>
                <a:gd name="connsiteX3" fmla="*/ 6984776 w 6984776"/>
                <a:gd name="connsiteY3" fmla="*/ 144019 h 919070"/>
                <a:gd name="connsiteX4" fmla="*/ 6984776 w 6984776"/>
                <a:gd name="connsiteY4" fmla="*/ 720077 h 919070"/>
                <a:gd name="connsiteX5" fmla="*/ 6840757 w 6984776"/>
                <a:gd name="connsiteY5" fmla="*/ 864096 h 919070"/>
                <a:gd name="connsiteX6" fmla="*/ 5818103 w 6984776"/>
                <a:gd name="connsiteY6" fmla="*/ 705314 h 919070"/>
                <a:gd name="connsiteX7" fmla="*/ 4689947 w 6984776"/>
                <a:gd name="connsiteY7" fmla="*/ 919070 h 919070"/>
                <a:gd name="connsiteX8" fmla="*/ 3205532 w 6984776"/>
                <a:gd name="connsiteY8" fmla="*/ 705314 h 919070"/>
                <a:gd name="connsiteX9" fmla="*/ 2303007 w 6984776"/>
                <a:gd name="connsiteY9" fmla="*/ 919069 h 919070"/>
                <a:gd name="connsiteX10" fmla="*/ 1139225 w 6984776"/>
                <a:gd name="connsiteY10" fmla="*/ 740940 h 919070"/>
                <a:gd name="connsiteX11" fmla="*/ 286523 w 6984776"/>
                <a:gd name="connsiteY11" fmla="*/ 899722 h 919070"/>
                <a:gd name="connsiteX12" fmla="*/ 0 w 6984776"/>
                <a:gd name="connsiteY12" fmla="*/ 720077 h 919070"/>
                <a:gd name="connsiteX13" fmla="*/ 0 w 6984776"/>
                <a:gd name="connsiteY13" fmla="*/ 144019 h 919070"/>
                <a:gd name="connsiteX0" fmla="*/ 0 w 6984776"/>
                <a:gd name="connsiteY0" fmla="*/ 144019 h 919070"/>
                <a:gd name="connsiteX1" fmla="*/ 144019 w 6984776"/>
                <a:gd name="connsiteY1" fmla="*/ 0 h 919070"/>
                <a:gd name="connsiteX2" fmla="*/ 6840757 w 6984776"/>
                <a:gd name="connsiteY2" fmla="*/ 0 h 919070"/>
                <a:gd name="connsiteX3" fmla="*/ 6984776 w 6984776"/>
                <a:gd name="connsiteY3" fmla="*/ 144019 h 919070"/>
                <a:gd name="connsiteX4" fmla="*/ 6984776 w 6984776"/>
                <a:gd name="connsiteY4" fmla="*/ 720077 h 919070"/>
                <a:gd name="connsiteX5" fmla="*/ 6840757 w 6984776"/>
                <a:gd name="connsiteY5" fmla="*/ 864096 h 919070"/>
                <a:gd name="connsiteX6" fmla="*/ 5818103 w 6984776"/>
                <a:gd name="connsiteY6" fmla="*/ 705314 h 919070"/>
                <a:gd name="connsiteX7" fmla="*/ 4689947 w 6984776"/>
                <a:gd name="connsiteY7" fmla="*/ 919070 h 919070"/>
                <a:gd name="connsiteX8" fmla="*/ 3205532 w 6984776"/>
                <a:gd name="connsiteY8" fmla="*/ 705314 h 919070"/>
                <a:gd name="connsiteX9" fmla="*/ 2303007 w 6984776"/>
                <a:gd name="connsiteY9" fmla="*/ 919069 h 919070"/>
                <a:gd name="connsiteX10" fmla="*/ 1139225 w 6984776"/>
                <a:gd name="connsiteY10" fmla="*/ 740940 h 919070"/>
                <a:gd name="connsiteX11" fmla="*/ 286523 w 6984776"/>
                <a:gd name="connsiteY11" fmla="*/ 899722 h 919070"/>
                <a:gd name="connsiteX12" fmla="*/ 0 w 6984776"/>
                <a:gd name="connsiteY12" fmla="*/ 720077 h 919070"/>
                <a:gd name="connsiteX13" fmla="*/ 0 w 6984776"/>
                <a:gd name="connsiteY13" fmla="*/ 144019 h 919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84776" h="919070">
                  <a:moveTo>
                    <a:pt x="0" y="144019"/>
                  </a:moveTo>
                  <a:cubicBezTo>
                    <a:pt x="0" y="64480"/>
                    <a:pt x="64480" y="0"/>
                    <a:pt x="144019" y="0"/>
                  </a:cubicBezTo>
                  <a:lnTo>
                    <a:pt x="6840757" y="0"/>
                  </a:lnTo>
                  <a:cubicBezTo>
                    <a:pt x="6920296" y="0"/>
                    <a:pt x="6984776" y="64480"/>
                    <a:pt x="6984776" y="144019"/>
                  </a:cubicBezTo>
                  <a:lnTo>
                    <a:pt x="6984776" y="720077"/>
                  </a:lnTo>
                  <a:cubicBezTo>
                    <a:pt x="6984776" y="799616"/>
                    <a:pt x="6920296" y="864096"/>
                    <a:pt x="6840757" y="864096"/>
                  </a:cubicBezTo>
                  <a:cubicBezTo>
                    <a:pt x="6499872" y="811169"/>
                    <a:pt x="6289617" y="710740"/>
                    <a:pt x="5818103" y="705314"/>
                  </a:cubicBezTo>
                  <a:cubicBezTo>
                    <a:pt x="5275796" y="752816"/>
                    <a:pt x="5279754" y="859693"/>
                    <a:pt x="4689947" y="919070"/>
                  </a:cubicBezTo>
                  <a:cubicBezTo>
                    <a:pt x="4076388" y="871568"/>
                    <a:pt x="3771589" y="717189"/>
                    <a:pt x="3205532" y="705314"/>
                  </a:cubicBezTo>
                  <a:cubicBezTo>
                    <a:pt x="2833438" y="740940"/>
                    <a:pt x="2746353" y="871568"/>
                    <a:pt x="2303007" y="919069"/>
                  </a:cubicBezTo>
                  <a:cubicBezTo>
                    <a:pt x="1772576" y="895319"/>
                    <a:pt x="1598404" y="764690"/>
                    <a:pt x="1139225" y="740940"/>
                  </a:cubicBezTo>
                  <a:cubicBezTo>
                    <a:pt x="712487" y="781991"/>
                    <a:pt x="689510" y="858671"/>
                    <a:pt x="286523" y="899722"/>
                  </a:cubicBezTo>
                  <a:cubicBezTo>
                    <a:pt x="206984" y="899722"/>
                    <a:pt x="0" y="799616"/>
                    <a:pt x="0" y="720077"/>
                  </a:cubicBezTo>
                  <a:lnTo>
                    <a:pt x="0" y="14401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81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pPr algn="ctr"/>
              <a:r>
                <a:rPr lang="fr-FR" sz="2800" b="1" kern="1200" dirty="0">
                  <a:solidFill>
                    <a:srgbClr val="000000"/>
                  </a:solidFill>
                  <a:effectLst/>
                  <a:latin typeface="cinnamon cake" charset="0"/>
                  <a:ea typeface="ＭＳ 明朝" charset="-128"/>
                  <a:cs typeface="cinnamon cake" charset="0"/>
                </a:rPr>
                <a:t>Leçon </a:t>
              </a:r>
              <a:r>
                <a:rPr lang="fr-FR" sz="2800" b="1" kern="1200" dirty="0" smtClean="0">
                  <a:solidFill>
                    <a:srgbClr val="000000"/>
                  </a:solidFill>
                  <a:effectLst/>
                  <a:latin typeface="cinnamon cake" charset="0"/>
                  <a:ea typeface="ＭＳ 明朝" charset="-128"/>
                  <a:cs typeface="cinnamon cake" charset="0"/>
                </a:rPr>
                <a:t>: </a:t>
              </a:r>
              <a:r>
                <a:rPr lang="fr-FR" sz="2800" b="1" dirty="0" smtClean="0">
                  <a:solidFill>
                    <a:srgbClr val="000000"/>
                  </a:solidFill>
                  <a:latin typeface="cinnamon cake" charset="0"/>
                  <a:ea typeface="ＭＳ 明朝" charset="-128"/>
                  <a:cs typeface="cinnamon cake" charset="0"/>
                </a:rPr>
                <a:t>titre</a:t>
              </a:r>
              <a:endParaRPr lang="fr-FR" sz="2800" dirty="0">
                <a:solidFill>
                  <a:srgbClr val="000000"/>
                </a:solidFill>
                <a:latin typeface="cinnamon cake" charset="0"/>
                <a:ea typeface="cinnamon cake" charset="0"/>
                <a:cs typeface="cinnamon cake" charset="0"/>
              </a:endParaRP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1040186" y="840089"/>
              <a:ext cx="667475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Je complète la leçon avec le vocabulaire suivant : </a:t>
              </a:r>
            </a:p>
            <a:p>
              <a:pPr algn="ctr"/>
              <a:r>
                <a:rPr lang="fr-FR" sz="1400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______________ </a:t>
              </a:r>
              <a:r>
                <a:rPr lang="mr-IN" sz="1400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–</a:t>
              </a:r>
              <a:r>
                <a:rPr lang="fr-FR" sz="1400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 </a:t>
              </a:r>
              <a:r>
                <a:rPr lang="fr-FR" sz="1400" dirty="0">
                  <a:latin typeface="123Marker Medium" charset="0"/>
                  <a:ea typeface="123Marker Medium" charset="0"/>
                  <a:cs typeface="123Marker Medium" charset="0"/>
                </a:rPr>
                <a:t>___________</a:t>
              </a:r>
              <a:r>
                <a:rPr lang="fr-FR" sz="1400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 </a:t>
              </a:r>
              <a:r>
                <a:rPr lang="mr-IN" sz="1400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–</a:t>
              </a:r>
              <a:r>
                <a:rPr lang="fr-FR" sz="1400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 </a:t>
              </a:r>
              <a:r>
                <a:rPr lang="fr-FR" sz="1400" dirty="0" smtClean="0">
                  <a:latin typeface="123Marker Medium" charset="0"/>
                  <a:ea typeface="123Marker Medium" charset="0"/>
                  <a:cs typeface="123Marker Medium" charset="0"/>
                </a:rPr>
                <a:t>___________</a:t>
              </a:r>
            </a:p>
            <a:p>
              <a:pPr algn="just"/>
              <a:endParaRPr lang="fr-FR" sz="1400" dirty="0">
                <a:latin typeface="123Marker Medium" charset="0"/>
                <a:ea typeface="123Marker Medium" charset="0"/>
                <a:cs typeface="123Marker Medium" charset="0"/>
              </a:endParaRPr>
            </a:p>
          </p:txBody>
        </p:sp>
      </p:grpSp>
      <p:pic>
        <p:nvPicPr>
          <p:cNvPr id="26" name="Picture 14"/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98933"/>
            <a:ext cx="7536487" cy="25258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ZoneTexte 1"/>
          <p:cNvSpPr txBox="1"/>
          <p:nvPr/>
        </p:nvSpPr>
        <p:spPr>
          <a:xfrm rot="16200000">
            <a:off x="-1759288" y="7855527"/>
            <a:ext cx="4530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mandine" pitchFamily="2" charset="0"/>
              </a:rPr>
              <a:t>m</a:t>
            </a:r>
            <a:r>
              <a:rPr lang="fr-FR" sz="1600" dirty="0" smtClean="0">
                <a:latin typeface="Amandine" pitchFamily="2" charset="0"/>
              </a:rPr>
              <a:t>aîkressezaza.eklalog.com</a:t>
            </a:r>
            <a:endParaRPr lang="fr-FR" sz="1600" dirty="0">
              <a:latin typeface="Amandin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0522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4044</TotalTime>
  <Words>27</Words>
  <Application>Microsoft Office PowerPoint</Application>
  <PresentationFormat>Personnalisé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4" baseType="lpstr">
      <vt:lpstr>ＭＳ 明朝</vt:lpstr>
      <vt:lpstr>123Marker Medium</vt:lpstr>
      <vt:lpstr>Amandine</vt:lpstr>
      <vt:lpstr>American Typewriter</vt:lpstr>
      <vt:lpstr>AniBeatriceCursive</vt:lpstr>
      <vt:lpstr>Arial</vt:lpstr>
      <vt:lpstr>Calibri</vt:lpstr>
      <vt:lpstr>Century Schoolbook</vt:lpstr>
      <vt:lpstr>cinnamon cake</vt:lpstr>
      <vt:lpstr>Copperplate</vt:lpstr>
      <vt:lpstr>Cursivestandard</vt:lpstr>
      <vt:lpstr>DK Lampion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Elsa</dc:creator>
  <cp:lastModifiedBy>Elsa DEGAVE</cp:lastModifiedBy>
  <cp:revision>162</cp:revision>
  <cp:lastPrinted>2017-02-26T18:36:32Z</cp:lastPrinted>
  <dcterms:created xsi:type="dcterms:W3CDTF">2016-07-03T18:39:59Z</dcterms:created>
  <dcterms:modified xsi:type="dcterms:W3CDTF">2017-04-12T07:41:26Z</dcterms:modified>
</cp:coreProperties>
</file>