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</p:sldIdLst>
  <p:sldSz cx="10512425" cy="7380288"/>
  <p:notesSz cx="6881813" cy="10002838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FFAF"/>
    <a:srgbClr val="B9FFA3"/>
    <a:srgbClr val="006600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73BE17-B367-4869-A03F-CA58461B6C61}" v="1" dt="2024-09-10T14:30:17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93" y="77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478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9300"/>
            <a:ext cx="53419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51784"/>
            <a:ext cx="5505133" cy="450135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478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8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46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.gif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60.jpeg"/><Relationship Id="rId5" Type="http://schemas.openxmlformats.org/officeDocument/2006/relationships/image" Target="../media/image55.png"/><Relationship Id="rId10" Type="http://schemas.openxmlformats.org/officeDocument/2006/relationships/image" Target="../media/image59.gif"/><Relationship Id="rId4" Type="http://schemas.openxmlformats.org/officeDocument/2006/relationships/image" Target="../media/image9.jpe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2.jp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12" Type="http://schemas.microsoft.com/office/2007/relationships/hdphoto" Target="../media/hdphoto1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2.jpg"/><Relationship Id="rId10" Type="http://schemas.openxmlformats.org/officeDocument/2006/relationships/image" Target="../media/image26.jpe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gif"/><Relationship Id="rId7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.jpe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.jpeg"/><Relationship Id="rId7" Type="http://schemas.openxmlformats.org/officeDocument/2006/relationships/image" Target="../media/image3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8.jpeg"/><Relationship Id="rId4" Type="http://schemas.openxmlformats.org/officeDocument/2006/relationships/image" Target="../media/image37.jp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229549"/>
              </p:ext>
            </p:extLst>
          </p:nvPr>
        </p:nvGraphicFramePr>
        <p:xfrm>
          <a:off x="143639" y="176786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4C35314-9E41-0FE2-DA8B-F508D1BBB1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40284" y="3829887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2F1EF1B-66C6-03EB-DAA4-FF2B6D8C6C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26012" y="3854844"/>
            <a:ext cx="844486" cy="797695"/>
          </a:xfrm>
          <a:prstGeom prst="rect">
            <a:avLst/>
          </a:prstGeom>
        </p:spPr>
      </p:pic>
      <p:pic>
        <p:nvPicPr>
          <p:cNvPr id="1028" name="Picture 4" descr="C'est le printemps abeille et fleurs - image animée GIF">
            <a:extLst>
              <a:ext uri="{FF2B5EF4-FFF2-40B4-BE49-F238E27FC236}">
                <a16:creationId xmlns:a16="http://schemas.microsoft.com/office/drawing/2014/main" id="{E1A4874A-40B3-91B7-01D0-EE14F7F2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90" y="193346"/>
            <a:ext cx="3044554" cy="249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ulip Picture Transparent HQ PNG Download | FreePNGImg">
            <a:extLst>
              <a:ext uri="{FF2B5EF4-FFF2-40B4-BE49-F238E27FC236}">
                <a16:creationId xmlns:a16="http://schemas.microsoft.com/office/drawing/2014/main" id="{D8984CC8-756F-8D69-D5F8-281AE3F70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8281">
            <a:off x="471038" y="278662"/>
            <a:ext cx="1603078" cy="27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BE37DD7-1111-C307-7A08-E7A2A7CB1E8B}"/>
              </a:ext>
            </a:extLst>
          </p:cNvPr>
          <p:cNvSpPr txBox="1"/>
          <p:nvPr/>
        </p:nvSpPr>
        <p:spPr>
          <a:xfrm>
            <a:off x="2629590" y="5136047"/>
            <a:ext cx="4421255" cy="854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b="1" dirty="0">
                <a:latin typeface="Always Together" pitchFamily="50" charset="0"/>
              </a:rPr>
              <a:t>VACANCES  DE PRINTEMPS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9CBAAB0-B095-414D-3E1A-296A16DDE9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8934" y="3864121"/>
            <a:ext cx="844486" cy="7976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752B180-91A8-4D61-00EE-847BE7D1D6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47629" y="3868901"/>
            <a:ext cx="844486" cy="79769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ECB1790-9FE1-1525-F75C-E3E121133F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05872" y="3876659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C2B1982-B3B7-F1BA-A4B0-72236500C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70510" y="3862278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6707535-1C00-B850-2664-67497F4F17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0402" y="3892015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CAEA63-2BFB-BADC-6076-6EE6CD2235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2598" y="3865995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FE7F62E-647C-E22C-CB5F-BEAAE376F8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3641" y="3873429"/>
            <a:ext cx="844486" cy="79769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FBA263F-5A99-9584-6984-6A6A0AC558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6987" y="3836259"/>
            <a:ext cx="844486" cy="797695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2F7C03F7-1A92-7C32-A65C-BA26E1488EA2}"/>
              </a:ext>
            </a:extLst>
          </p:cNvPr>
          <p:cNvSpPr txBox="1"/>
          <p:nvPr/>
        </p:nvSpPr>
        <p:spPr>
          <a:xfrm>
            <a:off x="749973" y="581989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53EC8E8-FD5C-2487-212A-03C5A04F4792}"/>
              </a:ext>
            </a:extLst>
          </p:cNvPr>
          <p:cNvSpPr txBox="1"/>
          <p:nvPr/>
        </p:nvSpPr>
        <p:spPr>
          <a:xfrm>
            <a:off x="1749905" y="581989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B6E2AEE-D59A-419A-3AE9-99E8201AA56C}"/>
              </a:ext>
            </a:extLst>
          </p:cNvPr>
          <p:cNvSpPr txBox="1"/>
          <p:nvPr/>
        </p:nvSpPr>
        <p:spPr>
          <a:xfrm>
            <a:off x="2703595" y="581989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25227CF-CD38-47A1-49ED-B9A261EBF553}"/>
              </a:ext>
            </a:extLst>
          </p:cNvPr>
          <p:cNvSpPr txBox="1"/>
          <p:nvPr/>
        </p:nvSpPr>
        <p:spPr>
          <a:xfrm>
            <a:off x="3779142" y="581989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9D512DD-E79E-DB4E-1A54-FC2FD79A7314}"/>
              </a:ext>
            </a:extLst>
          </p:cNvPr>
          <p:cNvSpPr txBox="1"/>
          <p:nvPr/>
        </p:nvSpPr>
        <p:spPr>
          <a:xfrm>
            <a:off x="4863584" y="583539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C59039D-17B7-987A-BFDD-C1334BF091D7}"/>
              </a:ext>
            </a:extLst>
          </p:cNvPr>
          <p:cNvSpPr txBox="1"/>
          <p:nvPr/>
        </p:nvSpPr>
        <p:spPr>
          <a:xfrm>
            <a:off x="5912348" y="578723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D22474A-45BF-FAD2-FDEA-4E0F7BB1C305}"/>
              </a:ext>
            </a:extLst>
          </p:cNvPr>
          <p:cNvSpPr txBox="1"/>
          <p:nvPr/>
        </p:nvSpPr>
        <p:spPr>
          <a:xfrm>
            <a:off x="6866179" y="586452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900E99AD-6E14-5B29-8C54-444344F72EDB}"/>
              </a:ext>
            </a:extLst>
          </p:cNvPr>
          <p:cNvSpPr txBox="1"/>
          <p:nvPr/>
        </p:nvSpPr>
        <p:spPr>
          <a:xfrm>
            <a:off x="7978216" y="580466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C96493B-B3D6-0DFF-DB73-B118B97D7082}"/>
              </a:ext>
            </a:extLst>
          </p:cNvPr>
          <p:cNvSpPr txBox="1"/>
          <p:nvPr/>
        </p:nvSpPr>
        <p:spPr>
          <a:xfrm>
            <a:off x="8978148" y="580466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A6204C5-D7E7-E37A-F66D-3376C9DAC4C7}"/>
              </a:ext>
            </a:extLst>
          </p:cNvPr>
          <p:cNvSpPr txBox="1"/>
          <p:nvPr/>
        </p:nvSpPr>
        <p:spPr>
          <a:xfrm>
            <a:off x="9931838" y="580466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205044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42204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lways Together" pitchFamily="50" charset="0"/>
                        </a:rPr>
                        <a:t>Fête Nationale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2964192" y="1714859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Juillet  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6A2DD-7CEF-FAF9-0467-D1A70BCBA8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89986" y="3833585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61C435-D6EE-1D77-9ACB-5E4499413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1726" y="382649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069FE-D5BC-C4C0-7C16-5DFA1514DC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996" y="3830040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3962DE-3616-EE1D-6F82-A06A32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898" y="383358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26CDB-6D94-CFAA-B1B0-2F30CD1552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022" y="3843245"/>
            <a:ext cx="844486" cy="797695"/>
          </a:xfrm>
          <a:prstGeom prst="rect">
            <a:avLst/>
          </a:prstGeom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817F3742-D09D-9DA3-2E9C-D4C40AAA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" y="213003"/>
            <a:ext cx="2125847" cy="22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each PNG">
            <a:extLst>
              <a:ext uri="{FF2B5EF4-FFF2-40B4-BE49-F238E27FC236}">
                <a16:creationId xmlns:a16="http://schemas.microsoft.com/office/drawing/2014/main" id="{53C10C6F-4B88-C7FD-A54B-40713F65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69" y="374815"/>
            <a:ext cx="1502824" cy="12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uitcase PNG Clipart - PNG All | PNG All">
            <a:extLst>
              <a:ext uri="{FF2B5EF4-FFF2-40B4-BE49-F238E27FC236}">
                <a16:creationId xmlns:a16="http://schemas.microsoft.com/office/drawing/2014/main" id="{1F913849-25BA-6D5A-217E-A0681A4A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194" y="490062"/>
            <a:ext cx="1940087" cy="174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8BAB012-8FF6-32D3-3C87-D242E381E66B}"/>
              </a:ext>
            </a:extLst>
          </p:cNvPr>
          <p:cNvSpPr txBox="1"/>
          <p:nvPr/>
        </p:nvSpPr>
        <p:spPr>
          <a:xfrm>
            <a:off x="690806" y="582258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6948C73-B618-1F8F-8F9E-8D3E1D2BD88A}"/>
              </a:ext>
            </a:extLst>
          </p:cNvPr>
          <p:cNvSpPr txBox="1"/>
          <p:nvPr/>
        </p:nvSpPr>
        <p:spPr>
          <a:xfrm>
            <a:off x="1767847" y="590643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7899403-532F-7C28-8AE9-D4CB8D2237C2}"/>
              </a:ext>
            </a:extLst>
          </p:cNvPr>
          <p:cNvSpPr txBox="1"/>
          <p:nvPr/>
        </p:nvSpPr>
        <p:spPr>
          <a:xfrm>
            <a:off x="2816506" y="587150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FBB22D8-726B-A20B-F351-808C9603F245}"/>
              </a:ext>
            </a:extLst>
          </p:cNvPr>
          <p:cNvSpPr txBox="1"/>
          <p:nvPr/>
        </p:nvSpPr>
        <p:spPr>
          <a:xfrm>
            <a:off x="3789845" y="590126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00A2200-01F1-E3F0-425E-43810E84B9D8}"/>
              </a:ext>
            </a:extLst>
          </p:cNvPr>
          <p:cNvSpPr txBox="1"/>
          <p:nvPr/>
        </p:nvSpPr>
        <p:spPr>
          <a:xfrm>
            <a:off x="4811027" y="585900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2AE3EAB-C0E2-2607-D16E-2FE184A124D5}"/>
              </a:ext>
            </a:extLst>
          </p:cNvPr>
          <p:cNvSpPr txBox="1"/>
          <p:nvPr/>
        </p:nvSpPr>
        <p:spPr>
          <a:xfrm>
            <a:off x="5888647" y="583221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D104F4C-4D2A-7DE0-3A11-B3680BEA8D9D}"/>
              </a:ext>
            </a:extLst>
          </p:cNvPr>
          <p:cNvSpPr txBox="1"/>
          <p:nvPr/>
        </p:nvSpPr>
        <p:spPr>
          <a:xfrm>
            <a:off x="6855049" y="587450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50856A5-5924-D6BD-BBCE-35FC68D7DE3C}"/>
              </a:ext>
            </a:extLst>
          </p:cNvPr>
          <p:cNvSpPr txBox="1"/>
          <p:nvPr/>
        </p:nvSpPr>
        <p:spPr>
          <a:xfrm>
            <a:off x="7925428" y="582053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59A6F8B-C82A-9610-D2B3-6C9B8E0B5F6E}"/>
              </a:ext>
            </a:extLst>
          </p:cNvPr>
          <p:cNvSpPr txBox="1"/>
          <p:nvPr/>
        </p:nvSpPr>
        <p:spPr>
          <a:xfrm>
            <a:off x="9002469" y="590438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FF74D3D-8ED1-B6AF-D166-5C8A8E7E7AD8}"/>
              </a:ext>
            </a:extLst>
          </p:cNvPr>
          <p:cNvSpPr txBox="1"/>
          <p:nvPr/>
        </p:nvSpPr>
        <p:spPr>
          <a:xfrm>
            <a:off x="10051128" y="586946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182274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4542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Always Together" pitchFamily="50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2964192" y="1714859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Juillet  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6A2DD-7CEF-FAF9-0467-D1A70BCBA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89986" y="3833585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61C435-D6EE-1D77-9ACB-5E449941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1726" y="382649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069FE-D5BC-C4C0-7C16-5DFA1514D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996" y="3830040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3962DE-3616-EE1D-6F82-A06A32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898" y="383358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26CDB-6D94-CFAA-B1B0-2F30CD155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022" y="3843245"/>
            <a:ext cx="844486" cy="797695"/>
          </a:xfrm>
          <a:prstGeom prst="rect">
            <a:avLst/>
          </a:prstGeom>
        </p:spPr>
      </p:pic>
      <p:pic>
        <p:nvPicPr>
          <p:cNvPr id="2" name="Picture 2" descr="Afficher l’image source">
            <a:extLst>
              <a:ext uri="{FF2B5EF4-FFF2-40B4-BE49-F238E27FC236}">
                <a16:creationId xmlns:a16="http://schemas.microsoft.com/office/drawing/2014/main" id="{2B55E078-7C29-BC07-B560-A3EA67F0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" y="213003"/>
            <a:ext cx="2125847" cy="22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each PNG">
            <a:extLst>
              <a:ext uri="{FF2B5EF4-FFF2-40B4-BE49-F238E27FC236}">
                <a16:creationId xmlns:a16="http://schemas.microsoft.com/office/drawing/2014/main" id="{87F25BFC-402A-1082-68CB-E2E0E79AA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01" y="339922"/>
            <a:ext cx="2326440" cy="20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miley Emoticon | PNG All">
            <a:extLst>
              <a:ext uri="{FF2B5EF4-FFF2-40B4-BE49-F238E27FC236}">
                <a16:creationId xmlns:a16="http://schemas.microsoft.com/office/drawing/2014/main" id="{4D767D9C-AA84-46CF-9808-0EFF3B5E3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06" y="45411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FB8C868-CEDF-C43F-6428-9F040D1AF84A}"/>
              </a:ext>
            </a:extLst>
          </p:cNvPr>
          <p:cNvSpPr txBox="1"/>
          <p:nvPr/>
        </p:nvSpPr>
        <p:spPr>
          <a:xfrm>
            <a:off x="755133" y="587373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1D1CFBE-9BFB-4B1F-92BE-2DECAF40F625}"/>
              </a:ext>
            </a:extLst>
          </p:cNvPr>
          <p:cNvSpPr txBox="1"/>
          <p:nvPr/>
        </p:nvSpPr>
        <p:spPr>
          <a:xfrm>
            <a:off x="1776315" y="583147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B503B8-0CD9-752D-91F1-638A9007E390}"/>
              </a:ext>
            </a:extLst>
          </p:cNvPr>
          <p:cNvSpPr txBox="1"/>
          <p:nvPr/>
        </p:nvSpPr>
        <p:spPr>
          <a:xfrm>
            <a:off x="2853935" y="580468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695DA7C-4CA6-DE8E-8073-6F51792149EE}"/>
              </a:ext>
            </a:extLst>
          </p:cNvPr>
          <p:cNvSpPr txBox="1"/>
          <p:nvPr/>
        </p:nvSpPr>
        <p:spPr>
          <a:xfrm>
            <a:off x="3820337" y="584698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BDF808A-39FF-6E7D-09A3-718CBEB335E3}"/>
              </a:ext>
            </a:extLst>
          </p:cNvPr>
          <p:cNvSpPr txBox="1"/>
          <p:nvPr/>
        </p:nvSpPr>
        <p:spPr>
          <a:xfrm>
            <a:off x="4890716" y="579300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F73C4F3-6F7E-6759-5F04-5CF48538C53E}"/>
              </a:ext>
            </a:extLst>
          </p:cNvPr>
          <p:cNvSpPr txBox="1"/>
          <p:nvPr/>
        </p:nvSpPr>
        <p:spPr>
          <a:xfrm>
            <a:off x="5967757" y="587686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67AE275-DE84-3C02-0FBE-0B9A52F4A9EF}"/>
              </a:ext>
            </a:extLst>
          </p:cNvPr>
          <p:cNvSpPr txBox="1"/>
          <p:nvPr/>
        </p:nvSpPr>
        <p:spPr>
          <a:xfrm>
            <a:off x="6967840" y="585476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02A99F7-A1AA-9FC8-DDFB-D3457963CE1D}"/>
              </a:ext>
            </a:extLst>
          </p:cNvPr>
          <p:cNvSpPr txBox="1"/>
          <p:nvPr/>
        </p:nvSpPr>
        <p:spPr>
          <a:xfrm>
            <a:off x="7929070" y="591121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660D7FB-2D7F-967A-ECF3-818A2EDAB355}"/>
              </a:ext>
            </a:extLst>
          </p:cNvPr>
          <p:cNvSpPr txBox="1"/>
          <p:nvPr/>
        </p:nvSpPr>
        <p:spPr>
          <a:xfrm>
            <a:off x="8950252" y="586896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9FBB3B4-8C04-499E-7F7E-A1F10B3603D8}"/>
              </a:ext>
            </a:extLst>
          </p:cNvPr>
          <p:cNvSpPr txBox="1"/>
          <p:nvPr/>
        </p:nvSpPr>
        <p:spPr>
          <a:xfrm>
            <a:off x="10027872" y="584217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</p:spTree>
    <p:extLst>
      <p:ext uri="{BB962C8B-B14F-4D97-AF65-F5344CB8AC3E}">
        <p14:creationId xmlns:p14="http://schemas.microsoft.com/office/powerpoint/2010/main" val="170977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6100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5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4032076" y="1759495"/>
            <a:ext cx="4037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Août  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6A2DD-7CEF-FAF9-0467-D1A70BCBA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89986" y="3833585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61C435-D6EE-1D77-9ACB-5E449941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1726" y="382649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069FE-D5BC-C4C0-7C16-5DFA1514D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996" y="3830040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3962DE-3616-EE1D-6F82-A06A32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898" y="383358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26CDB-6D94-CFAA-B1B0-2F30CD155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022" y="3843245"/>
            <a:ext cx="844486" cy="797695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A208738-43E1-D9F2-BF56-03BB6E9C3F27}"/>
              </a:ext>
            </a:extLst>
          </p:cNvPr>
          <p:cNvCxnSpPr>
            <a:cxnSpLocks/>
          </p:cNvCxnSpPr>
          <p:nvPr/>
        </p:nvCxnSpPr>
        <p:spPr>
          <a:xfrm>
            <a:off x="4221126" y="1562986"/>
            <a:ext cx="10632" cy="11164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Afficher l’image source">
            <a:extLst>
              <a:ext uri="{FF2B5EF4-FFF2-40B4-BE49-F238E27FC236}">
                <a16:creationId xmlns:a16="http://schemas.microsoft.com/office/drawing/2014/main" id="{A92A112E-7E14-7EFC-2AF3-4A36942F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" y="213003"/>
            <a:ext cx="2125847" cy="22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ategory Archive for ‘-Saziv-’ at Plamtjeli!">
            <a:extLst>
              <a:ext uri="{FF2B5EF4-FFF2-40B4-BE49-F238E27FC236}">
                <a16:creationId xmlns:a16="http://schemas.microsoft.com/office/drawing/2014/main" id="{383D5D00-A6C7-8716-09A7-C1B9D94B1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25" y="236737"/>
            <a:ext cx="2993832" cy="18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u revoir – Blog de NATALIA PROF DE FRANÇAIS">
            <a:extLst>
              <a:ext uri="{FF2B5EF4-FFF2-40B4-BE49-F238E27FC236}">
                <a16:creationId xmlns:a16="http://schemas.microsoft.com/office/drawing/2014/main" id="{466CB019-A9D5-6095-5656-FBF8DBB8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58" y="236737"/>
            <a:ext cx="1888514" cy="16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E5BE0E1-B67E-843F-3E88-BF9CF73AD4FC}"/>
              </a:ext>
            </a:extLst>
          </p:cNvPr>
          <p:cNvCxnSpPr>
            <a:cxnSpLocks/>
          </p:cNvCxnSpPr>
          <p:nvPr/>
        </p:nvCxnSpPr>
        <p:spPr>
          <a:xfrm flipH="1">
            <a:off x="2325858" y="1603744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8EDD7E1-A2D8-7FBD-4C37-E823D47C752B}"/>
              </a:ext>
            </a:extLst>
          </p:cNvPr>
          <p:cNvCxnSpPr>
            <a:cxnSpLocks/>
          </p:cNvCxnSpPr>
          <p:nvPr/>
        </p:nvCxnSpPr>
        <p:spPr>
          <a:xfrm flipH="1">
            <a:off x="4027279" y="1592447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ADE5B35-16DB-4DC6-31B2-6F11A83291A7}"/>
              </a:ext>
            </a:extLst>
          </p:cNvPr>
          <p:cNvCxnSpPr>
            <a:cxnSpLocks/>
          </p:cNvCxnSpPr>
          <p:nvPr/>
        </p:nvCxnSpPr>
        <p:spPr>
          <a:xfrm flipH="1">
            <a:off x="143639" y="1583808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CAA6821C-E88C-77C3-2C64-5FE202860511}"/>
              </a:ext>
            </a:extLst>
          </p:cNvPr>
          <p:cNvSpPr txBox="1"/>
          <p:nvPr/>
        </p:nvSpPr>
        <p:spPr>
          <a:xfrm>
            <a:off x="769110" y="584722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BDBA8C-3AF4-6BC3-3529-F0A77079673C}"/>
              </a:ext>
            </a:extLst>
          </p:cNvPr>
          <p:cNvSpPr txBox="1"/>
          <p:nvPr/>
        </p:nvSpPr>
        <p:spPr>
          <a:xfrm>
            <a:off x="1839489" y="579325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771B0A1-DC6F-E3E9-5EF3-C62A92171AFE}"/>
              </a:ext>
            </a:extLst>
          </p:cNvPr>
          <p:cNvSpPr txBox="1"/>
          <p:nvPr/>
        </p:nvSpPr>
        <p:spPr>
          <a:xfrm>
            <a:off x="2916530" y="587711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CA30815-7D5F-095E-4B6A-569FE9100C28}"/>
              </a:ext>
            </a:extLst>
          </p:cNvPr>
          <p:cNvSpPr txBox="1"/>
          <p:nvPr/>
        </p:nvSpPr>
        <p:spPr>
          <a:xfrm>
            <a:off x="3916613" y="585501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783A9B6-F3F2-F9DD-43F3-43E18F37DB9A}"/>
              </a:ext>
            </a:extLst>
          </p:cNvPr>
          <p:cNvSpPr txBox="1"/>
          <p:nvPr/>
        </p:nvSpPr>
        <p:spPr>
          <a:xfrm>
            <a:off x="4877843" y="591146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830C97C-5689-BD5F-4BAA-677D9FFBF9C7}"/>
              </a:ext>
            </a:extLst>
          </p:cNvPr>
          <p:cNvSpPr txBox="1"/>
          <p:nvPr/>
        </p:nvSpPr>
        <p:spPr>
          <a:xfrm>
            <a:off x="5899025" y="586920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83B89A0-956E-F28D-7F76-4E6AF570BEAA}"/>
              </a:ext>
            </a:extLst>
          </p:cNvPr>
          <p:cNvSpPr txBox="1"/>
          <p:nvPr/>
        </p:nvSpPr>
        <p:spPr>
          <a:xfrm>
            <a:off x="6976645" y="584241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D2BA7C5-7C6D-4502-A029-6BD4525FED3F}"/>
              </a:ext>
            </a:extLst>
          </p:cNvPr>
          <p:cNvSpPr txBox="1"/>
          <p:nvPr/>
        </p:nvSpPr>
        <p:spPr>
          <a:xfrm>
            <a:off x="7889257" y="584177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D5055E1-B75E-F322-53D5-F3C68EDEDDB6}"/>
              </a:ext>
            </a:extLst>
          </p:cNvPr>
          <p:cNvSpPr txBox="1"/>
          <p:nvPr/>
        </p:nvSpPr>
        <p:spPr>
          <a:xfrm>
            <a:off x="8968459" y="584177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CF1D168-4FF0-3F71-74D6-B21AC1C27812}"/>
              </a:ext>
            </a:extLst>
          </p:cNvPr>
          <p:cNvSpPr txBox="1"/>
          <p:nvPr/>
        </p:nvSpPr>
        <p:spPr>
          <a:xfrm>
            <a:off x="10036677" y="587165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</p:spTree>
    <p:extLst>
      <p:ext uri="{BB962C8B-B14F-4D97-AF65-F5344CB8AC3E}">
        <p14:creationId xmlns:p14="http://schemas.microsoft.com/office/powerpoint/2010/main" val="338457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 w="11430">
                  <a:solidFill>
                    <a:srgbClr val="F79646">
                      <a:lumMod val="75000"/>
                    </a:srgbClr>
                  </a:solidFill>
                </a:ln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lius Swash Caps" panose="02000603000000000000" pitchFamily="2" charset="0"/>
                <a:ea typeface="+mn-ea"/>
                <a:cs typeface="+mn-cs"/>
              </a:rPr>
              <a:t>été</a:t>
            </a:r>
            <a:endParaRPr kumimoji="0" lang="fr-FR" sz="6000" b="1" i="0" u="none" strike="noStrike" kern="1200" cap="none" spc="0" normalizeH="0" baseline="0" noProof="0" dirty="0">
              <a:ln w="11430">
                <a:solidFill>
                  <a:srgbClr val="F79646">
                    <a:lumMod val="75000"/>
                  </a:srgbClr>
                </a:solidFill>
              </a:ln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3237424" y="1692505"/>
            <a:ext cx="4037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Delius Swash Caps" panose="02000603000000000000" pitchFamily="2" charset="0"/>
                <a:ea typeface="+mn-ea"/>
                <a:cs typeface="+mn-cs"/>
              </a:rPr>
              <a:t>Août   2025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6A2DD-7CEF-FAF9-0467-D1A70BCBA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89986" y="3833585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61C435-D6EE-1D77-9ACB-5E449941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1726" y="382649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069FE-D5BC-C4C0-7C16-5DFA1514D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996" y="3830040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3962DE-3616-EE1D-6F82-A06A32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898" y="383358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26CDB-6D94-CFAA-B1B0-2F30CD155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022" y="3843245"/>
            <a:ext cx="844486" cy="797695"/>
          </a:xfrm>
          <a:prstGeom prst="rect">
            <a:avLst/>
          </a:prstGeom>
        </p:spPr>
      </p:pic>
      <p:pic>
        <p:nvPicPr>
          <p:cNvPr id="2" name="Picture 2" descr="Afficher l’image source">
            <a:extLst>
              <a:ext uri="{FF2B5EF4-FFF2-40B4-BE49-F238E27FC236}">
                <a16:creationId xmlns:a16="http://schemas.microsoft.com/office/drawing/2014/main" id="{A92A112E-7E14-7EFC-2AF3-4A36942F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" y="213003"/>
            <a:ext cx="2125847" cy="22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u revoir – Blog de NATALIA PROF DE FRANÇAIS">
            <a:extLst>
              <a:ext uri="{FF2B5EF4-FFF2-40B4-BE49-F238E27FC236}">
                <a16:creationId xmlns:a16="http://schemas.microsoft.com/office/drawing/2014/main" id="{466CB019-A9D5-6095-5656-FBF8DBB8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58" y="236737"/>
            <a:ext cx="1888514" cy="16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E5BE0E1-B67E-843F-3E88-BF9CF73AD4FC}"/>
              </a:ext>
            </a:extLst>
          </p:cNvPr>
          <p:cNvCxnSpPr>
            <a:cxnSpLocks/>
          </p:cNvCxnSpPr>
          <p:nvPr/>
        </p:nvCxnSpPr>
        <p:spPr>
          <a:xfrm flipH="1">
            <a:off x="2325858" y="1603744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8EDD7E1-A2D8-7FBD-4C37-E823D47C752B}"/>
              </a:ext>
            </a:extLst>
          </p:cNvPr>
          <p:cNvCxnSpPr>
            <a:cxnSpLocks/>
          </p:cNvCxnSpPr>
          <p:nvPr/>
        </p:nvCxnSpPr>
        <p:spPr>
          <a:xfrm flipH="1">
            <a:off x="4027279" y="1592447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ADE5B35-16DB-4DC6-31B2-6F11A83291A7}"/>
              </a:ext>
            </a:extLst>
          </p:cNvPr>
          <p:cNvCxnSpPr>
            <a:cxnSpLocks/>
          </p:cNvCxnSpPr>
          <p:nvPr/>
        </p:nvCxnSpPr>
        <p:spPr>
          <a:xfrm flipH="1">
            <a:off x="143639" y="1583808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A718BCF-D98F-861D-19B1-AFC79FBF87CE}"/>
              </a:ext>
            </a:extLst>
          </p:cNvPr>
          <p:cNvSpPr txBox="1"/>
          <p:nvPr/>
        </p:nvSpPr>
        <p:spPr>
          <a:xfrm>
            <a:off x="819821" y="589463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B81ED06-3B64-534E-51D4-0BA5FA690638}"/>
              </a:ext>
            </a:extLst>
          </p:cNvPr>
          <p:cNvSpPr txBox="1"/>
          <p:nvPr/>
        </p:nvSpPr>
        <p:spPr>
          <a:xfrm>
            <a:off x="1809213" y="586594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744DDE8-2D73-67FA-C83D-DA997919A7E1}"/>
              </a:ext>
            </a:extLst>
          </p:cNvPr>
          <p:cNvSpPr txBox="1"/>
          <p:nvPr/>
        </p:nvSpPr>
        <p:spPr>
          <a:xfrm>
            <a:off x="2873287" y="584768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742C5B9-BE19-D16E-B5A8-BBCFA77909A7}"/>
              </a:ext>
            </a:extLst>
          </p:cNvPr>
          <p:cNvSpPr txBox="1"/>
          <p:nvPr/>
        </p:nvSpPr>
        <p:spPr>
          <a:xfrm>
            <a:off x="3865220" y="587877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6953E4B-667E-2FB6-6704-8D3898EA0FD7}"/>
              </a:ext>
            </a:extLst>
          </p:cNvPr>
          <p:cNvSpPr txBox="1"/>
          <p:nvPr/>
        </p:nvSpPr>
        <p:spPr>
          <a:xfrm>
            <a:off x="4943461" y="585531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5240AE7-2738-0CDD-5977-D55E85247399}"/>
              </a:ext>
            </a:extLst>
          </p:cNvPr>
          <p:cNvSpPr txBox="1"/>
          <p:nvPr/>
        </p:nvSpPr>
        <p:spPr>
          <a:xfrm>
            <a:off x="5979679" y="586854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61B8757-959C-BE0A-9D48-846052BE463F}"/>
              </a:ext>
            </a:extLst>
          </p:cNvPr>
          <p:cNvSpPr txBox="1"/>
          <p:nvPr/>
        </p:nvSpPr>
        <p:spPr>
          <a:xfrm>
            <a:off x="6976645" y="588681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C2BC501-3B16-60C4-EE9B-7BB5E4CCCC92}"/>
              </a:ext>
            </a:extLst>
          </p:cNvPr>
          <p:cNvSpPr txBox="1"/>
          <p:nvPr/>
        </p:nvSpPr>
        <p:spPr>
          <a:xfrm>
            <a:off x="7927259" y="590226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961FDC8-0E03-9B1E-9D20-18D155B6108F}"/>
              </a:ext>
            </a:extLst>
          </p:cNvPr>
          <p:cNvSpPr txBox="1"/>
          <p:nvPr/>
        </p:nvSpPr>
        <p:spPr>
          <a:xfrm>
            <a:off x="8916651" y="587357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5450B4F-BD4F-88EE-AAFF-0B94B9FB78AB}"/>
              </a:ext>
            </a:extLst>
          </p:cNvPr>
          <p:cNvSpPr txBox="1"/>
          <p:nvPr/>
        </p:nvSpPr>
        <p:spPr>
          <a:xfrm>
            <a:off x="9980725" y="585531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samedi</a:t>
            </a:r>
          </a:p>
        </p:txBody>
      </p:sp>
      <p:pic>
        <p:nvPicPr>
          <p:cNvPr id="12" name="Picture 2" descr="Coloriage d’été : l’art-thérapie parfaite pour grands et petits">
            <a:extLst>
              <a:ext uri="{FF2B5EF4-FFF2-40B4-BE49-F238E27FC236}">
                <a16:creationId xmlns:a16="http://schemas.microsoft.com/office/drawing/2014/main" id="{81CF85DC-5C7D-C19B-B921-8C0A94E40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36" y="249607"/>
            <a:ext cx="1823750" cy="236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E2 • Géographie • La montagne">
            <a:extLst>
              <a:ext uri="{FF2B5EF4-FFF2-40B4-BE49-F238E27FC236}">
                <a16:creationId xmlns:a16="http://schemas.microsoft.com/office/drawing/2014/main" id="{32812F08-9F32-3CCD-2E07-96CA3359E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74" y="161754"/>
            <a:ext cx="2133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2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 w="11430">
                  <a:solidFill>
                    <a:srgbClr val="F79646">
                      <a:lumMod val="75000"/>
                    </a:srgbClr>
                  </a:solidFill>
                </a:ln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lius Swash Caps" panose="02000603000000000000" pitchFamily="2" charset="0"/>
                <a:ea typeface="+mn-ea"/>
                <a:cs typeface="+mn-cs"/>
              </a:rPr>
              <a:t>été</a:t>
            </a:r>
            <a:endParaRPr kumimoji="0" lang="fr-FR" sz="6000" b="1" i="0" u="none" strike="noStrike" kern="1200" cap="none" spc="0" normalizeH="0" baseline="0" noProof="0" dirty="0">
              <a:ln w="11430">
                <a:solidFill>
                  <a:srgbClr val="F79646">
                    <a:lumMod val="75000"/>
                  </a:srgbClr>
                </a:solidFill>
              </a:ln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3237424" y="1692505"/>
            <a:ext cx="4037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Delius Swash Caps" panose="02000603000000000000" pitchFamily="2" charset="0"/>
                <a:ea typeface="+mn-ea"/>
                <a:cs typeface="+mn-cs"/>
              </a:rPr>
              <a:t>Août   2025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6A2DD-7CEF-FAF9-0467-D1A70BCBA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89986" y="3833585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61C435-D6EE-1D77-9ACB-5E449941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1726" y="382649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069FE-D5BC-C4C0-7C16-5DFA1514D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996" y="3830040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3962DE-3616-EE1D-6F82-A06A32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898" y="383358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26CDB-6D94-CFAA-B1B0-2F30CD155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022" y="3843245"/>
            <a:ext cx="844486" cy="797695"/>
          </a:xfrm>
          <a:prstGeom prst="rect">
            <a:avLst/>
          </a:prstGeom>
        </p:spPr>
      </p:pic>
      <p:pic>
        <p:nvPicPr>
          <p:cNvPr id="2" name="Picture 2" descr="Afficher l’image source">
            <a:extLst>
              <a:ext uri="{FF2B5EF4-FFF2-40B4-BE49-F238E27FC236}">
                <a16:creationId xmlns:a16="http://schemas.microsoft.com/office/drawing/2014/main" id="{A92A112E-7E14-7EFC-2AF3-4A36942F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" y="213003"/>
            <a:ext cx="2125847" cy="22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u revoir – Blog de NATALIA PROF DE FRANÇAIS">
            <a:extLst>
              <a:ext uri="{FF2B5EF4-FFF2-40B4-BE49-F238E27FC236}">
                <a16:creationId xmlns:a16="http://schemas.microsoft.com/office/drawing/2014/main" id="{466CB019-A9D5-6095-5656-FBF8DBB8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58" y="236737"/>
            <a:ext cx="1888514" cy="16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E5BE0E1-B67E-843F-3E88-BF9CF73AD4FC}"/>
              </a:ext>
            </a:extLst>
          </p:cNvPr>
          <p:cNvCxnSpPr>
            <a:cxnSpLocks/>
          </p:cNvCxnSpPr>
          <p:nvPr/>
        </p:nvCxnSpPr>
        <p:spPr>
          <a:xfrm flipH="1">
            <a:off x="2325858" y="1603744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8EDD7E1-A2D8-7FBD-4C37-E823D47C752B}"/>
              </a:ext>
            </a:extLst>
          </p:cNvPr>
          <p:cNvCxnSpPr>
            <a:cxnSpLocks/>
          </p:cNvCxnSpPr>
          <p:nvPr/>
        </p:nvCxnSpPr>
        <p:spPr>
          <a:xfrm flipH="1">
            <a:off x="4027279" y="1592447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ADE5B35-16DB-4DC6-31B2-6F11A83291A7}"/>
              </a:ext>
            </a:extLst>
          </p:cNvPr>
          <p:cNvCxnSpPr>
            <a:cxnSpLocks/>
          </p:cNvCxnSpPr>
          <p:nvPr/>
        </p:nvCxnSpPr>
        <p:spPr>
          <a:xfrm flipH="1">
            <a:off x="143639" y="1583808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0742C5B9-BE19-D16E-B5A8-BBCFA77909A7}"/>
              </a:ext>
            </a:extLst>
          </p:cNvPr>
          <p:cNvSpPr txBox="1"/>
          <p:nvPr/>
        </p:nvSpPr>
        <p:spPr>
          <a:xfrm>
            <a:off x="767066" y="590157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6953E4B-667E-2FB6-6704-8D3898EA0FD7}"/>
              </a:ext>
            </a:extLst>
          </p:cNvPr>
          <p:cNvSpPr txBox="1"/>
          <p:nvPr/>
        </p:nvSpPr>
        <p:spPr>
          <a:xfrm>
            <a:off x="1845307" y="587811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5240AE7-2738-0CDD-5977-D55E85247399}"/>
              </a:ext>
            </a:extLst>
          </p:cNvPr>
          <p:cNvSpPr txBox="1"/>
          <p:nvPr/>
        </p:nvSpPr>
        <p:spPr>
          <a:xfrm>
            <a:off x="2881525" y="589135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61B8757-959C-BE0A-9D48-846052BE463F}"/>
              </a:ext>
            </a:extLst>
          </p:cNvPr>
          <p:cNvSpPr txBox="1"/>
          <p:nvPr/>
        </p:nvSpPr>
        <p:spPr>
          <a:xfrm>
            <a:off x="3878491" y="590961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C2BC501-3B16-60C4-EE9B-7BB5E4CCCC92}"/>
              </a:ext>
            </a:extLst>
          </p:cNvPr>
          <p:cNvSpPr txBox="1"/>
          <p:nvPr/>
        </p:nvSpPr>
        <p:spPr>
          <a:xfrm>
            <a:off x="4829105" y="592507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961FDC8-0E03-9B1E-9D20-18D155B6108F}"/>
              </a:ext>
            </a:extLst>
          </p:cNvPr>
          <p:cNvSpPr txBox="1"/>
          <p:nvPr/>
        </p:nvSpPr>
        <p:spPr>
          <a:xfrm>
            <a:off x="5818497" y="589638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5450B4F-BD4F-88EE-AAFF-0B94B9FB78AB}"/>
              </a:ext>
            </a:extLst>
          </p:cNvPr>
          <p:cNvSpPr txBox="1"/>
          <p:nvPr/>
        </p:nvSpPr>
        <p:spPr>
          <a:xfrm>
            <a:off x="6882571" y="587811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10B044-EF70-13D8-8D8A-CE4FECC42682}"/>
              </a:ext>
            </a:extLst>
          </p:cNvPr>
          <p:cNvSpPr txBox="1"/>
          <p:nvPr/>
        </p:nvSpPr>
        <p:spPr>
          <a:xfrm>
            <a:off x="7950952" y="586141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AAEC539-D77E-FE06-3A9C-3578FCCA7F41}"/>
              </a:ext>
            </a:extLst>
          </p:cNvPr>
          <p:cNvSpPr txBox="1"/>
          <p:nvPr/>
        </p:nvSpPr>
        <p:spPr>
          <a:xfrm>
            <a:off x="9029193" y="583795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7AB7A5D-EDE7-9A1C-126C-1C59F0FC441E}"/>
              </a:ext>
            </a:extLst>
          </p:cNvPr>
          <p:cNvSpPr txBox="1"/>
          <p:nvPr/>
        </p:nvSpPr>
        <p:spPr>
          <a:xfrm>
            <a:off x="10065411" y="585118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mardi</a:t>
            </a:r>
          </a:p>
        </p:txBody>
      </p:sp>
      <p:pic>
        <p:nvPicPr>
          <p:cNvPr id="1028" name="Picture 4" descr="Creative and Curious Kids!: Dear America...">
            <a:extLst>
              <a:ext uri="{FF2B5EF4-FFF2-40B4-BE49-F238E27FC236}">
                <a16:creationId xmlns:a16="http://schemas.microsoft.com/office/drawing/2014/main" id="{DBD4D237-DF24-2C6C-3F7B-28596FA1E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35" y="320064"/>
            <a:ext cx="2151742" cy="193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12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061B8757-959C-BE0A-9D48-846052BE463F}"/>
              </a:ext>
            </a:extLst>
          </p:cNvPr>
          <p:cNvSpPr txBox="1"/>
          <p:nvPr/>
        </p:nvSpPr>
        <p:spPr>
          <a:xfrm>
            <a:off x="838955" y="587766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C2BC501-3B16-60C4-EE9B-7BB5E4CCCC92}"/>
              </a:ext>
            </a:extLst>
          </p:cNvPr>
          <p:cNvSpPr txBox="1"/>
          <p:nvPr/>
        </p:nvSpPr>
        <p:spPr>
          <a:xfrm>
            <a:off x="1789569" y="589311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961FDC8-0E03-9B1E-9D20-18D155B6108F}"/>
              </a:ext>
            </a:extLst>
          </p:cNvPr>
          <p:cNvSpPr txBox="1"/>
          <p:nvPr/>
        </p:nvSpPr>
        <p:spPr>
          <a:xfrm>
            <a:off x="2778961" y="586442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5450B4F-BD4F-88EE-AAFF-0B94B9FB78AB}"/>
              </a:ext>
            </a:extLst>
          </p:cNvPr>
          <p:cNvSpPr txBox="1"/>
          <p:nvPr/>
        </p:nvSpPr>
        <p:spPr>
          <a:xfrm>
            <a:off x="3843035" y="584616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D10B044-EF70-13D8-8D8A-CE4FECC42682}"/>
              </a:ext>
            </a:extLst>
          </p:cNvPr>
          <p:cNvSpPr txBox="1"/>
          <p:nvPr/>
        </p:nvSpPr>
        <p:spPr>
          <a:xfrm>
            <a:off x="4911416" y="582945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AAEC539-D77E-FE06-3A9C-3578FCCA7F41}"/>
              </a:ext>
            </a:extLst>
          </p:cNvPr>
          <p:cNvSpPr txBox="1"/>
          <p:nvPr/>
        </p:nvSpPr>
        <p:spPr>
          <a:xfrm>
            <a:off x="5989657" y="580600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7AB7A5D-EDE7-9A1C-126C-1C59F0FC441E}"/>
              </a:ext>
            </a:extLst>
          </p:cNvPr>
          <p:cNvSpPr txBox="1"/>
          <p:nvPr/>
        </p:nvSpPr>
        <p:spPr>
          <a:xfrm>
            <a:off x="7025875" y="581923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11E1111-DB6E-7A02-6012-453B50D8B810}"/>
              </a:ext>
            </a:extLst>
          </p:cNvPr>
          <p:cNvSpPr txBox="1"/>
          <p:nvPr/>
        </p:nvSpPr>
        <p:spPr>
          <a:xfrm>
            <a:off x="7989731" y="583978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68802CA-89CC-E578-DEC8-C0136A7EA235}"/>
              </a:ext>
            </a:extLst>
          </p:cNvPr>
          <p:cNvSpPr txBox="1"/>
          <p:nvPr/>
        </p:nvSpPr>
        <p:spPr>
          <a:xfrm>
            <a:off x="8940345" y="585523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EFD3A96-A287-9EB2-8A2A-38E042FD3F92}"/>
              </a:ext>
            </a:extLst>
          </p:cNvPr>
          <p:cNvSpPr txBox="1"/>
          <p:nvPr/>
        </p:nvSpPr>
        <p:spPr>
          <a:xfrm>
            <a:off x="9929737" y="582654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vendredi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390371A-1704-A380-5D66-ACB558871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04" y="3806487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030A061-AB15-3178-6061-0BA34C21D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50" y="3825072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071ED5-BDF4-C4D4-2E23-31C86C5B5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06" y="3810204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E4DB1ADD-4FE7-A09A-6414-7C32E019D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53" y="3795336"/>
            <a:ext cx="778024" cy="8626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6E99609-EA4F-9BCB-5C08-A1597CF0E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00" y="3742457"/>
            <a:ext cx="730249" cy="945306"/>
          </a:xfrm>
          <a:prstGeom prst="rect">
            <a:avLst/>
          </a:prstGeom>
        </p:spPr>
      </p:pic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05578F7-1104-CF8B-623E-D2F2BCE9A28C}"/>
              </a:ext>
            </a:extLst>
          </p:cNvPr>
          <p:cNvCxnSpPr/>
          <p:nvPr/>
        </p:nvCxnSpPr>
        <p:spPr>
          <a:xfrm flipV="1">
            <a:off x="5256209" y="1594624"/>
            <a:ext cx="7167" cy="10874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973D6A6E-1C97-97C6-4CA0-0C91EB44FAC6}"/>
              </a:ext>
            </a:extLst>
          </p:cNvPr>
          <p:cNvSpPr txBox="1"/>
          <p:nvPr/>
        </p:nvSpPr>
        <p:spPr>
          <a:xfrm>
            <a:off x="5292478" y="1733724"/>
            <a:ext cx="50880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Delius Swash Caps" panose="02000603000000000000" pitchFamily="2" charset="0"/>
                <a:ea typeface="+mn-ea"/>
                <a:cs typeface="+mn-cs"/>
              </a:rPr>
              <a:t>Septembre   2025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B91CE1-BAFF-F31C-9815-73A2842308A3}"/>
              </a:ext>
            </a:extLst>
          </p:cNvPr>
          <p:cNvSpPr/>
          <p:nvPr/>
        </p:nvSpPr>
        <p:spPr>
          <a:xfrm>
            <a:off x="150806" y="1363026"/>
            <a:ext cx="5076301" cy="60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2" descr="CestFranc: Finies les vacances ! C'est la rentrée... (2)">
            <a:extLst>
              <a:ext uri="{FF2B5EF4-FFF2-40B4-BE49-F238E27FC236}">
                <a16:creationId xmlns:a16="http://schemas.microsoft.com/office/drawing/2014/main" id="{0DEC5D6F-09A7-CFED-19F2-A5061DFF1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31" b="98428" l="3125" r="93438">
                        <a14:foregroundMark x1="36875" y1="7862" x2="11250" y2="32390"/>
                        <a14:foregroundMark x1="11250" y1="32390" x2="5313" y2="39308"/>
                        <a14:foregroundMark x1="5313" y1="39308" x2="5313" y2="39308"/>
                        <a14:foregroundMark x1="4688" y1="32704" x2="10313" y2="23270"/>
                        <a14:foregroundMark x1="10313" y1="23270" x2="21250" y2="16667"/>
                        <a14:foregroundMark x1="21250" y1="16667" x2="12812" y2="21069"/>
                        <a14:foregroundMark x1="17500" y1="16667" x2="27500" y2="7233"/>
                        <a14:foregroundMark x1="27500" y1="7233" x2="37813" y2="7862"/>
                        <a14:foregroundMark x1="37813" y1="7862" x2="45000" y2="17610"/>
                        <a14:foregroundMark x1="45000" y1="17610" x2="44688" y2="21384"/>
                        <a14:foregroundMark x1="30000" y1="7862" x2="12812" y2="13836"/>
                        <a14:foregroundMark x1="12812" y1="13836" x2="3750" y2="24214"/>
                        <a14:foregroundMark x1="3750" y1="24214" x2="5938" y2="37421"/>
                        <a14:foregroundMark x1="5938" y1="37421" x2="10938" y2="39623"/>
                        <a14:foregroundMark x1="4063" y1="25157" x2="3125" y2="37421"/>
                        <a14:foregroundMark x1="3125" y1="37421" x2="10313" y2="42453"/>
                        <a14:foregroundMark x1="10313" y1="42453" x2="15313" y2="43082"/>
                        <a14:foregroundMark x1="21875" y1="9748" x2="42813" y2="5975"/>
                        <a14:foregroundMark x1="42813" y1="5975" x2="49063" y2="13208"/>
                        <a14:foregroundMark x1="49063" y1="13208" x2="49688" y2="19182"/>
                        <a14:foregroundMark x1="50938" y1="20126" x2="54688" y2="7862"/>
                        <a14:foregroundMark x1="54688" y1="7862" x2="73438" y2="5346"/>
                        <a14:foregroundMark x1="73438" y1="5346" x2="88125" y2="11635"/>
                        <a14:foregroundMark x1="88125" y1="11635" x2="94063" y2="20126"/>
                        <a14:foregroundMark x1="94063" y1="20126" x2="91875" y2="34906"/>
                        <a14:foregroundMark x1="91875" y1="34906" x2="82500" y2="44654"/>
                        <a14:foregroundMark x1="83750" y1="44654" x2="98438" y2="59748"/>
                        <a14:foregroundMark x1="98438" y1="59748" x2="86875" y2="87736"/>
                        <a14:foregroundMark x1="86875" y1="87736" x2="78125" y2="92138"/>
                        <a14:foregroundMark x1="78125" y1="92138" x2="62500" y2="86164"/>
                        <a14:foregroundMark x1="62500" y1="86164" x2="57500" y2="78616"/>
                        <a14:foregroundMark x1="57500" y1="78616" x2="57500" y2="76730"/>
                        <a14:foregroundMark x1="93438" y1="22327" x2="91250" y2="35535"/>
                        <a14:foregroundMark x1="91250" y1="35535" x2="86250" y2="43082"/>
                        <a14:foregroundMark x1="86250" y1="43082" x2="93438" y2="30503"/>
                        <a14:foregroundMark x1="93438" y1="30503" x2="91875" y2="20440"/>
                        <a14:foregroundMark x1="2500" y1="69182" x2="13438" y2="88679"/>
                        <a14:foregroundMark x1="13438" y1="88679" x2="25313" y2="95283"/>
                        <a14:foregroundMark x1="25313" y1="95283" x2="42188" y2="96226"/>
                        <a14:foregroundMark x1="42188" y1="96226" x2="50000" y2="85220"/>
                        <a14:foregroundMark x1="50000" y1="85220" x2="52812" y2="71384"/>
                        <a14:foregroundMark x1="46875" y1="91824" x2="46875" y2="98742"/>
                        <a14:foregroundMark x1="52188" y1="7862" x2="74688" y2="5031"/>
                        <a14:foregroundMark x1="74688" y1="5031" x2="88125" y2="8176"/>
                        <a14:foregroundMark x1="88125" y1="8176" x2="88125" y2="8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8" y="262191"/>
            <a:ext cx="2397727" cy="2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estFranc: Finies les vacances ! C'est la rentrée... (1)">
            <a:extLst>
              <a:ext uri="{FF2B5EF4-FFF2-40B4-BE49-F238E27FC236}">
                <a16:creationId xmlns:a16="http://schemas.microsoft.com/office/drawing/2014/main" id="{BE59A57E-F053-9F63-EA04-18AC281FF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97" y="701359"/>
            <a:ext cx="2397727" cy="183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L'univers de ma classe: Les cahiers et classeurs de mes élèves">
            <a:extLst>
              <a:ext uri="{FF2B5EF4-FFF2-40B4-BE49-F238E27FC236}">
                <a16:creationId xmlns:a16="http://schemas.microsoft.com/office/drawing/2014/main" id="{2B23FEE4-2812-F637-8397-7F671B871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44" y="341314"/>
            <a:ext cx="1905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Twelve Makes a Dozen: July 2014">
            <a:extLst>
              <a:ext uri="{FF2B5EF4-FFF2-40B4-BE49-F238E27FC236}">
                <a16:creationId xmlns:a16="http://schemas.microsoft.com/office/drawing/2014/main" id="{3450EC4D-FC2D-AC1C-189B-DDD892819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2332">
            <a:off x="9832992" y="316683"/>
            <a:ext cx="393239" cy="63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Blogography × Colors">
            <a:extLst>
              <a:ext uri="{FF2B5EF4-FFF2-40B4-BE49-F238E27FC236}">
                <a16:creationId xmlns:a16="http://schemas.microsoft.com/office/drawing/2014/main" id="{C7E74086-ECD6-125F-6F81-8DA4E922E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76" y="637925"/>
            <a:ext cx="1253813" cy="82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852413" y="384086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1200" cap="none" spc="0" normalizeH="0" baseline="0" noProof="0" dirty="0">
                <a:ln w="11430">
                  <a:solidFill>
                    <a:srgbClr val="F79646">
                      <a:lumMod val="75000"/>
                    </a:srgbClr>
                  </a:solidFill>
                </a:ln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elius Swash Caps" panose="02000603000000000000" pitchFamily="2" charset="0"/>
                <a:ea typeface="+mn-ea"/>
                <a:cs typeface="+mn-cs"/>
              </a:rPr>
              <a:t>été</a:t>
            </a:r>
            <a:endParaRPr kumimoji="0" lang="fr-FR" sz="6000" b="1" i="0" u="none" strike="noStrike" kern="1200" cap="none" spc="0" normalizeH="0" baseline="0" noProof="0" dirty="0">
              <a:ln w="11430">
                <a:solidFill>
                  <a:srgbClr val="F79646">
                    <a:lumMod val="75000"/>
                  </a:srgbClr>
                </a:solidFill>
              </a:ln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4" descr="Rentrée scolaire">
            <a:extLst>
              <a:ext uri="{FF2B5EF4-FFF2-40B4-BE49-F238E27FC236}">
                <a16:creationId xmlns:a16="http://schemas.microsoft.com/office/drawing/2014/main" id="{DDAC98BA-21F5-5782-BC7E-A72CF79BF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2" b="17604"/>
          <a:stretch/>
        </p:blipFill>
        <p:spPr bwMode="auto">
          <a:xfrm>
            <a:off x="5284153" y="5023604"/>
            <a:ext cx="1988284" cy="6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1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2711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2025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4963250-093F-4CB1-B046-FA67827709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3428" y="3809756"/>
            <a:ext cx="844486" cy="7976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731BA0-1B8B-444B-9D13-4669DBBE7B9D}"/>
              </a:ext>
            </a:extLst>
          </p:cNvPr>
          <p:cNvSpPr txBox="1"/>
          <p:nvPr/>
        </p:nvSpPr>
        <p:spPr>
          <a:xfrm>
            <a:off x="3033842" y="5822544"/>
            <a:ext cx="13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de 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la terre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5A2E5E0-79E4-47D7-97B3-BAA7C2250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51" y="4643176"/>
            <a:ext cx="1296060" cy="12960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411A0D8-FA5C-42ED-35E5-42EBC382B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917" y="3764253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C66292B-482A-04F5-E370-9D69A0D2F1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4696" y="3829807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AF13D67-7984-3190-7D68-4BDB476400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358" y="3845481"/>
            <a:ext cx="844486" cy="797695"/>
          </a:xfrm>
          <a:prstGeom prst="rect">
            <a:avLst/>
          </a:prstGeom>
        </p:spPr>
      </p:pic>
      <p:pic>
        <p:nvPicPr>
          <p:cNvPr id="6146" name="Picture 2" descr="Earth Day Best Practices | Six Degrees Uptown Minneapolis">
            <a:extLst>
              <a:ext uri="{FF2B5EF4-FFF2-40B4-BE49-F238E27FC236}">
                <a16:creationId xmlns:a16="http://schemas.microsoft.com/office/drawing/2014/main" id="{B9D8E859-E3E5-10B1-0E56-73C1C367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4" y="251761"/>
            <a:ext cx="2547349" cy="22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AAD76D7-ED4F-2447-3391-B30BB961A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2074" y="3845481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D18B4E4-03C8-AB26-F7EB-616F6D93AA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4371" y="3829807"/>
            <a:ext cx="844486" cy="797695"/>
          </a:xfrm>
          <a:prstGeom prst="rect">
            <a:avLst/>
          </a:prstGeom>
        </p:spPr>
      </p:pic>
      <p:pic>
        <p:nvPicPr>
          <p:cNvPr id="19" name="Picture 2" descr="Page 1">
            <a:extLst>
              <a:ext uri="{FF2B5EF4-FFF2-40B4-BE49-F238E27FC236}">
                <a16:creationId xmlns:a16="http://schemas.microsoft.com/office/drawing/2014/main" id="{E1C5AE29-32E1-45CC-8306-D6D1B37C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42" y="4770264"/>
            <a:ext cx="916994" cy="9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CBAF55C-6FCD-49EA-CB3F-B9E0BDD4DA82}"/>
              </a:ext>
            </a:extLst>
          </p:cNvPr>
          <p:cNvSpPr txBox="1"/>
          <p:nvPr/>
        </p:nvSpPr>
        <p:spPr>
          <a:xfrm>
            <a:off x="2189747" y="4755456"/>
            <a:ext cx="1031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Comic Sans MS" panose="030F0702030302020204" pitchFamily="66" charset="0"/>
              </a:rPr>
              <a:t>Lundi de Pâques</a:t>
            </a:r>
          </a:p>
        </p:txBody>
      </p:sp>
      <p:pic>
        <p:nvPicPr>
          <p:cNvPr id="2050" name="Picture 2" descr="Easter Basket Image Transparent HQ PNG Download | FreePNGImg">
            <a:extLst>
              <a:ext uri="{FF2B5EF4-FFF2-40B4-BE49-F238E27FC236}">
                <a16:creationId xmlns:a16="http://schemas.microsoft.com/office/drawing/2014/main" id="{7DAB4A90-4737-4471-95EE-45FC974EE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8" y="276109"/>
            <a:ext cx="2547349" cy="283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ABCBC2-EA04-4C3E-35F4-1FF8749FAF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97" y="3780485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F3B5E5-8251-A5D1-1336-FF94A8D39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69" y="3805141"/>
            <a:ext cx="778024" cy="8626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A464E79-EDDD-B079-CD00-0EE12034BB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288" y="3812575"/>
            <a:ext cx="778024" cy="8626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E65ED6C-5338-250B-81B1-75B33D00EA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535" y="3764253"/>
            <a:ext cx="730249" cy="945306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F6D56E9-DB1F-C5B8-D670-701C5AC4A198}"/>
              </a:ext>
            </a:extLst>
          </p:cNvPr>
          <p:cNvSpPr txBox="1"/>
          <p:nvPr/>
        </p:nvSpPr>
        <p:spPr>
          <a:xfrm>
            <a:off x="757161" y="585334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DB3A8B5-B9CA-9D3C-818E-2BF08BB7B651}"/>
              </a:ext>
            </a:extLst>
          </p:cNvPr>
          <p:cNvSpPr txBox="1"/>
          <p:nvPr/>
        </p:nvSpPr>
        <p:spPr>
          <a:xfrm>
            <a:off x="1841603" y="586885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843610C-F459-C6B5-030C-679D1C905111}"/>
              </a:ext>
            </a:extLst>
          </p:cNvPr>
          <p:cNvSpPr txBox="1"/>
          <p:nvPr/>
        </p:nvSpPr>
        <p:spPr>
          <a:xfrm>
            <a:off x="2890367" y="582068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CEFB280-AC4B-A196-D424-40A54EB0E75E}"/>
              </a:ext>
            </a:extLst>
          </p:cNvPr>
          <p:cNvSpPr txBox="1"/>
          <p:nvPr/>
        </p:nvSpPr>
        <p:spPr>
          <a:xfrm>
            <a:off x="3844198" y="589798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27EBC78-4411-9406-A255-EFDF8203B83D}"/>
              </a:ext>
            </a:extLst>
          </p:cNvPr>
          <p:cNvSpPr txBox="1"/>
          <p:nvPr/>
        </p:nvSpPr>
        <p:spPr>
          <a:xfrm>
            <a:off x="4956235" y="583812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7293007-71D3-100C-300D-E5C479E41D9E}"/>
              </a:ext>
            </a:extLst>
          </p:cNvPr>
          <p:cNvSpPr txBox="1"/>
          <p:nvPr/>
        </p:nvSpPr>
        <p:spPr>
          <a:xfrm>
            <a:off x="5956167" y="583812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63D2778-D915-4033-CE43-C5F7E0028ED3}"/>
              </a:ext>
            </a:extLst>
          </p:cNvPr>
          <p:cNvSpPr txBox="1"/>
          <p:nvPr/>
        </p:nvSpPr>
        <p:spPr>
          <a:xfrm>
            <a:off x="6909857" y="583812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D0BDEFA-1958-D46C-9A31-D540718E3BD8}"/>
              </a:ext>
            </a:extLst>
          </p:cNvPr>
          <p:cNvSpPr txBox="1"/>
          <p:nvPr/>
        </p:nvSpPr>
        <p:spPr>
          <a:xfrm>
            <a:off x="7934843" y="582261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A19B0FD-038C-B38B-207E-2564E848F27F}"/>
              </a:ext>
            </a:extLst>
          </p:cNvPr>
          <p:cNvSpPr txBox="1"/>
          <p:nvPr/>
        </p:nvSpPr>
        <p:spPr>
          <a:xfrm>
            <a:off x="9019285" y="583812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49A0707-DD4E-E8EF-64D3-80BCDEA4091C}"/>
              </a:ext>
            </a:extLst>
          </p:cNvPr>
          <p:cNvSpPr txBox="1"/>
          <p:nvPr/>
        </p:nvSpPr>
        <p:spPr>
          <a:xfrm>
            <a:off x="10068049" y="578996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19539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038743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MAI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MAI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72085" y="31421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32" descr="http://www.buccothermliban.com/resources/images/fete%20du%20travail%20Buccotherm%20Lib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64" y="4814641"/>
            <a:ext cx="931909" cy="8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328617-77FD-41D5-B7DC-DBBF10F46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94" y="5640406"/>
            <a:ext cx="1038225" cy="1143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7EE9B12-DBFE-4F80-B98E-CF517B4F8F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40940" y="3805353"/>
            <a:ext cx="844486" cy="79769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0AC1CD2-FE68-4F08-8830-D27EB4B4C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5203" y="3807355"/>
            <a:ext cx="844486" cy="79769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C698F32-69D0-4D9E-AC6D-0F632DA35D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5378" y="3788711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B1C4553-E43B-5167-EA83-FA94538EF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49" y="3807355"/>
            <a:ext cx="832656" cy="8929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279873C-12F3-D736-D2DD-9F099DA549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228" y="3798872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26CF1C2-AB3D-CCE8-04CC-8D123904EB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85" y="3766099"/>
            <a:ext cx="778024" cy="862691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43AA052-1494-63D4-373D-7618425FE697}"/>
              </a:ext>
            </a:extLst>
          </p:cNvPr>
          <p:cNvCxnSpPr>
            <a:cxnSpLocks/>
          </p:cNvCxnSpPr>
          <p:nvPr/>
        </p:nvCxnSpPr>
        <p:spPr>
          <a:xfrm>
            <a:off x="2196790" y="1583473"/>
            <a:ext cx="526" cy="11245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B1E3974C-A655-112F-3659-99BBA16D6A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7634" y="3816963"/>
            <a:ext cx="844486" cy="797695"/>
          </a:xfrm>
          <a:prstGeom prst="rect">
            <a:avLst/>
          </a:prstGeom>
        </p:spPr>
      </p:pic>
      <p:pic>
        <p:nvPicPr>
          <p:cNvPr id="19" name="Picture 34" descr="http://www.herault-tribune.com/rep/rep_article/ar_16779.jpg">
            <a:extLst>
              <a:ext uri="{FF2B5EF4-FFF2-40B4-BE49-F238E27FC236}">
                <a16:creationId xmlns:a16="http://schemas.microsoft.com/office/drawing/2014/main" id="{274DA115-AAA1-C757-D9CA-42FB8544A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6015"/>
          <a:stretch/>
        </p:blipFill>
        <p:spPr bwMode="auto">
          <a:xfrm rot="16200000">
            <a:off x="9059612" y="5234498"/>
            <a:ext cx="1600531" cy="9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og de los niños: Poemas de lunas y colores">
            <a:extLst>
              <a:ext uri="{FF2B5EF4-FFF2-40B4-BE49-F238E27FC236}">
                <a16:creationId xmlns:a16="http://schemas.microsoft.com/office/drawing/2014/main" id="{CF9D6A43-AD5C-82AF-26E2-A25EE331F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0" y="327450"/>
            <a:ext cx="1463953" cy="23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rmistice 8 mai 1945">
            <a:extLst>
              <a:ext uri="{FF2B5EF4-FFF2-40B4-BE49-F238E27FC236}">
                <a16:creationId xmlns:a16="http://schemas.microsoft.com/office/drawing/2014/main" id="{8F4FA883-54E0-9C0D-5B56-67C877613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53" y="186330"/>
            <a:ext cx="2691067" cy="239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4672DC3-E1CF-FE38-A7C0-3175DDB39C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65" y="3805353"/>
            <a:ext cx="778024" cy="8626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6F8D8E3-94C3-2245-4D39-FC6DF715BD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9" y="3789002"/>
            <a:ext cx="778024" cy="86269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8B3A34B-BF86-638F-AF08-4C715C393B6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1348533" y="3731361"/>
            <a:ext cx="683695" cy="94874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3305ECA-C9D1-FA12-F5AA-EAE92452F03B}"/>
              </a:ext>
            </a:extLst>
          </p:cNvPr>
          <p:cNvSpPr txBox="1"/>
          <p:nvPr/>
        </p:nvSpPr>
        <p:spPr>
          <a:xfrm>
            <a:off x="750930" y="588460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D178E6F-6126-E648-F674-F4133DE6DE14}"/>
              </a:ext>
            </a:extLst>
          </p:cNvPr>
          <p:cNvSpPr txBox="1"/>
          <p:nvPr/>
        </p:nvSpPr>
        <p:spPr>
          <a:xfrm>
            <a:off x="1862967" y="582474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AB086B4-88E9-B926-E423-0B3351185D7B}"/>
              </a:ext>
            </a:extLst>
          </p:cNvPr>
          <p:cNvSpPr txBox="1"/>
          <p:nvPr/>
        </p:nvSpPr>
        <p:spPr>
          <a:xfrm>
            <a:off x="2862899" y="582474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991D427-C7D2-A158-17D3-654ECBD2AA79}"/>
              </a:ext>
            </a:extLst>
          </p:cNvPr>
          <p:cNvSpPr txBox="1"/>
          <p:nvPr/>
        </p:nvSpPr>
        <p:spPr>
          <a:xfrm>
            <a:off x="3816589" y="582474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33EABBA-1862-AEFC-685A-938383B735BE}"/>
              </a:ext>
            </a:extLst>
          </p:cNvPr>
          <p:cNvSpPr txBox="1"/>
          <p:nvPr/>
        </p:nvSpPr>
        <p:spPr>
          <a:xfrm>
            <a:off x="4841575" y="580923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F9D76C0-C3E2-9128-A98A-647F32CA72B6}"/>
              </a:ext>
            </a:extLst>
          </p:cNvPr>
          <p:cNvSpPr txBox="1"/>
          <p:nvPr/>
        </p:nvSpPr>
        <p:spPr>
          <a:xfrm>
            <a:off x="5926017" y="582474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9187DCD-F411-A1B6-9FC8-0BBE286B344C}"/>
              </a:ext>
            </a:extLst>
          </p:cNvPr>
          <p:cNvSpPr txBox="1"/>
          <p:nvPr/>
        </p:nvSpPr>
        <p:spPr>
          <a:xfrm>
            <a:off x="6974781" y="577658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1AAD066-895D-85CA-5F44-55266AD3FA25}"/>
              </a:ext>
            </a:extLst>
          </p:cNvPr>
          <p:cNvSpPr txBox="1"/>
          <p:nvPr/>
        </p:nvSpPr>
        <p:spPr>
          <a:xfrm>
            <a:off x="7902026" y="586909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0D97253-ECD6-EF94-60AA-7884CBC6CA05}"/>
              </a:ext>
            </a:extLst>
          </p:cNvPr>
          <p:cNvSpPr txBox="1"/>
          <p:nvPr/>
        </p:nvSpPr>
        <p:spPr>
          <a:xfrm>
            <a:off x="9014063" y="580923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F64C895-C69C-65AD-8511-CD7A43CEB97E}"/>
              </a:ext>
            </a:extLst>
          </p:cNvPr>
          <p:cNvSpPr txBox="1"/>
          <p:nvPr/>
        </p:nvSpPr>
        <p:spPr>
          <a:xfrm>
            <a:off x="10013995" y="580923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397935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8042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76644" y="36651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 descr="Résultat d’images pour image tarte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4DCFB41-EA54-4F55-B111-7A8D457EF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0" y="4784163"/>
            <a:ext cx="942198" cy="90516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D07592F-8A22-48DE-9A0D-20458A855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49" y="3792396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4BC6FAA-DA15-40C3-AC04-F4763C589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78" y="3784516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96EEBCD-136C-4831-92E9-0465E5B0B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5" y="3820950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29663E8-333E-4BFE-97DE-8CEF99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96673" y="3831759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AA0DD72-287E-49D2-B9FB-9AA337A7C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12" y="3718347"/>
            <a:ext cx="785753" cy="9405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280AAF5-6224-C5FC-8A3F-A0750DAE0A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6209" y="3861929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40AE97-4317-4FD6-75E4-B0D2C1F622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50012" y="3837381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F7B4E67-3689-A974-8000-F5EA3CB050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5932" y="3870804"/>
            <a:ext cx="844486" cy="79769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15ED513-F6D9-2258-F804-A05A628638FB}"/>
              </a:ext>
            </a:extLst>
          </p:cNvPr>
          <p:cNvSpPr txBox="1"/>
          <p:nvPr/>
        </p:nvSpPr>
        <p:spPr>
          <a:xfrm>
            <a:off x="403265" y="674290"/>
            <a:ext cx="2620700" cy="4099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ways Together" pitchFamily="50" charset="0"/>
              </a:rPr>
              <a:t>Unie dans la diversité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C6957DA-4C3D-2AE7-F08D-E4CF89152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36" y="3796933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1B867D6-4D21-23DA-3DD7-197066AB1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0" y="3778565"/>
            <a:ext cx="778024" cy="862691"/>
          </a:xfrm>
          <a:prstGeom prst="rect">
            <a:avLst/>
          </a:prstGeom>
        </p:spPr>
      </p:pic>
      <p:pic>
        <p:nvPicPr>
          <p:cNvPr id="4098" name="Picture 2" descr="La devise de l'Union européenne : « Unie dans la diversité » - Le Taurillon">
            <a:extLst>
              <a:ext uri="{FF2B5EF4-FFF2-40B4-BE49-F238E27FC236}">
                <a16:creationId xmlns:a16="http://schemas.microsoft.com/office/drawing/2014/main" id="{F3AE90A2-C0AA-F07F-5C12-C81747DA6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6" y="953840"/>
            <a:ext cx="2075322" cy="116873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uropean Union flag with grunge texture 12057214 PNG">
            <a:extLst>
              <a:ext uri="{FF2B5EF4-FFF2-40B4-BE49-F238E27FC236}">
                <a16:creationId xmlns:a16="http://schemas.microsoft.com/office/drawing/2014/main" id="{25C9480A-023C-584B-45C5-D8074E58F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51" y="674290"/>
            <a:ext cx="2856202" cy="166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5E9363A-B6B1-0D15-A9B2-AD5B02D141C1}"/>
              </a:ext>
            </a:extLst>
          </p:cNvPr>
          <p:cNvSpPr txBox="1"/>
          <p:nvPr/>
        </p:nvSpPr>
        <p:spPr>
          <a:xfrm>
            <a:off x="775515" y="589043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A866D40-68F3-CA96-EAA5-814A79E3CBE6}"/>
              </a:ext>
            </a:extLst>
          </p:cNvPr>
          <p:cNvSpPr txBox="1"/>
          <p:nvPr/>
        </p:nvSpPr>
        <p:spPr>
          <a:xfrm>
            <a:off x="1800501" y="587492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B2E30C-D93E-373A-D708-E45F67273EF9}"/>
              </a:ext>
            </a:extLst>
          </p:cNvPr>
          <p:cNvSpPr txBox="1"/>
          <p:nvPr/>
        </p:nvSpPr>
        <p:spPr>
          <a:xfrm>
            <a:off x="2884943" y="589043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C6B8C50-BD5E-5FBE-3CBB-5749C477C935}"/>
              </a:ext>
            </a:extLst>
          </p:cNvPr>
          <p:cNvSpPr txBox="1"/>
          <p:nvPr/>
        </p:nvSpPr>
        <p:spPr>
          <a:xfrm>
            <a:off x="3933707" y="584227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2206E61-8E13-F22D-9C06-08F5B8C6506D}"/>
              </a:ext>
            </a:extLst>
          </p:cNvPr>
          <p:cNvSpPr txBox="1"/>
          <p:nvPr/>
        </p:nvSpPr>
        <p:spPr>
          <a:xfrm>
            <a:off x="4860952" y="593478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0FBB3AF-F746-56AB-EEBC-D318A9827D8A}"/>
              </a:ext>
            </a:extLst>
          </p:cNvPr>
          <p:cNvSpPr txBox="1"/>
          <p:nvPr/>
        </p:nvSpPr>
        <p:spPr>
          <a:xfrm>
            <a:off x="5972989" y="587492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2DBCD7A-B51E-2DFA-9570-93DA30E1B13D}"/>
              </a:ext>
            </a:extLst>
          </p:cNvPr>
          <p:cNvSpPr txBox="1"/>
          <p:nvPr/>
        </p:nvSpPr>
        <p:spPr>
          <a:xfrm>
            <a:off x="6972921" y="587492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39264AC-ED5A-A023-8B9A-D8E878BC5A1D}"/>
              </a:ext>
            </a:extLst>
          </p:cNvPr>
          <p:cNvSpPr txBox="1"/>
          <p:nvPr/>
        </p:nvSpPr>
        <p:spPr>
          <a:xfrm>
            <a:off x="7946260" y="590468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81EA502-7861-EB9D-9AA3-5D4042B252FE}"/>
              </a:ext>
            </a:extLst>
          </p:cNvPr>
          <p:cNvSpPr txBox="1"/>
          <p:nvPr/>
        </p:nvSpPr>
        <p:spPr>
          <a:xfrm>
            <a:off x="8971246" y="588917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D10A99B-AE4E-B7F3-C484-5576014C4E73}"/>
              </a:ext>
            </a:extLst>
          </p:cNvPr>
          <p:cNvSpPr txBox="1"/>
          <p:nvPr/>
        </p:nvSpPr>
        <p:spPr>
          <a:xfrm>
            <a:off x="10055688" y="590468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</p:spTree>
    <p:extLst>
      <p:ext uri="{BB962C8B-B14F-4D97-AF65-F5344CB8AC3E}">
        <p14:creationId xmlns:p14="http://schemas.microsoft.com/office/powerpoint/2010/main" val="306968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7719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512930-C821-4A85-9C44-EA62175EEEBA}"/>
              </a:ext>
            </a:extLst>
          </p:cNvPr>
          <p:cNvSpPr txBox="1"/>
          <p:nvPr/>
        </p:nvSpPr>
        <p:spPr>
          <a:xfrm>
            <a:off x="307549" y="593800"/>
            <a:ext cx="25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Fête de la nature</a:t>
            </a:r>
          </a:p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du 21 au 25 mai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9A74FADA-9D9C-4CEC-95A3-AD088EF00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26" y="3787434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B7FE05-4FF5-4A51-A36D-0D6C2A800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25" y="4830931"/>
            <a:ext cx="894425" cy="584775"/>
          </a:xfrm>
          <a:prstGeom prst="roundRect">
            <a:avLst>
              <a:gd name="adj" fmla="val 11867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1C7F0A-32FB-44BA-9FF9-FD8EB5B57B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2972" y="3860007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72935CD-BEE2-43BD-B456-306311D17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70" y="3815311"/>
            <a:ext cx="832656" cy="8929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73E5ECB-00E2-4BCD-82CB-66970E320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42" y="3833471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61E955C-09B7-45E4-9D10-8AACB7AFD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67" y="3808589"/>
            <a:ext cx="778024" cy="862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B5F089-4D87-9DB4-705D-E584AB6621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71192" y="3841088"/>
            <a:ext cx="844486" cy="7976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E140E4-8004-F88A-6562-F334B6A132C4}"/>
              </a:ext>
            </a:extLst>
          </p:cNvPr>
          <p:cNvSpPr txBox="1"/>
          <p:nvPr/>
        </p:nvSpPr>
        <p:spPr>
          <a:xfrm>
            <a:off x="6211538" y="551957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des mères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010AFEE-2A7B-6967-2DD7-340B29009E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86" y="6007679"/>
            <a:ext cx="589352" cy="58935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5C7D4E8-40F3-4DFA-B677-862579C39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6" y="3815311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101EB21-367A-C0E4-CD08-9AE1BE318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88" y="3815311"/>
            <a:ext cx="778024" cy="8626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C2E4C63-E91C-E2A3-1A74-5277F9679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37" y="3770858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6CA9F42-D3FD-893C-BFB8-7DCF74B73B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39" y="3792352"/>
            <a:ext cx="821669" cy="915873"/>
          </a:xfrm>
          <a:prstGeom prst="rect">
            <a:avLst/>
          </a:prstGeom>
        </p:spPr>
      </p:pic>
      <p:pic>
        <p:nvPicPr>
          <p:cNvPr id="5124" name="Picture 4" descr="UICN comité français | Un monde juste qui valorise et conserve la nature">
            <a:extLst>
              <a:ext uri="{FF2B5EF4-FFF2-40B4-BE49-F238E27FC236}">
                <a16:creationId xmlns:a16="http://schemas.microsoft.com/office/drawing/2014/main" id="{EFC1C46A-B105-846D-0FFB-5ED26974B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7" b="9262"/>
          <a:stretch/>
        </p:blipFill>
        <p:spPr bwMode="auto">
          <a:xfrm>
            <a:off x="6990489" y="347110"/>
            <a:ext cx="1305658" cy="7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D9B98B2C-2D00-E0F9-1907-657D41224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09" y="1625432"/>
            <a:ext cx="1609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ACEAD45A-F0F6-3236-B4CF-A09D9EBF7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15" y="1880789"/>
            <a:ext cx="2002144" cy="7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2DD5C30-98E2-75FD-16F6-C13D50796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9333" l="10000" r="90000">
                        <a14:foregroundMark x1="13333" y1="64667" x2="26667" y2="80667"/>
                        <a14:foregroundMark x1="26667" y1="80667" x2="46000" y2="86667"/>
                        <a14:foregroundMark x1="46000" y1="86667" x2="66667" y2="86667"/>
                        <a14:foregroundMark x1="66667" y1="86667" x2="84667" y2="52000"/>
                        <a14:foregroundMark x1="33333" y1="86667" x2="32667" y2="95333"/>
                        <a14:foregroundMark x1="32667" y1="96000" x2="33333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6" t="8317" r="6397" b="2121"/>
          <a:stretch/>
        </p:blipFill>
        <p:spPr bwMode="auto">
          <a:xfrm>
            <a:off x="8183748" y="207191"/>
            <a:ext cx="2115360" cy="21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35C3E838-A9BB-E81F-D687-B4191D96F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7" y="1312553"/>
            <a:ext cx="1406435" cy="6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05F30CD-1EB0-A739-2F80-78D779FA9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96" y="4830930"/>
            <a:ext cx="894425" cy="584775"/>
          </a:xfrm>
          <a:prstGeom prst="roundRect">
            <a:avLst>
              <a:gd name="adj" fmla="val 11867"/>
            </a:avLst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C0D9AD-03BD-F3CD-4EF2-AB0947C58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69" y="4789527"/>
            <a:ext cx="894425" cy="584775"/>
          </a:xfrm>
          <a:prstGeom prst="roundRect">
            <a:avLst>
              <a:gd name="adj" fmla="val 11867"/>
            </a:avLst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9A7F2B6-4CB6-F264-9AF8-36F25CEA0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52" y="4830929"/>
            <a:ext cx="894425" cy="584775"/>
          </a:xfrm>
          <a:prstGeom prst="roundRect">
            <a:avLst>
              <a:gd name="adj" fmla="val 11867"/>
            </a:avLst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6186F26-DBCD-E550-57E0-E085F150F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26" y="4818980"/>
            <a:ext cx="894425" cy="584775"/>
          </a:xfrm>
          <a:prstGeom prst="roundRect">
            <a:avLst>
              <a:gd name="adj" fmla="val 11867"/>
            </a:avLst>
          </a:prstGeom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58D414C2-AA6A-A56D-C8DB-7177361B9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7" y="2008321"/>
            <a:ext cx="1449470" cy="62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0151927-0F12-2B60-99B9-9A89CB065414}"/>
              </a:ext>
            </a:extLst>
          </p:cNvPr>
          <p:cNvSpPr txBox="1"/>
          <p:nvPr/>
        </p:nvSpPr>
        <p:spPr>
          <a:xfrm>
            <a:off x="870892" y="581726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285FB9D-C5A2-9531-51D5-3FDF95D1D067}"/>
              </a:ext>
            </a:extLst>
          </p:cNvPr>
          <p:cNvSpPr txBox="1"/>
          <p:nvPr/>
        </p:nvSpPr>
        <p:spPr>
          <a:xfrm>
            <a:off x="1800678" y="583766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B896D0D-91B5-CA6E-934F-203B06436749}"/>
              </a:ext>
            </a:extLst>
          </p:cNvPr>
          <p:cNvSpPr txBox="1"/>
          <p:nvPr/>
        </p:nvSpPr>
        <p:spPr>
          <a:xfrm>
            <a:off x="2910174" y="584992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98EC66C-2AD5-8619-5BD9-5C75C5CD6612}"/>
              </a:ext>
            </a:extLst>
          </p:cNvPr>
          <p:cNvSpPr txBox="1"/>
          <p:nvPr/>
        </p:nvSpPr>
        <p:spPr>
          <a:xfrm>
            <a:off x="3910106" y="584992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90A3851-FB10-C04A-D19E-C20EC9ACACC2}"/>
              </a:ext>
            </a:extLst>
          </p:cNvPr>
          <p:cNvSpPr txBox="1"/>
          <p:nvPr/>
        </p:nvSpPr>
        <p:spPr>
          <a:xfrm>
            <a:off x="4883445" y="587967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AB910A3-0E66-C3EE-C17D-8EAD812E0EBE}"/>
              </a:ext>
            </a:extLst>
          </p:cNvPr>
          <p:cNvSpPr txBox="1"/>
          <p:nvPr/>
        </p:nvSpPr>
        <p:spPr>
          <a:xfrm>
            <a:off x="5908431" y="586417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6523E8C-B458-24D8-2ABB-90EBBB9DB0F9}"/>
              </a:ext>
            </a:extLst>
          </p:cNvPr>
          <p:cNvSpPr txBox="1"/>
          <p:nvPr/>
        </p:nvSpPr>
        <p:spPr>
          <a:xfrm>
            <a:off x="6992873" y="587967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EBABEB5-82A0-E2C0-C8C4-537F1367DD0F}"/>
              </a:ext>
            </a:extLst>
          </p:cNvPr>
          <p:cNvSpPr txBox="1"/>
          <p:nvPr/>
        </p:nvSpPr>
        <p:spPr>
          <a:xfrm>
            <a:off x="7960987" y="583794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DD8CBDF-471A-846C-F160-26993F425C5B}"/>
              </a:ext>
            </a:extLst>
          </p:cNvPr>
          <p:cNvSpPr txBox="1"/>
          <p:nvPr/>
        </p:nvSpPr>
        <p:spPr>
          <a:xfrm>
            <a:off x="8890773" y="585834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CBEBE87-2937-CED4-9984-FFF83116BF61}"/>
              </a:ext>
            </a:extLst>
          </p:cNvPr>
          <p:cNvSpPr txBox="1"/>
          <p:nvPr/>
        </p:nvSpPr>
        <p:spPr>
          <a:xfrm>
            <a:off x="10000269" y="587060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</p:spTree>
    <p:extLst>
      <p:ext uri="{BB962C8B-B14F-4D97-AF65-F5344CB8AC3E}">
        <p14:creationId xmlns:p14="http://schemas.microsoft.com/office/powerpoint/2010/main" val="316089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28697"/>
              </p:ext>
            </p:extLst>
          </p:nvPr>
        </p:nvGraphicFramePr>
        <p:xfrm>
          <a:off x="143639" y="186049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Juin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Juin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26615" y="269446"/>
            <a:ext cx="3552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 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DB3DED2-B435-474F-B24A-87B70BE0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2688" y="3868936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484E3B2-3D63-4088-BE7F-A9AA0CB96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34" y="3788157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01FD05-6C13-4E32-81EF-8811589DD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9184" y="3857617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430049F-AD0E-47A8-9EDA-4B88E8C97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07" y="3792620"/>
            <a:ext cx="778024" cy="862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14C048C-C3A1-8DF3-4648-975C26FDE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97" y="3821326"/>
            <a:ext cx="832656" cy="89291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1A18F13-C7D3-BCE0-F6B4-1A86BB07B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19" y="3857617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6F71781-F550-4D7F-954B-DBDA9202D3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27016" y="3884046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EA00A6D-06DB-4B6E-B750-C2793A653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96177" y="3871030"/>
            <a:ext cx="844486" cy="79769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FA59669-3B98-41FF-9769-9F9BC2D3A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08" y="3851549"/>
            <a:ext cx="778024" cy="8626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E891182-6338-8B3E-980A-D48521B8E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1353" y="3871030"/>
            <a:ext cx="844486" cy="7976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286FA19-C9B6-C48D-1627-8891749F686B}"/>
              </a:ext>
            </a:extLst>
          </p:cNvPr>
          <p:cNvSpPr txBox="1"/>
          <p:nvPr/>
        </p:nvSpPr>
        <p:spPr>
          <a:xfrm>
            <a:off x="179477" y="4830234"/>
            <a:ext cx="1031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Comic Sans MS" panose="030F0702030302020204" pitchFamily="66" charset="0"/>
              </a:rPr>
              <a:t>Ascension</a:t>
            </a:r>
          </a:p>
        </p:txBody>
      </p:sp>
      <p:pic>
        <p:nvPicPr>
          <p:cNvPr id="6146" name="Picture 2" descr="Image de Jour J">
            <a:extLst>
              <a:ext uri="{FF2B5EF4-FFF2-40B4-BE49-F238E27FC236}">
                <a16:creationId xmlns:a16="http://schemas.microsoft.com/office/drawing/2014/main" id="{E750FC1A-A493-AE73-DE5C-1542EAA7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25" y="358657"/>
            <a:ext cx="2714324" cy="174965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6 Juin 1944 Débarquement : Le Debarquement De Normandie 6 Juin 1944 ...">
            <a:extLst>
              <a:ext uri="{FF2B5EF4-FFF2-40B4-BE49-F238E27FC236}">
                <a16:creationId xmlns:a16="http://schemas.microsoft.com/office/drawing/2014/main" id="{585D1ECD-4C8A-B067-FF73-8FCBEB85E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3" y="269446"/>
            <a:ext cx="2995129" cy="169250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EDA507D-4791-CF66-AE08-834ACCF09151}"/>
              </a:ext>
            </a:extLst>
          </p:cNvPr>
          <p:cNvSpPr txBox="1"/>
          <p:nvPr/>
        </p:nvSpPr>
        <p:spPr>
          <a:xfrm>
            <a:off x="835496" y="589333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769B31B-52F8-DC51-F572-B74D6BE2DDB5}"/>
              </a:ext>
            </a:extLst>
          </p:cNvPr>
          <p:cNvSpPr txBox="1"/>
          <p:nvPr/>
        </p:nvSpPr>
        <p:spPr>
          <a:xfrm>
            <a:off x="1808835" y="592309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7EFE141-7455-0569-6550-276817B9C797}"/>
              </a:ext>
            </a:extLst>
          </p:cNvPr>
          <p:cNvSpPr txBox="1"/>
          <p:nvPr/>
        </p:nvSpPr>
        <p:spPr>
          <a:xfrm>
            <a:off x="2833821" y="590758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A006294-3CCF-D06F-DD44-42E4F682A2F3}"/>
              </a:ext>
            </a:extLst>
          </p:cNvPr>
          <p:cNvSpPr txBox="1"/>
          <p:nvPr/>
        </p:nvSpPr>
        <p:spPr>
          <a:xfrm>
            <a:off x="3918263" y="592309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A7C1BFD-F35C-324A-D663-6746A55E490C}"/>
              </a:ext>
            </a:extLst>
          </p:cNvPr>
          <p:cNvSpPr txBox="1"/>
          <p:nvPr/>
        </p:nvSpPr>
        <p:spPr>
          <a:xfrm>
            <a:off x="4886377" y="588136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3C51250-EA09-FF9B-BDBA-6A58E23105E2}"/>
              </a:ext>
            </a:extLst>
          </p:cNvPr>
          <p:cNvSpPr txBox="1"/>
          <p:nvPr/>
        </p:nvSpPr>
        <p:spPr>
          <a:xfrm>
            <a:off x="5816163" y="590175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707F8E3-E37D-ADA4-A2AD-A5DAC7D332DA}"/>
              </a:ext>
            </a:extLst>
          </p:cNvPr>
          <p:cNvSpPr txBox="1"/>
          <p:nvPr/>
        </p:nvSpPr>
        <p:spPr>
          <a:xfrm>
            <a:off x="6925659" y="591402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0677250-4073-4A1A-EBA6-6C97B16E3987}"/>
              </a:ext>
            </a:extLst>
          </p:cNvPr>
          <p:cNvSpPr txBox="1"/>
          <p:nvPr/>
        </p:nvSpPr>
        <p:spPr>
          <a:xfrm>
            <a:off x="7974318" y="587909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43BA24C-2716-A390-7017-55F46753CF04}"/>
              </a:ext>
            </a:extLst>
          </p:cNvPr>
          <p:cNvSpPr txBox="1"/>
          <p:nvPr/>
        </p:nvSpPr>
        <p:spPr>
          <a:xfrm>
            <a:off x="8947657" y="590884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B65D1CA-DF9E-0F7A-4A05-AEABFEA1E1B6}"/>
              </a:ext>
            </a:extLst>
          </p:cNvPr>
          <p:cNvSpPr txBox="1"/>
          <p:nvPr/>
        </p:nvSpPr>
        <p:spPr>
          <a:xfrm>
            <a:off x="9972643" y="589333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</p:spTree>
    <p:extLst>
      <p:ext uri="{BB962C8B-B14F-4D97-AF65-F5344CB8AC3E}">
        <p14:creationId xmlns:p14="http://schemas.microsoft.com/office/powerpoint/2010/main" val="4365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5946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Delius Swash Cap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174" name="Picture 6" descr="Garfield Cartoon Free HD Image Transparent HQ PNG Download | FreePNGImg">
            <a:extLst>
              <a:ext uri="{FF2B5EF4-FFF2-40B4-BE49-F238E27FC236}">
                <a16:creationId xmlns:a16="http://schemas.microsoft.com/office/drawing/2014/main" id="{DD9CFE0B-F9D5-5AE7-40B5-7E66D66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6" y="158638"/>
            <a:ext cx="3361329" cy="25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DF580C8-A156-45BE-9EAB-E4050CC0E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01" y="3782111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854B1AF-8CD4-432F-A34C-0AA8E612A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20" y="3798793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01F6848-BEFE-4EF5-85C3-BD6C942579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6545" y="3810826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6CFD964-E560-49A7-81D0-BACDA746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48220" y="3851876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1844F-F236-47F1-8842-9C210A71A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478" y="3778326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B43B446-23EB-442C-A53A-A69CCFA54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66" y="3810826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D1A9A4E-E66D-4D25-A8C6-EF20377FC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28" y="3778327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9C3CF14-5E86-4CE8-A1A4-687A6CC968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20" y="3653978"/>
            <a:ext cx="1143000" cy="1143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350EFDD-2AD4-F02F-1EFB-3CF27B87EF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78570" y="3849942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F30B10-80FC-6ECE-B8E2-1CEB39568C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3771" y="3839745"/>
            <a:ext cx="844486" cy="79769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457ED66-10C2-673C-2C11-9F2F74479C25}"/>
              </a:ext>
            </a:extLst>
          </p:cNvPr>
          <p:cNvSpPr txBox="1"/>
          <p:nvPr/>
        </p:nvSpPr>
        <p:spPr>
          <a:xfrm>
            <a:off x="1098963" y="4813023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Lundi de Pentecôte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62A24E4-2ED5-98A8-B2FB-61ECC9271B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79" y1="37500" x2="67341" y2="48106"/>
                        <a14:foregroundMark x1="34393" y1="16288" x2="32081" y2="96212"/>
                        <a14:foregroundMark x1="5202" y1="56439" x2="69942" y2="51515"/>
                        <a14:foregroundMark x1="13873" y1="16667" x2="66763" y2="32197"/>
                        <a14:foregroundMark x1="50867" y1="13636" x2="40462" y2="61742"/>
                        <a14:foregroundMark x1="7803" y1="22727" x2="22543" y2="44697"/>
                        <a14:foregroundMark x1="91908" y1="4924" x2="94509" y2="12879"/>
                        <a14:foregroundMark x1="86994" y1="13258" x2="90173" y2="1894"/>
                        <a14:foregroundMark x1="61850" y1="31818" x2="62717" y2="41288"/>
                        <a14:foregroundMark x1="44509" y1="12500" x2="44509" y2="12500"/>
                        <a14:foregroundMark x1="20809" y1="13258" x2="20809" y2="13258"/>
                        <a14:foregroundMark x1="47110" y1="55303" x2="64740" y2="62879"/>
                        <a14:foregroundMark x1="11850" y1="32576" x2="36994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12" y="4796978"/>
            <a:ext cx="1274709" cy="9726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6925E4D-08E4-5E2A-9B0E-F5D08844B683}"/>
              </a:ext>
            </a:extLst>
          </p:cNvPr>
          <p:cNvSpPr txBox="1"/>
          <p:nvPr/>
        </p:nvSpPr>
        <p:spPr>
          <a:xfrm>
            <a:off x="9208502" y="1817936"/>
            <a:ext cx="1140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lways Together" pitchFamily="50" charset="0"/>
              </a:rPr>
              <a:t>19 juin 1978</a:t>
            </a:r>
          </a:p>
        </p:txBody>
      </p:sp>
      <p:pic>
        <p:nvPicPr>
          <p:cNvPr id="7176" name="Picture 8" descr="Happy Birthday PNG">
            <a:extLst>
              <a:ext uri="{FF2B5EF4-FFF2-40B4-BE49-F238E27FC236}">
                <a16:creationId xmlns:a16="http://schemas.microsoft.com/office/drawing/2014/main" id="{BEDC5E58-E701-300E-EAD6-9732F561E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66" y="353749"/>
            <a:ext cx="1256790" cy="73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fficher l’image source">
            <a:extLst>
              <a:ext uri="{FF2B5EF4-FFF2-40B4-BE49-F238E27FC236}">
                <a16:creationId xmlns:a16="http://schemas.microsoft.com/office/drawing/2014/main" id="{09EB90CF-FE39-5F3A-56CE-267BA393B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9748" r="4664" b="10208"/>
          <a:stretch/>
        </p:blipFill>
        <p:spPr bwMode="auto">
          <a:xfrm>
            <a:off x="290918" y="342306"/>
            <a:ext cx="2423499" cy="20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FBFB9CF-AC4E-C413-41DC-1C3CE2616B51}"/>
              </a:ext>
            </a:extLst>
          </p:cNvPr>
          <p:cNvSpPr txBox="1"/>
          <p:nvPr/>
        </p:nvSpPr>
        <p:spPr>
          <a:xfrm>
            <a:off x="835094" y="591758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AB98C7-F844-BFB3-33D7-430151BD65FE}"/>
              </a:ext>
            </a:extLst>
          </p:cNvPr>
          <p:cNvSpPr txBox="1"/>
          <p:nvPr/>
        </p:nvSpPr>
        <p:spPr>
          <a:xfrm>
            <a:off x="1803208" y="587586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A1FFC7-AEC4-DA12-A5BC-861AA5FB0D23}"/>
              </a:ext>
            </a:extLst>
          </p:cNvPr>
          <p:cNvSpPr txBox="1"/>
          <p:nvPr/>
        </p:nvSpPr>
        <p:spPr>
          <a:xfrm>
            <a:off x="2732994" y="589625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B662199-D7A0-C713-E6DA-FD8B786E8C91}"/>
              </a:ext>
            </a:extLst>
          </p:cNvPr>
          <p:cNvSpPr txBox="1"/>
          <p:nvPr/>
        </p:nvSpPr>
        <p:spPr>
          <a:xfrm>
            <a:off x="3842490" y="590851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172D60E-731B-9152-8B5F-777385DE636B}"/>
              </a:ext>
            </a:extLst>
          </p:cNvPr>
          <p:cNvSpPr txBox="1"/>
          <p:nvPr/>
        </p:nvSpPr>
        <p:spPr>
          <a:xfrm>
            <a:off x="4891149" y="587358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B0D8E06-96F1-2B00-0CD9-22FE7BAC785B}"/>
              </a:ext>
            </a:extLst>
          </p:cNvPr>
          <p:cNvSpPr txBox="1"/>
          <p:nvPr/>
        </p:nvSpPr>
        <p:spPr>
          <a:xfrm>
            <a:off x="5864488" y="590334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876F2E8-37AB-2D00-B807-FEC6CB095872}"/>
              </a:ext>
            </a:extLst>
          </p:cNvPr>
          <p:cNvSpPr txBox="1"/>
          <p:nvPr/>
        </p:nvSpPr>
        <p:spPr>
          <a:xfrm>
            <a:off x="6889474" y="588783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1F8A180-CD2D-A485-F4F3-251B70F861E3}"/>
              </a:ext>
            </a:extLst>
          </p:cNvPr>
          <p:cNvSpPr txBox="1"/>
          <p:nvPr/>
        </p:nvSpPr>
        <p:spPr>
          <a:xfrm>
            <a:off x="7967094" y="586104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75AE32C-D967-A4F4-FD87-BE110D52D600}"/>
              </a:ext>
            </a:extLst>
          </p:cNvPr>
          <p:cNvSpPr txBox="1"/>
          <p:nvPr/>
        </p:nvSpPr>
        <p:spPr>
          <a:xfrm>
            <a:off x="8935208" y="5819320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EA2245F-C174-17AE-968F-E1397A888644}"/>
              </a:ext>
            </a:extLst>
          </p:cNvPr>
          <p:cNvSpPr txBox="1"/>
          <p:nvPr/>
        </p:nvSpPr>
        <p:spPr>
          <a:xfrm>
            <a:off x="9965419" y="585903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123928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92359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3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Fête de la Musique</a:t>
                      </a:r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69545" y="333412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883BB7-77B7-4914-BC94-2DC37E487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25" y="3773037"/>
            <a:ext cx="778024" cy="8626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859FBD-3509-41A5-AAAE-A015647A8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66" y="3781924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92EDB2-9929-46BB-A560-B276BC226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89" y="3827735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0DBD3E-0C9C-48CA-9B08-37DCEACA3C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8440" y="3814423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5812067-3DAB-427F-A793-2294968487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9" y="3778807"/>
            <a:ext cx="914513" cy="91451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CA3F94-D4A1-4B70-9075-BC260F530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82" y="333412"/>
            <a:ext cx="1926336" cy="93573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47EA42B-8AE6-4641-8207-05484D0711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7376" y="3814423"/>
            <a:ext cx="844486" cy="79769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40BAAA2-BF48-E958-2CA8-92508C415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36" y="3789945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D046D7-915D-B239-CB89-0B0B512C9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84" y="3790336"/>
            <a:ext cx="778024" cy="8626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BCFE85C-3165-9273-D74D-F7392FB8B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27" y="3773037"/>
            <a:ext cx="778024" cy="8626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A00AD73-1620-4572-BD7B-6568F18D38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7467378" y="3746917"/>
            <a:ext cx="683695" cy="948745"/>
          </a:xfrm>
          <a:prstGeom prst="rect">
            <a:avLst/>
          </a:prstGeom>
        </p:spPr>
      </p:pic>
      <p:pic>
        <p:nvPicPr>
          <p:cNvPr id="5122" name="Picture 2" descr="Le jardin en été">
            <a:extLst>
              <a:ext uri="{FF2B5EF4-FFF2-40B4-BE49-F238E27FC236}">
                <a16:creationId xmlns:a16="http://schemas.microsoft.com/office/drawing/2014/main" id="{CEC7FE0A-DE12-1373-2735-0EB1522D4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8475" y="5421058"/>
            <a:ext cx="1002288" cy="100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AF1E7F4-6895-4F59-AD7D-86A102015F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637">
            <a:off x="647475" y="333567"/>
            <a:ext cx="1810772" cy="2348830"/>
          </a:xfrm>
          <a:prstGeom prst="rect">
            <a:avLst/>
          </a:prstGeom>
        </p:spPr>
      </p:pic>
      <p:pic>
        <p:nvPicPr>
          <p:cNvPr id="8194" name="Picture 2" descr="here are some nice png notes">
            <a:extLst>
              <a:ext uri="{FF2B5EF4-FFF2-40B4-BE49-F238E27FC236}">
                <a16:creationId xmlns:a16="http://schemas.microsoft.com/office/drawing/2014/main" id="{B1BFE4BE-B899-4174-38B2-449D6ADAF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925" y="868598"/>
            <a:ext cx="1609879" cy="14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871CC2B-FB9B-16E9-ADEE-6EE62610DCC5}"/>
              </a:ext>
            </a:extLst>
          </p:cNvPr>
          <p:cNvSpPr txBox="1"/>
          <p:nvPr/>
        </p:nvSpPr>
        <p:spPr>
          <a:xfrm>
            <a:off x="787056" y="586391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E409AB-6C4D-DC96-95B9-0CA797DD03E8}"/>
              </a:ext>
            </a:extLst>
          </p:cNvPr>
          <p:cNvSpPr txBox="1"/>
          <p:nvPr/>
        </p:nvSpPr>
        <p:spPr>
          <a:xfrm>
            <a:off x="1835715" y="582898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89B3DE-ED2A-7CC9-9D7B-9733BC196BF3}"/>
              </a:ext>
            </a:extLst>
          </p:cNvPr>
          <p:cNvSpPr txBox="1"/>
          <p:nvPr/>
        </p:nvSpPr>
        <p:spPr>
          <a:xfrm>
            <a:off x="2809054" y="585873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509AB2C-E8E9-71A6-FA0B-DDBB8309B45B}"/>
              </a:ext>
            </a:extLst>
          </p:cNvPr>
          <p:cNvSpPr txBox="1"/>
          <p:nvPr/>
        </p:nvSpPr>
        <p:spPr>
          <a:xfrm>
            <a:off x="3834040" y="584323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80A8879-B50B-40D5-47B5-273A9CA61F33}"/>
              </a:ext>
            </a:extLst>
          </p:cNvPr>
          <p:cNvSpPr txBox="1"/>
          <p:nvPr/>
        </p:nvSpPr>
        <p:spPr>
          <a:xfrm>
            <a:off x="4911660" y="581644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27E72EA-0C4E-FC0C-1063-F9268DB4802D}"/>
              </a:ext>
            </a:extLst>
          </p:cNvPr>
          <p:cNvSpPr txBox="1"/>
          <p:nvPr/>
        </p:nvSpPr>
        <p:spPr>
          <a:xfrm>
            <a:off x="5878062" y="585873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9BF99CE-A948-E43F-8E96-FEBD4869A3ED}"/>
              </a:ext>
            </a:extLst>
          </p:cNvPr>
          <p:cNvSpPr txBox="1"/>
          <p:nvPr/>
        </p:nvSpPr>
        <p:spPr>
          <a:xfrm>
            <a:off x="6909985" y="581442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27CA383-B08C-4BDA-D282-F686DCA366E1}"/>
              </a:ext>
            </a:extLst>
          </p:cNvPr>
          <p:cNvSpPr txBox="1"/>
          <p:nvPr/>
        </p:nvSpPr>
        <p:spPr>
          <a:xfrm>
            <a:off x="7987026" y="589828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5D4CF31-3633-0803-5191-DCD117A01E84}"/>
              </a:ext>
            </a:extLst>
          </p:cNvPr>
          <p:cNvSpPr txBox="1"/>
          <p:nvPr/>
        </p:nvSpPr>
        <p:spPr>
          <a:xfrm>
            <a:off x="9035685" y="586335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9267C75-F052-2791-4BE1-2EB4B2894A06}"/>
              </a:ext>
            </a:extLst>
          </p:cNvPr>
          <p:cNvSpPr txBox="1"/>
          <p:nvPr/>
        </p:nvSpPr>
        <p:spPr>
          <a:xfrm>
            <a:off x="10009024" y="589310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7220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91995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618855" y="361498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4385A41-58DD-4D49-AC8A-F4DA1F666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36" y="3813710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ACA9655-C06C-42A7-9000-C6A0D781B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70" y="3817296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7335" y="3824475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40703" y="3835030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E79C438-1027-4485-9054-94DC350B1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28" y="3866892"/>
            <a:ext cx="778024" cy="862691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4114760" y="1692352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Juillet   2025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AF7934A-9830-7442-BAB0-9249F4DCB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20" y="3820915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3732239-3886-167B-2D7E-18D84381D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1770" y="3830040"/>
            <a:ext cx="844486" cy="79769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03FFAC7-854A-C937-E804-7A29DA8B1575}"/>
              </a:ext>
            </a:extLst>
          </p:cNvPr>
          <p:cNvCxnSpPr>
            <a:cxnSpLocks/>
          </p:cNvCxnSpPr>
          <p:nvPr/>
        </p:nvCxnSpPr>
        <p:spPr>
          <a:xfrm flipH="1" flipV="1">
            <a:off x="3187591" y="1579610"/>
            <a:ext cx="11285" cy="106313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5CE508D-7B6B-45F1-9E77-9B4CCED6EA3A}"/>
              </a:ext>
            </a:extLst>
          </p:cNvPr>
          <p:cNvSpPr txBox="1"/>
          <p:nvPr/>
        </p:nvSpPr>
        <p:spPr>
          <a:xfrm>
            <a:off x="6280818" y="5540803"/>
            <a:ext cx="1038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Dernier jour d’école </a:t>
            </a:r>
            <a:r>
              <a:rPr lang="fr-FR" sz="14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10" name="Picture 2" descr="VOCABULAIRE - DOSSIER : L'école CP / CE1 / CE2 • ReCreatisse">
            <a:extLst>
              <a:ext uri="{FF2B5EF4-FFF2-40B4-BE49-F238E27FC236}">
                <a16:creationId xmlns:a16="http://schemas.microsoft.com/office/drawing/2014/main" id="{944758AA-804E-654A-3135-DD05E352C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79" y="4856940"/>
            <a:ext cx="1850839" cy="87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6994EA4-750C-406B-CC70-934577FF7E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76075" y="3835030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CF6F1A5-6916-D2C1-D813-D66ED2253F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7784" y="3844967"/>
            <a:ext cx="844486" cy="797695"/>
          </a:xfrm>
          <a:prstGeom prst="rect">
            <a:avLst/>
          </a:prstGeom>
        </p:spPr>
      </p:pic>
      <p:pic>
        <p:nvPicPr>
          <p:cNvPr id="9218" name="Picture 2" descr="Beach PNG">
            <a:extLst>
              <a:ext uri="{FF2B5EF4-FFF2-40B4-BE49-F238E27FC236}">
                <a16:creationId xmlns:a16="http://schemas.microsoft.com/office/drawing/2014/main" id="{5899EFA0-9DD3-87ED-C280-855747D6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432" y="339844"/>
            <a:ext cx="2141193" cy="183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haggy Transparent Background">
            <a:extLst>
              <a:ext uri="{FF2B5EF4-FFF2-40B4-BE49-F238E27FC236}">
                <a16:creationId xmlns:a16="http://schemas.microsoft.com/office/drawing/2014/main" id="{22EB8CF0-5CA2-9938-23B4-309FCEC7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7" y="484999"/>
            <a:ext cx="18097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B939931-8773-FBDC-A30F-671DF31E694E}"/>
              </a:ext>
            </a:extLst>
          </p:cNvPr>
          <p:cNvSpPr txBox="1"/>
          <p:nvPr/>
        </p:nvSpPr>
        <p:spPr>
          <a:xfrm>
            <a:off x="2085189" y="1377378"/>
            <a:ext cx="297612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Script MT Bold" panose="03040602040607080904" pitchFamily="66" charset="0"/>
              </a:rPr>
              <a:t>L ’école est finie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08CE25-799E-413E-FC9D-07E27EDF34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4410459" y="3751820"/>
            <a:ext cx="683695" cy="9487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0479DAD-F820-EF14-70E5-A9276FC9BC20}"/>
              </a:ext>
            </a:extLst>
          </p:cNvPr>
          <p:cNvSpPr txBox="1"/>
          <p:nvPr/>
        </p:nvSpPr>
        <p:spPr>
          <a:xfrm>
            <a:off x="722489" y="5864158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36E6A05-C3A0-9DE8-2C13-343F5BD3B4F7}"/>
              </a:ext>
            </a:extLst>
          </p:cNvPr>
          <p:cNvSpPr txBox="1"/>
          <p:nvPr/>
        </p:nvSpPr>
        <p:spPr>
          <a:xfrm>
            <a:off x="1800109" y="5837369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16244A9-6ABE-845F-3437-15B74CA091E5}"/>
              </a:ext>
            </a:extLst>
          </p:cNvPr>
          <p:cNvSpPr txBox="1"/>
          <p:nvPr/>
        </p:nvSpPr>
        <p:spPr>
          <a:xfrm>
            <a:off x="2766511" y="5879663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EC6CEB-51C4-C492-DE8C-873BCFE284F3}"/>
              </a:ext>
            </a:extLst>
          </p:cNvPr>
          <p:cNvSpPr txBox="1"/>
          <p:nvPr/>
        </p:nvSpPr>
        <p:spPr>
          <a:xfrm>
            <a:off x="3798434" y="5835355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CC24390-590F-9C90-22C9-106D0A126EBA}"/>
              </a:ext>
            </a:extLst>
          </p:cNvPr>
          <p:cNvSpPr txBox="1"/>
          <p:nvPr/>
        </p:nvSpPr>
        <p:spPr>
          <a:xfrm>
            <a:off x="4875475" y="591921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mercredi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F95B475-5E95-259E-AD8F-96E3F3E1A0EC}"/>
              </a:ext>
            </a:extLst>
          </p:cNvPr>
          <p:cNvSpPr txBox="1"/>
          <p:nvPr/>
        </p:nvSpPr>
        <p:spPr>
          <a:xfrm>
            <a:off x="5924134" y="5884282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jeudi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8BFAD24-6474-E5B9-BCDC-12558CD8DDBF}"/>
              </a:ext>
            </a:extLst>
          </p:cNvPr>
          <p:cNvSpPr txBox="1"/>
          <p:nvPr/>
        </p:nvSpPr>
        <p:spPr>
          <a:xfrm>
            <a:off x="6897473" y="5914034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vendredi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D1F02D7-1ED5-3A1D-7243-28A9CCF8EF3C}"/>
              </a:ext>
            </a:extLst>
          </p:cNvPr>
          <p:cNvSpPr txBox="1"/>
          <p:nvPr/>
        </p:nvSpPr>
        <p:spPr>
          <a:xfrm>
            <a:off x="7918655" y="5871776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samedi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A7CF83D-951B-68C0-78AF-E69CBE0C927B}"/>
              </a:ext>
            </a:extLst>
          </p:cNvPr>
          <p:cNvSpPr txBox="1"/>
          <p:nvPr/>
        </p:nvSpPr>
        <p:spPr>
          <a:xfrm>
            <a:off x="8996275" y="5844987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dimanche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1D635E1-2D08-2DF1-4AD9-A4CAEDD7DC0C}"/>
              </a:ext>
            </a:extLst>
          </p:cNvPr>
          <p:cNvSpPr txBox="1"/>
          <p:nvPr/>
        </p:nvSpPr>
        <p:spPr>
          <a:xfrm>
            <a:off x="9962677" y="5887281"/>
            <a:ext cx="369332" cy="13571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156018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406</Words>
  <Application>Microsoft Office PowerPoint</Application>
  <PresentationFormat>Personnalisé</PresentationFormat>
  <Paragraphs>359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Always Together</vt:lpstr>
      <vt:lpstr>Arial</vt:lpstr>
      <vt:lpstr>Arial Rounded MT Bold</vt:lpstr>
      <vt:lpstr>Calibri</vt:lpstr>
      <vt:lpstr>Comic Sans MS</vt:lpstr>
      <vt:lpstr>Delius Swash Caps</vt:lpstr>
      <vt:lpstr>Pictchou</vt:lpstr>
      <vt:lpstr>Script MT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289</cp:revision>
  <cp:lastPrinted>2017-07-27T12:32:29Z</cp:lastPrinted>
  <dcterms:created xsi:type="dcterms:W3CDTF">2015-08-24T11:07:16Z</dcterms:created>
  <dcterms:modified xsi:type="dcterms:W3CDTF">2024-09-10T14:30:18Z</dcterms:modified>
</cp:coreProperties>
</file>