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81" r:id="rId7"/>
    <p:sldId id="274" r:id="rId8"/>
    <p:sldId id="289" r:id="rId9"/>
    <p:sldId id="287" r:id="rId10"/>
    <p:sldId id="282" r:id="rId11"/>
    <p:sldId id="279" r:id="rId12"/>
    <p:sldId id="277" r:id="rId13"/>
    <p:sldId id="280" r:id="rId14"/>
    <p:sldId id="288" r:id="rId15"/>
    <p:sldId id="290" r:id="rId16"/>
    <p:sldId id="278" r:id="rId17"/>
    <p:sldId id="283" r:id="rId18"/>
    <p:sldId id="291" r:id="rId19"/>
    <p:sldId id="284" r:id="rId20"/>
    <p:sldId id="285" r:id="rId21"/>
    <p:sldId id="286" r:id="rId22"/>
    <p:sldId id="266" r:id="rId23"/>
    <p:sldId id="267" r:id="rId24"/>
    <p:sldId id="268" r:id="rId25"/>
    <p:sldId id="269" r:id="rId26"/>
    <p:sldId id="271" r:id="rId27"/>
    <p:sldId id="270" r:id="rId28"/>
    <p:sldId id="275" r:id="rId29"/>
    <p:sldId id="272" r:id="rId30"/>
    <p:sldId id="276" r:id="rId31"/>
    <p:sldId id="273" r:id="rId3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F6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300" y="-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70FC36-00CB-4229-B902-CBA91B7773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8048FFA-F62F-41AF-8169-EB5956444F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275D039-60C1-40BC-9577-C7819D0EE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BB0F5-5479-4723-AA44-8472B11AA71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D3D82B0-EE44-4832-A635-057D2EB65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A2C5679-DC3D-492A-BCDD-5FC1A2DA9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F7E5-3042-465C-B56B-391AD0B066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3689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82F587-87E6-478F-B3F2-30AC60998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24FC2D8-DBE3-4BA6-8176-FD295F63B5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260F04-B16D-4831-97C0-2039B8037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BB0F5-5479-4723-AA44-8472B11AA71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54622D-C259-43EE-A86F-92072E19D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313461-5FB6-4290-AD88-4466B0710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F7E5-3042-465C-B56B-391AD0B066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8949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F054AFE-CCF9-4485-9B51-74EAC28CA1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2645F66-72C3-402E-B370-3744771029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24537D2-3D0E-4465-B2CF-5A4EF4D8E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BB0F5-5479-4723-AA44-8472B11AA71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276AE00-83C0-46F2-92FC-0EBFAB3A8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C6A2072-C77C-4655-834E-A64A210B5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F7E5-3042-465C-B56B-391AD0B066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9634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CD764E-2EA6-4B62-A151-2A2A11A0F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6C139C-9AC3-4FA3-BB91-68F3598F1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268E871-B5BD-47E0-8D9C-5683C8116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BB0F5-5479-4723-AA44-8472B11AA71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3B0AFB2-3F97-41A6-9744-56E897AF7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01D038-283B-4D92-9666-CA29C16C9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F7E5-3042-465C-B56B-391AD0B066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8842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A861DC-7E63-4927-8E5F-3C29CC86D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63912B2-5DC1-4EA4-9B00-2F954EFB4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D8862A-38D5-4941-B63A-B71F7B907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BB0F5-5479-4723-AA44-8472B11AA71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9DC2F34-7EF0-44FC-B4DC-445F8521B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001789-69B7-43FA-AC85-6BEB6AB0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F7E5-3042-465C-B56B-391AD0B066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6371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EEE4AD-793C-4700-A8ED-338B17419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139E394-BECE-4E6D-BC96-F872A63BB5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9A88DFE-B460-419A-92E2-7C4C48214E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19C2A41-F759-46E2-9080-02EEDC3D3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BB0F5-5479-4723-AA44-8472B11AA71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E1F2EFA-6020-43AC-BFE9-1B7C4B640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4B488ED-2681-446A-8B42-6F128310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F7E5-3042-465C-B56B-391AD0B066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1854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936FC8-F3E3-4C37-92A6-F32AB8143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4FCFC63-16C7-4CB9-9931-AFFFF8C090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B6733E2-3F66-43A9-83BA-CCC6B6DDF3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A938B45-27B0-4BD2-B12F-63F2D4B0A6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348D151-A2A1-4EFE-8363-EE67753976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1CEC88F-BA84-4B61-AB7A-8C82576A1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BB0F5-5479-4723-AA44-8472B11AA71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C6ED005-75C8-4E0E-97AC-85E2EA230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763851D-B293-423D-AA6C-B9C882969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F7E5-3042-465C-B56B-391AD0B066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3061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022ED3-8A88-4739-8D82-281E840D4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868AFAE-090D-48B7-9C9A-72DED7142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BB0F5-5479-4723-AA44-8472B11AA71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7C6AC8E-71DF-4931-A84A-9B095451F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CA457DE-F80E-4AF9-8FD8-875D97B56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F7E5-3042-465C-B56B-391AD0B066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0947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1BDB7E0-9AC4-44AD-BC17-CB3BA469C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BB0F5-5479-4723-AA44-8472B11AA71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CA39A04-9A6A-42D8-9938-B464B21BB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2CC4EAE-8294-4061-B14B-3C0487FD1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F7E5-3042-465C-B56B-391AD0B066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6004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E5470E-2409-4BBF-887C-439B62CD9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9D586E-6601-429C-BFE7-9BDB0DB6DF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B74FAD9-3869-432A-B811-6B94F26E4A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52B2BCF-B5A5-46C5-A9F9-9C09D1CC4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BB0F5-5479-4723-AA44-8472B11AA71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7F41FA9-6F5C-44A2-858A-8AC27E003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05D0E21-A2F8-4227-B20D-AE60575E7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F7E5-3042-465C-B56B-391AD0B066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2139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AB1B6C-840D-4BBF-ACBB-323D4B71A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2341EAA-CA3F-4BFA-82F4-0C47375FA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A22C27C-6535-4093-B2B3-060AC8A925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8E4F168-1060-4210-BD3D-F840B00B6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BB0F5-5479-4723-AA44-8472B11AA71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6AA5C8C-0E12-4BAC-9568-F3B03DC85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74EFB1B-2DB6-45B9-8E3F-0BEFEF437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BF7E5-3042-465C-B56B-391AD0B066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6855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EEF11FF-5F6F-4657-B5D2-DF2F4057F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307A620-A469-48EC-9A9C-8341D65BA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68ADA9-2B0C-49D6-B7D5-4E1A226B6E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BB0F5-5479-4723-AA44-8472B11AA711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F3DC97-7856-45C9-ADF5-8FD53A0A87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5655197-BA9B-40D3-8AF5-DAA6EFBDE3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BF7E5-3042-465C-B56B-391AD0B066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4458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C8D69D8-8D6C-4DF3-9255-DC3FBEE1349B}"/>
              </a:ext>
            </a:extLst>
          </p:cNvPr>
          <p:cNvSpPr/>
          <p:nvPr/>
        </p:nvSpPr>
        <p:spPr>
          <a:xfrm>
            <a:off x="2209800" y="0"/>
            <a:ext cx="6381750" cy="2686050"/>
          </a:xfrm>
          <a:prstGeom prst="rect">
            <a:avLst/>
          </a:prstGeom>
          <a:solidFill>
            <a:srgbClr val="EEF6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8606E70-21DF-49A1-AC95-CBB417A298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r-FR" sz="9800" b="1" dirty="0">
                <a:solidFill>
                  <a:srgbClr val="C00000"/>
                </a:solidFill>
              </a:rPr>
              <a:t>Décomposer un nombre</a:t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89623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597B47-8467-43A9-B58E-8944F5D2537B}"/>
              </a:ext>
            </a:extLst>
          </p:cNvPr>
          <p:cNvSpPr/>
          <p:nvPr/>
        </p:nvSpPr>
        <p:spPr>
          <a:xfrm>
            <a:off x="2298426" y="253885"/>
            <a:ext cx="6381750" cy="2686050"/>
          </a:xfrm>
          <a:prstGeom prst="rect">
            <a:avLst/>
          </a:prstGeom>
          <a:solidFill>
            <a:srgbClr val="EEF6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5EBA02-17DC-4712-82CC-C0CB8699C90B}"/>
              </a:ext>
            </a:extLst>
          </p:cNvPr>
          <p:cNvSpPr/>
          <p:nvPr/>
        </p:nvSpPr>
        <p:spPr>
          <a:xfrm>
            <a:off x="2153255" y="2445988"/>
            <a:ext cx="7279503" cy="1472078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Forme libre : forme 17">
            <a:extLst>
              <a:ext uri="{FF2B5EF4-FFF2-40B4-BE49-F238E27FC236}">
                <a16:creationId xmlns:a16="http://schemas.microsoft.com/office/drawing/2014/main" id="{DB33DD00-DBC1-4418-9F01-FFA0A35B5F69}"/>
              </a:ext>
            </a:extLst>
          </p:cNvPr>
          <p:cNvSpPr/>
          <p:nvPr/>
        </p:nvSpPr>
        <p:spPr>
          <a:xfrm>
            <a:off x="2478249" y="2138963"/>
            <a:ext cx="7549638" cy="1472078"/>
          </a:xfrm>
          <a:custGeom>
            <a:avLst/>
            <a:gdLst>
              <a:gd name="connsiteX0" fmla="*/ 0 w 2640330"/>
              <a:gd name="connsiteY0" fmla="*/ 113162 h 678960"/>
              <a:gd name="connsiteX1" fmla="*/ 113162 w 2640330"/>
              <a:gd name="connsiteY1" fmla="*/ 0 h 678960"/>
              <a:gd name="connsiteX2" fmla="*/ 2527168 w 2640330"/>
              <a:gd name="connsiteY2" fmla="*/ 0 h 678960"/>
              <a:gd name="connsiteX3" fmla="*/ 2640330 w 2640330"/>
              <a:gd name="connsiteY3" fmla="*/ 113162 h 678960"/>
              <a:gd name="connsiteX4" fmla="*/ 2640330 w 2640330"/>
              <a:gd name="connsiteY4" fmla="*/ 565798 h 678960"/>
              <a:gd name="connsiteX5" fmla="*/ 2527168 w 2640330"/>
              <a:gd name="connsiteY5" fmla="*/ 678960 h 678960"/>
              <a:gd name="connsiteX6" fmla="*/ 113162 w 2640330"/>
              <a:gd name="connsiteY6" fmla="*/ 678960 h 678960"/>
              <a:gd name="connsiteX7" fmla="*/ 0 w 2640330"/>
              <a:gd name="connsiteY7" fmla="*/ 565798 h 678960"/>
              <a:gd name="connsiteX8" fmla="*/ 0 w 2640330"/>
              <a:gd name="connsiteY8" fmla="*/ 113162 h 67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40330" h="678960">
                <a:moveTo>
                  <a:pt x="0" y="113162"/>
                </a:moveTo>
                <a:cubicBezTo>
                  <a:pt x="0" y="50664"/>
                  <a:pt x="50664" y="0"/>
                  <a:pt x="113162" y="0"/>
                </a:cubicBezTo>
                <a:lnTo>
                  <a:pt x="2527168" y="0"/>
                </a:lnTo>
                <a:cubicBezTo>
                  <a:pt x="2589666" y="0"/>
                  <a:pt x="2640330" y="50664"/>
                  <a:pt x="2640330" y="113162"/>
                </a:cubicBezTo>
                <a:lnTo>
                  <a:pt x="2640330" y="565798"/>
                </a:lnTo>
                <a:cubicBezTo>
                  <a:pt x="2640330" y="628296"/>
                  <a:pt x="2589666" y="678960"/>
                  <a:pt x="2527168" y="678960"/>
                </a:cubicBezTo>
                <a:lnTo>
                  <a:pt x="113162" y="678960"/>
                </a:lnTo>
                <a:cubicBezTo>
                  <a:pt x="50664" y="678960"/>
                  <a:pt x="0" y="628296"/>
                  <a:pt x="0" y="565798"/>
                </a:cubicBezTo>
                <a:lnTo>
                  <a:pt x="0" y="11316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942" tIns="33144" rIns="132942" bIns="33144" numCol="1" spcCol="1270" anchor="ctr" anchorCtr="0">
            <a:noAutofit/>
          </a:bodyPr>
          <a:lstStyle/>
          <a:p>
            <a:pPr marL="0" lvl="0" indent="0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   600</a:t>
            </a:r>
            <a:r>
              <a:rPr lang="fr-FR" sz="6600" b="1" kern="1200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+   </a:t>
            </a:r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10   = </a:t>
            </a:r>
            <a:endParaRPr lang="fr-FR" sz="6600" b="1" kern="1200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45DC8F-54AD-4172-9BAE-C93EF31715B0}"/>
              </a:ext>
            </a:extLst>
          </p:cNvPr>
          <p:cNvSpPr/>
          <p:nvPr/>
        </p:nvSpPr>
        <p:spPr>
          <a:xfrm>
            <a:off x="7542984" y="2272876"/>
            <a:ext cx="266472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610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563A69F-3EF3-44DD-A4F7-6ACAC519FB98}"/>
              </a:ext>
            </a:extLst>
          </p:cNvPr>
          <p:cNvSpPr txBox="1"/>
          <p:nvPr/>
        </p:nvSpPr>
        <p:spPr>
          <a:xfrm>
            <a:off x="4466489" y="3244334"/>
            <a:ext cx="2045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décomposition</a:t>
            </a:r>
          </a:p>
        </p:txBody>
      </p:sp>
    </p:spTree>
    <p:extLst>
      <p:ext uri="{BB962C8B-B14F-4D97-AF65-F5344CB8AC3E}">
        <p14:creationId xmlns:p14="http://schemas.microsoft.com/office/powerpoint/2010/main" val="1958330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597B47-8467-43A9-B58E-8944F5D2537B}"/>
              </a:ext>
            </a:extLst>
          </p:cNvPr>
          <p:cNvSpPr/>
          <p:nvPr/>
        </p:nvSpPr>
        <p:spPr>
          <a:xfrm>
            <a:off x="2298426" y="253885"/>
            <a:ext cx="6381750" cy="2686050"/>
          </a:xfrm>
          <a:prstGeom prst="rect">
            <a:avLst/>
          </a:prstGeom>
          <a:solidFill>
            <a:srgbClr val="EEF6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5EBA02-17DC-4712-82CC-C0CB8699C90B}"/>
              </a:ext>
            </a:extLst>
          </p:cNvPr>
          <p:cNvSpPr/>
          <p:nvPr/>
        </p:nvSpPr>
        <p:spPr>
          <a:xfrm>
            <a:off x="2153255" y="2445988"/>
            <a:ext cx="7279503" cy="1472078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Forme libre : forme 17">
            <a:extLst>
              <a:ext uri="{FF2B5EF4-FFF2-40B4-BE49-F238E27FC236}">
                <a16:creationId xmlns:a16="http://schemas.microsoft.com/office/drawing/2014/main" id="{DB33DD00-DBC1-4418-9F01-FFA0A35B5F69}"/>
              </a:ext>
            </a:extLst>
          </p:cNvPr>
          <p:cNvSpPr/>
          <p:nvPr/>
        </p:nvSpPr>
        <p:spPr>
          <a:xfrm>
            <a:off x="2478249" y="2138963"/>
            <a:ext cx="7549638" cy="1472078"/>
          </a:xfrm>
          <a:custGeom>
            <a:avLst/>
            <a:gdLst>
              <a:gd name="connsiteX0" fmla="*/ 0 w 2640330"/>
              <a:gd name="connsiteY0" fmla="*/ 113162 h 678960"/>
              <a:gd name="connsiteX1" fmla="*/ 113162 w 2640330"/>
              <a:gd name="connsiteY1" fmla="*/ 0 h 678960"/>
              <a:gd name="connsiteX2" fmla="*/ 2527168 w 2640330"/>
              <a:gd name="connsiteY2" fmla="*/ 0 h 678960"/>
              <a:gd name="connsiteX3" fmla="*/ 2640330 w 2640330"/>
              <a:gd name="connsiteY3" fmla="*/ 113162 h 678960"/>
              <a:gd name="connsiteX4" fmla="*/ 2640330 w 2640330"/>
              <a:gd name="connsiteY4" fmla="*/ 565798 h 678960"/>
              <a:gd name="connsiteX5" fmla="*/ 2527168 w 2640330"/>
              <a:gd name="connsiteY5" fmla="*/ 678960 h 678960"/>
              <a:gd name="connsiteX6" fmla="*/ 113162 w 2640330"/>
              <a:gd name="connsiteY6" fmla="*/ 678960 h 678960"/>
              <a:gd name="connsiteX7" fmla="*/ 0 w 2640330"/>
              <a:gd name="connsiteY7" fmla="*/ 565798 h 678960"/>
              <a:gd name="connsiteX8" fmla="*/ 0 w 2640330"/>
              <a:gd name="connsiteY8" fmla="*/ 113162 h 67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40330" h="678960">
                <a:moveTo>
                  <a:pt x="0" y="113162"/>
                </a:moveTo>
                <a:cubicBezTo>
                  <a:pt x="0" y="50664"/>
                  <a:pt x="50664" y="0"/>
                  <a:pt x="113162" y="0"/>
                </a:cubicBezTo>
                <a:lnTo>
                  <a:pt x="2527168" y="0"/>
                </a:lnTo>
                <a:cubicBezTo>
                  <a:pt x="2589666" y="0"/>
                  <a:pt x="2640330" y="50664"/>
                  <a:pt x="2640330" y="113162"/>
                </a:cubicBezTo>
                <a:lnTo>
                  <a:pt x="2640330" y="565798"/>
                </a:lnTo>
                <a:cubicBezTo>
                  <a:pt x="2640330" y="628296"/>
                  <a:pt x="2589666" y="678960"/>
                  <a:pt x="2527168" y="678960"/>
                </a:cubicBezTo>
                <a:lnTo>
                  <a:pt x="113162" y="678960"/>
                </a:lnTo>
                <a:cubicBezTo>
                  <a:pt x="50664" y="678960"/>
                  <a:pt x="0" y="628296"/>
                  <a:pt x="0" y="565798"/>
                </a:cubicBezTo>
                <a:lnTo>
                  <a:pt x="0" y="11316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942" tIns="33144" rIns="132942" bIns="33144" numCol="1" spcCol="1270" anchor="ctr" anchorCtr="0">
            <a:noAutofit/>
          </a:bodyPr>
          <a:lstStyle/>
          <a:p>
            <a:pPr marL="0" lvl="0" indent="0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100</a:t>
            </a:r>
            <a:r>
              <a:rPr lang="fr-FR" sz="5400" b="1" kern="1200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+  </a:t>
            </a:r>
            <a:r>
              <a:rPr lang="fr-FR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200 + 200  = </a:t>
            </a:r>
            <a:endParaRPr lang="fr-FR" sz="5400" b="1" kern="1200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45DC8F-54AD-4172-9BAE-C93EF31715B0}"/>
              </a:ext>
            </a:extLst>
          </p:cNvPr>
          <p:cNvSpPr/>
          <p:nvPr/>
        </p:nvSpPr>
        <p:spPr>
          <a:xfrm>
            <a:off x="7990237" y="2323630"/>
            <a:ext cx="144252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500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A282173-7F12-414A-9026-4F022F061AFB}"/>
              </a:ext>
            </a:extLst>
          </p:cNvPr>
          <p:cNvSpPr txBox="1"/>
          <p:nvPr/>
        </p:nvSpPr>
        <p:spPr>
          <a:xfrm>
            <a:off x="3831370" y="3268873"/>
            <a:ext cx="2045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décomposition</a:t>
            </a:r>
          </a:p>
        </p:txBody>
      </p:sp>
    </p:spTree>
    <p:extLst>
      <p:ext uri="{BB962C8B-B14F-4D97-AF65-F5344CB8AC3E}">
        <p14:creationId xmlns:p14="http://schemas.microsoft.com/office/powerpoint/2010/main" val="1356087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597B47-8467-43A9-B58E-8944F5D2537B}"/>
              </a:ext>
            </a:extLst>
          </p:cNvPr>
          <p:cNvSpPr/>
          <p:nvPr/>
        </p:nvSpPr>
        <p:spPr>
          <a:xfrm>
            <a:off x="2298426" y="253885"/>
            <a:ext cx="6381750" cy="2686050"/>
          </a:xfrm>
          <a:prstGeom prst="rect">
            <a:avLst/>
          </a:prstGeom>
          <a:solidFill>
            <a:srgbClr val="EEF6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5EBA02-17DC-4712-82CC-C0CB8699C90B}"/>
              </a:ext>
            </a:extLst>
          </p:cNvPr>
          <p:cNvSpPr/>
          <p:nvPr/>
        </p:nvSpPr>
        <p:spPr>
          <a:xfrm>
            <a:off x="2153255" y="2445988"/>
            <a:ext cx="7279503" cy="1472078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Forme libre : forme 17">
            <a:extLst>
              <a:ext uri="{FF2B5EF4-FFF2-40B4-BE49-F238E27FC236}">
                <a16:creationId xmlns:a16="http://schemas.microsoft.com/office/drawing/2014/main" id="{DB33DD00-DBC1-4418-9F01-FFA0A35B5F69}"/>
              </a:ext>
            </a:extLst>
          </p:cNvPr>
          <p:cNvSpPr/>
          <p:nvPr/>
        </p:nvSpPr>
        <p:spPr>
          <a:xfrm>
            <a:off x="2478249" y="2138963"/>
            <a:ext cx="7549638" cy="1472078"/>
          </a:xfrm>
          <a:custGeom>
            <a:avLst/>
            <a:gdLst>
              <a:gd name="connsiteX0" fmla="*/ 0 w 2640330"/>
              <a:gd name="connsiteY0" fmla="*/ 113162 h 678960"/>
              <a:gd name="connsiteX1" fmla="*/ 113162 w 2640330"/>
              <a:gd name="connsiteY1" fmla="*/ 0 h 678960"/>
              <a:gd name="connsiteX2" fmla="*/ 2527168 w 2640330"/>
              <a:gd name="connsiteY2" fmla="*/ 0 h 678960"/>
              <a:gd name="connsiteX3" fmla="*/ 2640330 w 2640330"/>
              <a:gd name="connsiteY3" fmla="*/ 113162 h 678960"/>
              <a:gd name="connsiteX4" fmla="*/ 2640330 w 2640330"/>
              <a:gd name="connsiteY4" fmla="*/ 565798 h 678960"/>
              <a:gd name="connsiteX5" fmla="*/ 2527168 w 2640330"/>
              <a:gd name="connsiteY5" fmla="*/ 678960 h 678960"/>
              <a:gd name="connsiteX6" fmla="*/ 113162 w 2640330"/>
              <a:gd name="connsiteY6" fmla="*/ 678960 h 678960"/>
              <a:gd name="connsiteX7" fmla="*/ 0 w 2640330"/>
              <a:gd name="connsiteY7" fmla="*/ 565798 h 678960"/>
              <a:gd name="connsiteX8" fmla="*/ 0 w 2640330"/>
              <a:gd name="connsiteY8" fmla="*/ 113162 h 67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40330" h="678960">
                <a:moveTo>
                  <a:pt x="0" y="113162"/>
                </a:moveTo>
                <a:cubicBezTo>
                  <a:pt x="0" y="50664"/>
                  <a:pt x="50664" y="0"/>
                  <a:pt x="113162" y="0"/>
                </a:cubicBezTo>
                <a:lnTo>
                  <a:pt x="2527168" y="0"/>
                </a:lnTo>
                <a:cubicBezTo>
                  <a:pt x="2589666" y="0"/>
                  <a:pt x="2640330" y="50664"/>
                  <a:pt x="2640330" y="113162"/>
                </a:cubicBezTo>
                <a:lnTo>
                  <a:pt x="2640330" y="565798"/>
                </a:lnTo>
                <a:cubicBezTo>
                  <a:pt x="2640330" y="628296"/>
                  <a:pt x="2589666" y="678960"/>
                  <a:pt x="2527168" y="678960"/>
                </a:cubicBezTo>
                <a:lnTo>
                  <a:pt x="113162" y="678960"/>
                </a:lnTo>
                <a:cubicBezTo>
                  <a:pt x="50664" y="678960"/>
                  <a:pt x="0" y="628296"/>
                  <a:pt x="0" y="565798"/>
                </a:cubicBezTo>
                <a:lnTo>
                  <a:pt x="0" y="11316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942" tIns="33144" rIns="132942" bIns="33144" numCol="1" spcCol="1270" anchor="ctr" anchorCtr="0">
            <a:noAutofit/>
          </a:bodyPr>
          <a:lstStyle/>
          <a:p>
            <a:pPr marL="0" lvl="0" indent="0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   60</a:t>
            </a:r>
            <a:r>
              <a:rPr lang="fr-FR" sz="6600" b="1" kern="1200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+   </a:t>
            </a:r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400   = </a:t>
            </a:r>
            <a:endParaRPr lang="fr-FR" sz="6600" b="1" kern="1200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45DC8F-54AD-4172-9BAE-C93EF31715B0}"/>
              </a:ext>
            </a:extLst>
          </p:cNvPr>
          <p:cNvSpPr/>
          <p:nvPr/>
        </p:nvSpPr>
        <p:spPr>
          <a:xfrm>
            <a:off x="7542984" y="2272876"/>
            <a:ext cx="266472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460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5C317ED-9678-4598-B00A-F29DF4C0EF56}"/>
              </a:ext>
            </a:extLst>
          </p:cNvPr>
          <p:cNvSpPr txBox="1"/>
          <p:nvPr/>
        </p:nvSpPr>
        <p:spPr>
          <a:xfrm>
            <a:off x="4050376" y="3244334"/>
            <a:ext cx="2045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décomposition</a:t>
            </a:r>
          </a:p>
        </p:txBody>
      </p:sp>
    </p:spTree>
    <p:extLst>
      <p:ext uri="{BB962C8B-B14F-4D97-AF65-F5344CB8AC3E}">
        <p14:creationId xmlns:p14="http://schemas.microsoft.com/office/powerpoint/2010/main" val="3644338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597B47-8467-43A9-B58E-8944F5D2537B}"/>
              </a:ext>
            </a:extLst>
          </p:cNvPr>
          <p:cNvSpPr/>
          <p:nvPr/>
        </p:nvSpPr>
        <p:spPr>
          <a:xfrm>
            <a:off x="2298426" y="253885"/>
            <a:ext cx="6381750" cy="2686050"/>
          </a:xfrm>
          <a:prstGeom prst="rect">
            <a:avLst/>
          </a:prstGeom>
          <a:solidFill>
            <a:srgbClr val="EEF6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5EBA02-17DC-4712-82CC-C0CB8699C90B}"/>
              </a:ext>
            </a:extLst>
          </p:cNvPr>
          <p:cNvSpPr/>
          <p:nvPr/>
        </p:nvSpPr>
        <p:spPr>
          <a:xfrm>
            <a:off x="2153255" y="2445988"/>
            <a:ext cx="7279503" cy="1472078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Forme libre : forme 17">
            <a:extLst>
              <a:ext uri="{FF2B5EF4-FFF2-40B4-BE49-F238E27FC236}">
                <a16:creationId xmlns:a16="http://schemas.microsoft.com/office/drawing/2014/main" id="{DB33DD00-DBC1-4418-9F01-FFA0A35B5F69}"/>
              </a:ext>
            </a:extLst>
          </p:cNvPr>
          <p:cNvSpPr/>
          <p:nvPr/>
        </p:nvSpPr>
        <p:spPr>
          <a:xfrm>
            <a:off x="2478249" y="2138963"/>
            <a:ext cx="7549638" cy="1472078"/>
          </a:xfrm>
          <a:custGeom>
            <a:avLst/>
            <a:gdLst>
              <a:gd name="connsiteX0" fmla="*/ 0 w 2640330"/>
              <a:gd name="connsiteY0" fmla="*/ 113162 h 678960"/>
              <a:gd name="connsiteX1" fmla="*/ 113162 w 2640330"/>
              <a:gd name="connsiteY1" fmla="*/ 0 h 678960"/>
              <a:gd name="connsiteX2" fmla="*/ 2527168 w 2640330"/>
              <a:gd name="connsiteY2" fmla="*/ 0 h 678960"/>
              <a:gd name="connsiteX3" fmla="*/ 2640330 w 2640330"/>
              <a:gd name="connsiteY3" fmla="*/ 113162 h 678960"/>
              <a:gd name="connsiteX4" fmla="*/ 2640330 w 2640330"/>
              <a:gd name="connsiteY4" fmla="*/ 565798 h 678960"/>
              <a:gd name="connsiteX5" fmla="*/ 2527168 w 2640330"/>
              <a:gd name="connsiteY5" fmla="*/ 678960 h 678960"/>
              <a:gd name="connsiteX6" fmla="*/ 113162 w 2640330"/>
              <a:gd name="connsiteY6" fmla="*/ 678960 h 678960"/>
              <a:gd name="connsiteX7" fmla="*/ 0 w 2640330"/>
              <a:gd name="connsiteY7" fmla="*/ 565798 h 678960"/>
              <a:gd name="connsiteX8" fmla="*/ 0 w 2640330"/>
              <a:gd name="connsiteY8" fmla="*/ 113162 h 67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40330" h="678960">
                <a:moveTo>
                  <a:pt x="0" y="113162"/>
                </a:moveTo>
                <a:cubicBezTo>
                  <a:pt x="0" y="50664"/>
                  <a:pt x="50664" y="0"/>
                  <a:pt x="113162" y="0"/>
                </a:cubicBezTo>
                <a:lnTo>
                  <a:pt x="2527168" y="0"/>
                </a:lnTo>
                <a:cubicBezTo>
                  <a:pt x="2589666" y="0"/>
                  <a:pt x="2640330" y="50664"/>
                  <a:pt x="2640330" y="113162"/>
                </a:cubicBezTo>
                <a:lnTo>
                  <a:pt x="2640330" y="565798"/>
                </a:lnTo>
                <a:cubicBezTo>
                  <a:pt x="2640330" y="628296"/>
                  <a:pt x="2589666" y="678960"/>
                  <a:pt x="2527168" y="678960"/>
                </a:cubicBezTo>
                <a:lnTo>
                  <a:pt x="113162" y="678960"/>
                </a:lnTo>
                <a:cubicBezTo>
                  <a:pt x="50664" y="678960"/>
                  <a:pt x="0" y="628296"/>
                  <a:pt x="0" y="565798"/>
                </a:cubicBezTo>
                <a:lnTo>
                  <a:pt x="0" y="11316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942" tIns="33144" rIns="132942" bIns="33144" numCol="1" spcCol="1270" anchor="ctr" anchorCtr="0">
            <a:noAutofit/>
          </a:bodyPr>
          <a:lstStyle/>
          <a:p>
            <a:pPr marL="0" lvl="0" indent="0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   700</a:t>
            </a:r>
            <a:r>
              <a:rPr lang="fr-FR" sz="6600" b="1" kern="1200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+   </a:t>
            </a:r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40   = </a:t>
            </a:r>
            <a:endParaRPr lang="fr-FR" sz="6600" b="1" kern="1200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45DC8F-54AD-4172-9BAE-C93EF31715B0}"/>
              </a:ext>
            </a:extLst>
          </p:cNvPr>
          <p:cNvSpPr/>
          <p:nvPr/>
        </p:nvSpPr>
        <p:spPr>
          <a:xfrm>
            <a:off x="7542984" y="2272876"/>
            <a:ext cx="266472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740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CB533E6-56E1-4241-8803-F3EB5C3DB1AF}"/>
              </a:ext>
            </a:extLst>
          </p:cNvPr>
          <p:cNvSpPr txBox="1"/>
          <p:nvPr/>
        </p:nvSpPr>
        <p:spPr>
          <a:xfrm>
            <a:off x="4466489" y="3244334"/>
            <a:ext cx="2045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décomposition</a:t>
            </a:r>
          </a:p>
        </p:txBody>
      </p:sp>
    </p:spTree>
    <p:extLst>
      <p:ext uri="{BB962C8B-B14F-4D97-AF65-F5344CB8AC3E}">
        <p14:creationId xmlns:p14="http://schemas.microsoft.com/office/powerpoint/2010/main" val="1858990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597B47-8467-43A9-B58E-8944F5D2537B}"/>
              </a:ext>
            </a:extLst>
          </p:cNvPr>
          <p:cNvSpPr/>
          <p:nvPr/>
        </p:nvSpPr>
        <p:spPr>
          <a:xfrm>
            <a:off x="2298426" y="253885"/>
            <a:ext cx="6381750" cy="2686050"/>
          </a:xfrm>
          <a:prstGeom prst="rect">
            <a:avLst/>
          </a:prstGeom>
          <a:solidFill>
            <a:srgbClr val="EEF6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5EBA02-17DC-4712-82CC-C0CB8699C90B}"/>
              </a:ext>
            </a:extLst>
          </p:cNvPr>
          <p:cNvSpPr/>
          <p:nvPr/>
        </p:nvSpPr>
        <p:spPr>
          <a:xfrm>
            <a:off x="2153255" y="2445988"/>
            <a:ext cx="7279503" cy="1472078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Forme libre : forme 17">
            <a:extLst>
              <a:ext uri="{FF2B5EF4-FFF2-40B4-BE49-F238E27FC236}">
                <a16:creationId xmlns:a16="http://schemas.microsoft.com/office/drawing/2014/main" id="{DB33DD00-DBC1-4418-9F01-FFA0A35B5F69}"/>
              </a:ext>
            </a:extLst>
          </p:cNvPr>
          <p:cNvSpPr/>
          <p:nvPr/>
        </p:nvSpPr>
        <p:spPr>
          <a:xfrm>
            <a:off x="2478249" y="2138963"/>
            <a:ext cx="7549638" cy="1472078"/>
          </a:xfrm>
          <a:custGeom>
            <a:avLst/>
            <a:gdLst>
              <a:gd name="connsiteX0" fmla="*/ 0 w 2640330"/>
              <a:gd name="connsiteY0" fmla="*/ 113162 h 678960"/>
              <a:gd name="connsiteX1" fmla="*/ 113162 w 2640330"/>
              <a:gd name="connsiteY1" fmla="*/ 0 h 678960"/>
              <a:gd name="connsiteX2" fmla="*/ 2527168 w 2640330"/>
              <a:gd name="connsiteY2" fmla="*/ 0 h 678960"/>
              <a:gd name="connsiteX3" fmla="*/ 2640330 w 2640330"/>
              <a:gd name="connsiteY3" fmla="*/ 113162 h 678960"/>
              <a:gd name="connsiteX4" fmla="*/ 2640330 w 2640330"/>
              <a:gd name="connsiteY4" fmla="*/ 565798 h 678960"/>
              <a:gd name="connsiteX5" fmla="*/ 2527168 w 2640330"/>
              <a:gd name="connsiteY5" fmla="*/ 678960 h 678960"/>
              <a:gd name="connsiteX6" fmla="*/ 113162 w 2640330"/>
              <a:gd name="connsiteY6" fmla="*/ 678960 h 678960"/>
              <a:gd name="connsiteX7" fmla="*/ 0 w 2640330"/>
              <a:gd name="connsiteY7" fmla="*/ 565798 h 678960"/>
              <a:gd name="connsiteX8" fmla="*/ 0 w 2640330"/>
              <a:gd name="connsiteY8" fmla="*/ 113162 h 67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40330" h="678960">
                <a:moveTo>
                  <a:pt x="0" y="113162"/>
                </a:moveTo>
                <a:cubicBezTo>
                  <a:pt x="0" y="50664"/>
                  <a:pt x="50664" y="0"/>
                  <a:pt x="113162" y="0"/>
                </a:cubicBezTo>
                <a:lnTo>
                  <a:pt x="2527168" y="0"/>
                </a:lnTo>
                <a:cubicBezTo>
                  <a:pt x="2589666" y="0"/>
                  <a:pt x="2640330" y="50664"/>
                  <a:pt x="2640330" y="113162"/>
                </a:cubicBezTo>
                <a:lnTo>
                  <a:pt x="2640330" y="565798"/>
                </a:lnTo>
                <a:cubicBezTo>
                  <a:pt x="2640330" y="628296"/>
                  <a:pt x="2589666" y="678960"/>
                  <a:pt x="2527168" y="678960"/>
                </a:cubicBezTo>
                <a:lnTo>
                  <a:pt x="113162" y="678960"/>
                </a:lnTo>
                <a:cubicBezTo>
                  <a:pt x="50664" y="678960"/>
                  <a:pt x="0" y="628296"/>
                  <a:pt x="0" y="565798"/>
                </a:cubicBezTo>
                <a:lnTo>
                  <a:pt x="0" y="11316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942" tIns="33144" rIns="132942" bIns="33144" numCol="1" spcCol="1270" anchor="ctr" anchorCtr="0">
            <a:noAutofit/>
          </a:bodyPr>
          <a:lstStyle/>
          <a:p>
            <a:pPr marL="0" lvl="0" indent="0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7 + 300 + 40 = </a:t>
            </a:r>
            <a:endParaRPr lang="fr-FR" sz="6600" b="1" kern="1200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45DC8F-54AD-4172-9BAE-C93EF31715B0}"/>
              </a:ext>
            </a:extLst>
          </p:cNvPr>
          <p:cNvSpPr/>
          <p:nvPr/>
        </p:nvSpPr>
        <p:spPr>
          <a:xfrm>
            <a:off x="7990237" y="2323630"/>
            <a:ext cx="176751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347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E75FE09-2FE4-441C-ADB6-5606231AB76B}"/>
              </a:ext>
            </a:extLst>
          </p:cNvPr>
          <p:cNvSpPr txBox="1"/>
          <p:nvPr/>
        </p:nvSpPr>
        <p:spPr>
          <a:xfrm>
            <a:off x="3831370" y="3268873"/>
            <a:ext cx="2045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décomposition</a:t>
            </a:r>
          </a:p>
        </p:txBody>
      </p:sp>
    </p:spTree>
    <p:extLst>
      <p:ext uri="{BB962C8B-B14F-4D97-AF65-F5344CB8AC3E}">
        <p14:creationId xmlns:p14="http://schemas.microsoft.com/office/powerpoint/2010/main" val="1130897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597B47-8467-43A9-B58E-8944F5D2537B}"/>
              </a:ext>
            </a:extLst>
          </p:cNvPr>
          <p:cNvSpPr/>
          <p:nvPr/>
        </p:nvSpPr>
        <p:spPr>
          <a:xfrm>
            <a:off x="2298426" y="253885"/>
            <a:ext cx="6381750" cy="2686050"/>
          </a:xfrm>
          <a:prstGeom prst="rect">
            <a:avLst/>
          </a:prstGeom>
          <a:solidFill>
            <a:srgbClr val="EEF6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5EBA02-17DC-4712-82CC-C0CB8699C90B}"/>
              </a:ext>
            </a:extLst>
          </p:cNvPr>
          <p:cNvSpPr/>
          <p:nvPr/>
        </p:nvSpPr>
        <p:spPr>
          <a:xfrm>
            <a:off x="2153255" y="2445988"/>
            <a:ext cx="7279503" cy="1472078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Forme libre : forme 17">
            <a:extLst>
              <a:ext uri="{FF2B5EF4-FFF2-40B4-BE49-F238E27FC236}">
                <a16:creationId xmlns:a16="http://schemas.microsoft.com/office/drawing/2014/main" id="{DB33DD00-DBC1-4418-9F01-FFA0A35B5F69}"/>
              </a:ext>
            </a:extLst>
          </p:cNvPr>
          <p:cNvSpPr/>
          <p:nvPr/>
        </p:nvSpPr>
        <p:spPr>
          <a:xfrm>
            <a:off x="2478249" y="2138963"/>
            <a:ext cx="7549638" cy="1472078"/>
          </a:xfrm>
          <a:custGeom>
            <a:avLst/>
            <a:gdLst>
              <a:gd name="connsiteX0" fmla="*/ 0 w 2640330"/>
              <a:gd name="connsiteY0" fmla="*/ 113162 h 678960"/>
              <a:gd name="connsiteX1" fmla="*/ 113162 w 2640330"/>
              <a:gd name="connsiteY1" fmla="*/ 0 h 678960"/>
              <a:gd name="connsiteX2" fmla="*/ 2527168 w 2640330"/>
              <a:gd name="connsiteY2" fmla="*/ 0 h 678960"/>
              <a:gd name="connsiteX3" fmla="*/ 2640330 w 2640330"/>
              <a:gd name="connsiteY3" fmla="*/ 113162 h 678960"/>
              <a:gd name="connsiteX4" fmla="*/ 2640330 w 2640330"/>
              <a:gd name="connsiteY4" fmla="*/ 565798 h 678960"/>
              <a:gd name="connsiteX5" fmla="*/ 2527168 w 2640330"/>
              <a:gd name="connsiteY5" fmla="*/ 678960 h 678960"/>
              <a:gd name="connsiteX6" fmla="*/ 113162 w 2640330"/>
              <a:gd name="connsiteY6" fmla="*/ 678960 h 678960"/>
              <a:gd name="connsiteX7" fmla="*/ 0 w 2640330"/>
              <a:gd name="connsiteY7" fmla="*/ 565798 h 678960"/>
              <a:gd name="connsiteX8" fmla="*/ 0 w 2640330"/>
              <a:gd name="connsiteY8" fmla="*/ 113162 h 67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40330" h="678960">
                <a:moveTo>
                  <a:pt x="0" y="113162"/>
                </a:moveTo>
                <a:cubicBezTo>
                  <a:pt x="0" y="50664"/>
                  <a:pt x="50664" y="0"/>
                  <a:pt x="113162" y="0"/>
                </a:cubicBezTo>
                <a:lnTo>
                  <a:pt x="2527168" y="0"/>
                </a:lnTo>
                <a:cubicBezTo>
                  <a:pt x="2589666" y="0"/>
                  <a:pt x="2640330" y="50664"/>
                  <a:pt x="2640330" y="113162"/>
                </a:cubicBezTo>
                <a:lnTo>
                  <a:pt x="2640330" y="565798"/>
                </a:lnTo>
                <a:cubicBezTo>
                  <a:pt x="2640330" y="628296"/>
                  <a:pt x="2589666" y="678960"/>
                  <a:pt x="2527168" y="678960"/>
                </a:cubicBezTo>
                <a:lnTo>
                  <a:pt x="113162" y="678960"/>
                </a:lnTo>
                <a:cubicBezTo>
                  <a:pt x="50664" y="678960"/>
                  <a:pt x="0" y="628296"/>
                  <a:pt x="0" y="565798"/>
                </a:cubicBezTo>
                <a:lnTo>
                  <a:pt x="0" y="11316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942" tIns="33144" rIns="132942" bIns="33144" numCol="1" spcCol="1270" anchor="ctr" anchorCtr="0">
            <a:noAutofit/>
          </a:bodyPr>
          <a:lstStyle/>
          <a:p>
            <a:pPr marL="0" lvl="0" indent="0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60 + 7  + 500 = </a:t>
            </a:r>
            <a:endParaRPr lang="fr-FR" sz="6600" b="1" kern="1200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45DC8F-54AD-4172-9BAE-C93EF31715B0}"/>
              </a:ext>
            </a:extLst>
          </p:cNvPr>
          <p:cNvSpPr/>
          <p:nvPr/>
        </p:nvSpPr>
        <p:spPr>
          <a:xfrm>
            <a:off x="7990237" y="2323630"/>
            <a:ext cx="176751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567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C365EC0-A50F-4BEA-B9DF-483FB6B6AB15}"/>
              </a:ext>
            </a:extLst>
          </p:cNvPr>
          <p:cNvSpPr txBox="1"/>
          <p:nvPr/>
        </p:nvSpPr>
        <p:spPr>
          <a:xfrm>
            <a:off x="3831370" y="3268873"/>
            <a:ext cx="2045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décomposition</a:t>
            </a:r>
          </a:p>
        </p:txBody>
      </p:sp>
    </p:spTree>
    <p:extLst>
      <p:ext uri="{BB962C8B-B14F-4D97-AF65-F5344CB8AC3E}">
        <p14:creationId xmlns:p14="http://schemas.microsoft.com/office/powerpoint/2010/main" val="871531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597B47-8467-43A9-B58E-8944F5D2537B}"/>
              </a:ext>
            </a:extLst>
          </p:cNvPr>
          <p:cNvSpPr/>
          <p:nvPr/>
        </p:nvSpPr>
        <p:spPr>
          <a:xfrm>
            <a:off x="2298426" y="253885"/>
            <a:ext cx="6381750" cy="2686050"/>
          </a:xfrm>
          <a:prstGeom prst="rect">
            <a:avLst/>
          </a:prstGeom>
          <a:solidFill>
            <a:srgbClr val="EEF6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5EBA02-17DC-4712-82CC-C0CB8699C90B}"/>
              </a:ext>
            </a:extLst>
          </p:cNvPr>
          <p:cNvSpPr/>
          <p:nvPr/>
        </p:nvSpPr>
        <p:spPr>
          <a:xfrm>
            <a:off x="2153255" y="2445988"/>
            <a:ext cx="7279503" cy="1472078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Forme libre : forme 17">
            <a:extLst>
              <a:ext uri="{FF2B5EF4-FFF2-40B4-BE49-F238E27FC236}">
                <a16:creationId xmlns:a16="http://schemas.microsoft.com/office/drawing/2014/main" id="{DB33DD00-DBC1-4418-9F01-FFA0A35B5F69}"/>
              </a:ext>
            </a:extLst>
          </p:cNvPr>
          <p:cNvSpPr/>
          <p:nvPr/>
        </p:nvSpPr>
        <p:spPr>
          <a:xfrm>
            <a:off x="2478249" y="2138963"/>
            <a:ext cx="7549638" cy="1472078"/>
          </a:xfrm>
          <a:custGeom>
            <a:avLst/>
            <a:gdLst>
              <a:gd name="connsiteX0" fmla="*/ 0 w 2640330"/>
              <a:gd name="connsiteY0" fmla="*/ 113162 h 678960"/>
              <a:gd name="connsiteX1" fmla="*/ 113162 w 2640330"/>
              <a:gd name="connsiteY1" fmla="*/ 0 h 678960"/>
              <a:gd name="connsiteX2" fmla="*/ 2527168 w 2640330"/>
              <a:gd name="connsiteY2" fmla="*/ 0 h 678960"/>
              <a:gd name="connsiteX3" fmla="*/ 2640330 w 2640330"/>
              <a:gd name="connsiteY3" fmla="*/ 113162 h 678960"/>
              <a:gd name="connsiteX4" fmla="*/ 2640330 w 2640330"/>
              <a:gd name="connsiteY4" fmla="*/ 565798 h 678960"/>
              <a:gd name="connsiteX5" fmla="*/ 2527168 w 2640330"/>
              <a:gd name="connsiteY5" fmla="*/ 678960 h 678960"/>
              <a:gd name="connsiteX6" fmla="*/ 113162 w 2640330"/>
              <a:gd name="connsiteY6" fmla="*/ 678960 h 678960"/>
              <a:gd name="connsiteX7" fmla="*/ 0 w 2640330"/>
              <a:gd name="connsiteY7" fmla="*/ 565798 h 678960"/>
              <a:gd name="connsiteX8" fmla="*/ 0 w 2640330"/>
              <a:gd name="connsiteY8" fmla="*/ 113162 h 67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40330" h="678960">
                <a:moveTo>
                  <a:pt x="0" y="113162"/>
                </a:moveTo>
                <a:cubicBezTo>
                  <a:pt x="0" y="50664"/>
                  <a:pt x="50664" y="0"/>
                  <a:pt x="113162" y="0"/>
                </a:cubicBezTo>
                <a:lnTo>
                  <a:pt x="2527168" y="0"/>
                </a:lnTo>
                <a:cubicBezTo>
                  <a:pt x="2589666" y="0"/>
                  <a:pt x="2640330" y="50664"/>
                  <a:pt x="2640330" y="113162"/>
                </a:cubicBezTo>
                <a:lnTo>
                  <a:pt x="2640330" y="565798"/>
                </a:lnTo>
                <a:cubicBezTo>
                  <a:pt x="2640330" y="628296"/>
                  <a:pt x="2589666" y="678960"/>
                  <a:pt x="2527168" y="678960"/>
                </a:cubicBezTo>
                <a:lnTo>
                  <a:pt x="113162" y="678960"/>
                </a:lnTo>
                <a:cubicBezTo>
                  <a:pt x="50664" y="678960"/>
                  <a:pt x="0" y="628296"/>
                  <a:pt x="0" y="565798"/>
                </a:cubicBezTo>
                <a:lnTo>
                  <a:pt x="0" y="11316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942" tIns="33144" rIns="132942" bIns="33144" numCol="1" spcCol="1270" anchor="ctr" anchorCtr="0">
            <a:noAutofit/>
          </a:bodyPr>
          <a:lstStyle/>
          <a:p>
            <a:pPr marL="0" lvl="0" indent="0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200</a:t>
            </a:r>
            <a:r>
              <a:rPr lang="fr-FR" sz="5400" b="1" kern="1200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+  </a:t>
            </a:r>
            <a:r>
              <a:rPr lang="fr-FR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400 + 100  = </a:t>
            </a:r>
            <a:endParaRPr lang="fr-FR" sz="5400" b="1" kern="1200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45DC8F-54AD-4172-9BAE-C93EF31715B0}"/>
              </a:ext>
            </a:extLst>
          </p:cNvPr>
          <p:cNvSpPr/>
          <p:nvPr/>
        </p:nvSpPr>
        <p:spPr>
          <a:xfrm>
            <a:off x="7990237" y="2323630"/>
            <a:ext cx="144252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700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25FEA8F-4D55-4F50-BE70-C5D664160C8F}"/>
              </a:ext>
            </a:extLst>
          </p:cNvPr>
          <p:cNvSpPr txBox="1"/>
          <p:nvPr/>
        </p:nvSpPr>
        <p:spPr>
          <a:xfrm>
            <a:off x="3831370" y="3268873"/>
            <a:ext cx="2045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décomposition</a:t>
            </a:r>
          </a:p>
        </p:txBody>
      </p:sp>
    </p:spTree>
    <p:extLst>
      <p:ext uri="{BB962C8B-B14F-4D97-AF65-F5344CB8AC3E}">
        <p14:creationId xmlns:p14="http://schemas.microsoft.com/office/powerpoint/2010/main" val="4207555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597B47-8467-43A9-B58E-8944F5D2537B}"/>
              </a:ext>
            </a:extLst>
          </p:cNvPr>
          <p:cNvSpPr/>
          <p:nvPr/>
        </p:nvSpPr>
        <p:spPr>
          <a:xfrm>
            <a:off x="2298426" y="253885"/>
            <a:ext cx="6381750" cy="2686050"/>
          </a:xfrm>
          <a:prstGeom prst="rect">
            <a:avLst/>
          </a:prstGeom>
          <a:solidFill>
            <a:srgbClr val="EEF6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5EBA02-17DC-4712-82CC-C0CB8699C90B}"/>
              </a:ext>
            </a:extLst>
          </p:cNvPr>
          <p:cNvSpPr/>
          <p:nvPr/>
        </p:nvSpPr>
        <p:spPr>
          <a:xfrm>
            <a:off x="2153255" y="2445988"/>
            <a:ext cx="7279503" cy="1472078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Forme libre : forme 17">
            <a:extLst>
              <a:ext uri="{FF2B5EF4-FFF2-40B4-BE49-F238E27FC236}">
                <a16:creationId xmlns:a16="http://schemas.microsoft.com/office/drawing/2014/main" id="{DB33DD00-DBC1-4418-9F01-FFA0A35B5F69}"/>
              </a:ext>
            </a:extLst>
          </p:cNvPr>
          <p:cNvSpPr/>
          <p:nvPr/>
        </p:nvSpPr>
        <p:spPr>
          <a:xfrm>
            <a:off x="2478249" y="2138963"/>
            <a:ext cx="7549638" cy="1472078"/>
          </a:xfrm>
          <a:custGeom>
            <a:avLst/>
            <a:gdLst>
              <a:gd name="connsiteX0" fmla="*/ 0 w 2640330"/>
              <a:gd name="connsiteY0" fmla="*/ 113162 h 678960"/>
              <a:gd name="connsiteX1" fmla="*/ 113162 w 2640330"/>
              <a:gd name="connsiteY1" fmla="*/ 0 h 678960"/>
              <a:gd name="connsiteX2" fmla="*/ 2527168 w 2640330"/>
              <a:gd name="connsiteY2" fmla="*/ 0 h 678960"/>
              <a:gd name="connsiteX3" fmla="*/ 2640330 w 2640330"/>
              <a:gd name="connsiteY3" fmla="*/ 113162 h 678960"/>
              <a:gd name="connsiteX4" fmla="*/ 2640330 w 2640330"/>
              <a:gd name="connsiteY4" fmla="*/ 565798 h 678960"/>
              <a:gd name="connsiteX5" fmla="*/ 2527168 w 2640330"/>
              <a:gd name="connsiteY5" fmla="*/ 678960 h 678960"/>
              <a:gd name="connsiteX6" fmla="*/ 113162 w 2640330"/>
              <a:gd name="connsiteY6" fmla="*/ 678960 h 678960"/>
              <a:gd name="connsiteX7" fmla="*/ 0 w 2640330"/>
              <a:gd name="connsiteY7" fmla="*/ 565798 h 678960"/>
              <a:gd name="connsiteX8" fmla="*/ 0 w 2640330"/>
              <a:gd name="connsiteY8" fmla="*/ 113162 h 67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40330" h="678960">
                <a:moveTo>
                  <a:pt x="0" y="113162"/>
                </a:moveTo>
                <a:cubicBezTo>
                  <a:pt x="0" y="50664"/>
                  <a:pt x="50664" y="0"/>
                  <a:pt x="113162" y="0"/>
                </a:cubicBezTo>
                <a:lnTo>
                  <a:pt x="2527168" y="0"/>
                </a:lnTo>
                <a:cubicBezTo>
                  <a:pt x="2589666" y="0"/>
                  <a:pt x="2640330" y="50664"/>
                  <a:pt x="2640330" y="113162"/>
                </a:cubicBezTo>
                <a:lnTo>
                  <a:pt x="2640330" y="565798"/>
                </a:lnTo>
                <a:cubicBezTo>
                  <a:pt x="2640330" y="628296"/>
                  <a:pt x="2589666" y="678960"/>
                  <a:pt x="2527168" y="678960"/>
                </a:cubicBezTo>
                <a:lnTo>
                  <a:pt x="113162" y="678960"/>
                </a:lnTo>
                <a:cubicBezTo>
                  <a:pt x="50664" y="678960"/>
                  <a:pt x="0" y="628296"/>
                  <a:pt x="0" y="565798"/>
                </a:cubicBezTo>
                <a:lnTo>
                  <a:pt x="0" y="11316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942" tIns="33144" rIns="132942" bIns="33144" numCol="1" spcCol="1270" anchor="ctr" anchorCtr="0">
            <a:noAutofit/>
          </a:bodyPr>
          <a:lstStyle/>
          <a:p>
            <a:pPr marL="0" lvl="0" indent="0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   700</a:t>
            </a:r>
            <a:r>
              <a:rPr lang="fr-FR" sz="6600" b="1" kern="1200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+   </a:t>
            </a:r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30   = </a:t>
            </a:r>
            <a:endParaRPr lang="fr-FR" sz="6600" b="1" kern="1200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45DC8F-54AD-4172-9BAE-C93EF31715B0}"/>
              </a:ext>
            </a:extLst>
          </p:cNvPr>
          <p:cNvSpPr/>
          <p:nvPr/>
        </p:nvSpPr>
        <p:spPr>
          <a:xfrm>
            <a:off x="7542984" y="2272876"/>
            <a:ext cx="266472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730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0523272E-FD6C-4E3F-9D51-CF6AADBA3D79}"/>
              </a:ext>
            </a:extLst>
          </p:cNvPr>
          <p:cNvSpPr txBox="1"/>
          <p:nvPr/>
        </p:nvSpPr>
        <p:spPr>
          <a:xfrm>
            <a:off x="4466489" y="3210556"/>
            <a:ext cx="2045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décomposition</a:t>
            </a:r>
          </a:p>
        </p:txBody>
      </p:sp>
    </p:spTree>
    <p:extLst>
      <p:ext uri="{BB962C8B-B14F-4D97-AF65-F5344CB8AC3E}">
        <p14:creationId xmlns:p14="http://schemas.microsoft.com/office/powerpoint/2010/main" val="1242710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597B47-8467-43A9-B58E-8944F5D2537B}"/>
              </a:ext>
            </a:extLst>
          </p:cNvPr>
          <p:cNvSpPr/>
          <p:nvPr/>
        </p:nvSpPr>
        <p:spPr>
          <a:xfrm>
            <a:off x="2298426" y="253885"/>
            <a:ext cx="6381750" cy="2686050"/>
          </a:xfrm>
          <a:prstGeom prst="rect">
            <a:avLst/>
          </a:prstGeom>
          <a:solidFill>
            <a:srgbClr val="EEF6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5EBA02-17DC-4712-82CC-C0CB8699C90B}"/>
              </a:ext>
            </a:extLst>
          </p:cNvPr>
          <p:cNvSpPr/>
          <p:nvPr/>
        </p:nvSpPr>
        <p:spPr>
          <a:xfrm>
            <a:off x="2153255" y="2445988"/>
            <a:ext cx="7279503" cy="1472078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Forme libre : forme 17">
            <a:extLst>
              <a:ext uri="{FF2B5EF4-FFF2-40B4-BE49-F238E27FC236}">
                <a16:creationId xmlns:a16="http://schemas.microsoft.com/office/drawing/2014/main" id="{DB33DD00-DBC1-4418-9F01-FFA0A35B5F69}"/>
              </a:ext>
            </a:extLst>
          </p:cNvPr>
          <p:cNvSpPr/>
          <p:nvPr/>
        </p:nvSpPr>
        <p:spPr>
          <a:xfrm>
            <a:off x="2478249" y="2138963"/>
            <a:ext cx="7549638" cy="1472078"/>
          </a:xfrm>
          <a:custGeom>
            <a:avLst/>
            <a:gdLst>
              <a:gd name="connsiteX0" fmla="*/ 0 w 2640330"/>
              <a:gd name="connsiteY0" fmla="*/ 113162 h 678960"/>
              <a:gd name="connsiteX1" fmla="*/ 113162 w 2640330"/>
              <a:gd name="connsiteY1" fmla="*/ 0 h 678960"/>
              <a:gd name="connsiteX2" fmla="*/ 2527168 w 2640330"/>
              <a:gd name="connsiteY2" fmla="*/ 0 h 678960"/>
              <a:gd name="connsiteX3" fmla="*/ 2640330 w 2640330"/>
              <a:gd name="connsiteY3" fmla="*/ 113162 h 678960"/>
              <a:gd name="connsiteX4" fmla="*/ 2640330 w 2640330"/>
              <a:gd name="connsiteY4" fmla="*/ 565798 h 678960"/>
              <a:gd name="connsiteX5" fmla="*/ 2527168 w 2640330"/>
              <a:gd name="connsiteY5" fmla="*/ 678960 h 678960"/>
              <a:gd name="connsiteX6" fmla="*/ 113162 w 2640330"/>
              <a:gd name="connsiteY6" fmla="*/ 678960 h 678960"/>
              <a:gd name="connsiteX7" fmla="*/ 0 w 2640330"/>
              <a:gd name="connsiteY7" fmla="*/ 565798 h 678960"/>
              <a:gd name="connsiteX8" fmla="*/ 0 w 2640330"/>
              <a:gd name="connsiteY8" fmla="*/ 113162 h 67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40330" h="678960">
                <a:moveTo>
                  <a:pt x="0" y="113162"/>
                </a:moveTo>
                <a:cubicBezTo>
                  <a:pt x="0" y="50664"/>
                  <a:pt x="50664" y="0"/>
                  <a:pt x="113162" y="0"/>
                </a:cubicBezTo>
                <a:lnTo>
                  <a:pt x="2527168" y="0"/>
                </a:lnTo>
                <a:cubicBezTo>
                  <a:pt x="2589666" y="0"/>
                  <a:pt x="2640330" y="50664"/>
                  <a:pt x="2640330" y="113162"/>
                </a:cubicBezTo>
                <a:lnTo>
                  <a:pt x="2640330" y="565798"/>
                </a:lnTo>
                <a:cubicBezTo>
                  <a:pt x="2640330" y="628296"/>
                  <a:pt x="2589666" y="678960"/>
                  <a:pt x="2527168" y="678960"/>
                </a:cubicBezTo>
                <a:lnTo>
                  <a:pt x="113162" y="678960"/>
                </a:lnTo>
                <a:cubicBezTo>
                  <a:pt x="50664" y="678960"/>
                  <a:pt x="0" y="628296"/>
                  <a:pt x="0" y="565798"/>
                </a:cubicBezTo>
                <a:lnTo>
                  <a:pt x="0" y="11316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942" tIns="33144" rIns="132942" bIns="33144" numCol="1" spcCol="1270" anchor="ctr" anchorCtr="0">
            <a:noAutofit/>
          </a:bodyPr>
          <a:lstStyle/>
          <a:p>
            <a:pPr marL="0" lvl="0" indent="0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90 + 1  + 300 = </a:t>
            </a:r>
            <a:endParaRPr lang="fr-FR" sz="6600" b="1" kern="1200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45DC8F-54AD-4172-9BAE-C93EF31715B0}"/>
              </a:ext>
            </a:extLst>
          </p:cNvPr>
          <p:cNvSpPr/>
          <p:nvPr/>
        </p:nvSpPr>
        <p:spPr>
          <a:xfrm>
            <a:off x="7990237" y="2323630"/>
            <a:ext cx="176751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391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B46BE06-BAF4-4FC9-9D56-A40D124601FB}"/>
              </a:ext>
            </a:extLst>
          </p:cNvPr>
          <p:cNvSpPr txBox="1"/>
          <p:nvPr/>
        </p:nvSpPr>
        <p:spPr>
          <a:xfrm>
            <a:off x="3831370" y="3268873"/>
            <a:ext cx="2045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décomposition</a:t>
            </a:r>
          </a:p>
        </p:txBody>
      </p:sp>
    </p:spTree>
    <p:extLst>
      <p:ext uri="{BB962C8B-B14F-4D97-AF65-F5344CB8AC3E}">
        <p14:creationId xmlns:p14="http://schemas.microsoft.com/office/powerpoint/2010/main" val="3312590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597B47-8467-43A9-B58E-8944F5D2537B}"/>
              </a:ext>
            </a:extLst>
          </p:cNvPr>
          <p:cNvSpPr/>
          <p:nvPr/>
        </p:nvSpPr>
        <p:spPr>
          <a:xfrm>
            <a:off x="2298426" y="253885"/>
            <a:ext cx="6381750" cy="2686050"/>
          </a:xfrm>
          <a:prstGeom prst="rect">
            <a:avLst/>
          </a:prstGeom>
          <a:solidFill>
            <a:srgbClr val="EEF6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5EBA02-17DC-4712-82CC-C0CB8699C90B}"/>
              </a:ext>
            </a:extLst>
          </p:cNvPr>
          <p:cNvSpPr/>
          <p:nvPr/>
        </p:nvSpPr>
        <p:spPr>
          <a:xfrm>
            <a:off x="2153255" y="2445988"/>
            <a:ext cx="7279503" cy="1472078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Forme libre : forme 17">
            <a:extLst>
              <a:ext uri="{FF2B5EF4-FFF2-40B4-BE49-F238E27FC236}">
                <a16:creationId xmlns:a16="http://schemas.microsoft.com/office/drawing/2014/main" id="{DB33DD00-DBC1-4418-9F01-FFA0A35B5F69}"/>
              </a:ext>
            </a:extLst>
          </p:cNvPr>
          <p:cNvSpPr/>
          <p:nvPr/>
        </p:nvSpPr>
        <p:spPr>
          <a:xfrm>
            <a:off x="2478249" y="2138963"/>
            <a:ext cx="7549638" cy="1472078"/>
          </a:xfrm>
          <a:custGeom>
            <a:avLst/>
            <a:gdLst>
              <a:gd name="connsiteX0" fmla="*/ 0 w 2640330"/>
              <a:gd name="connsiteY0" fmla="*/ 113162 h 678960"/>
              <a:gd name="connsiteX1" fmla="*/ 113162 w 2640330"/>
              <a:gd name="connsiteY1" fmla="*/ 0 h 678960"/>
              <a:gd name="connsiteX2" fmla="*/ 2527168 w 2640330"/>
              <a:gd name="connsiteY2" fmla="*/ 0 h 678960"/>
              <a:gd name="connsiteX3" fmla="*/ 2640330 w 2640330"/>
              <a:gd name="connsiteY3" fmla="*/ 113162 h 678960"/>
              <a:gd name="connsiteX4" fmla="*/ 2640330 w 2640330"/>
              <a:gd name="connsiteY4" fmla="*/ 565798 h 678960"/>
              <a:gd name="connsiteX5" fmla="*/ 2527168 w 2640330"/>
              <a:gd name="connsiteY5" fmla="*/ 678960 h 678960"/>
              <a:gd name="connsiteX6" fmla="*/ 113162 w 2640330"/>
              <a:gd name="connsiteY6" fmla="*/ 678960 h 678960"/>
              <a:gd name="connsiteX7" fmla="*/ 0 w 2640330"/>
              <a:gd name="connsiteY7" fmla="*/ 565798 h 678960"/>
              <a:gd name="connsiteX8" fmla="*/ 0 w 2640330"/>
              <a:gd name="connsiteY8" fmla="*/ 113162 h 67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40330" h="678960">
                <a:moveTo>
                  <a:pt x="0" y="113162"/>
                </a:moveTo>
                <a:cubicBezTo>
                  <a:pt x="0" y="50664"/>
                  <a:pt x="50664" y="0"/>
                  <a:pt x="113162" y="0"/>
                </a:cubicBezTo>
                <a:lnTo>
                  <a:pt x="2527168" y="0"/>
                </a:lnTo>
                <a:cubicBezTo>
                  <a:pt x="2589666" y="0"/>
                  <a:pt x="2640330" y="50664"/>
                  <a:pt x="2640330" y="113162"/>
                </a:cubicBezTo>
                <a:lnTo>
                  <a:pt x="2640330" y="565798"/>
                </a:lnTo>
                <a:cubicBezTo>
                  <a:pt x="2640330" y="628296"/>
                  <a:pt x="2589666" y="678960"/>
                  <a:pt x="2527168" y="678960"/>
                </a:cubicBezTo>
                <a:lnTo>
                  <a:pt x="113162" y="678960"/>
                </a:lnTo>
                <a:cubicBezTo>
                  <a:pt x="50664" y="678960"/>
                  <a:pt x="0" y="628296"/>
                  <a:pt x="0" y="565798"/>
                </a:cubicBezTo>
                <a:lnTo>
                  <a:pt x="0" y="11316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942" tIns="33144" rIns="132942" bIns="33144" numCol="1" spcCol="1270" anchor="ctr" anchorCtr="0">
            <a:noAutofit/>
          </a:bodyPr>
          <a:lstStyle/>
          <a:p>
            <a:pPr marL="0" lvl="0" indent="0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400</a:t>
            </a:r>
            <a:r>
              <a:rPr lang="fr-FR" sz="5400" b="1" kern="1200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+  </a:t>
            </a:r>
            <a:r>
              <a:rPr lang="fr-FR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400 + 50  = </a:t>
            </a:r>
            <a:endParaRPr lang="fr-FR" sz="5400" b="1" kern="1200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45DC8F-54AD-4172-9BAE-C93EF31715B0}"/>
              </a:ext>
            </a:extLst>
          </p:cNvPr>
          <p:cNvSpPr/>
          <p:nvPr/>
        </p:nvSpPr>
        <p:spPr>
          <a:xfrm>
            <a:off x="7990237" y="2323630"/>
            <a:ext cx="144252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850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7A4EFE1-2205-49FA-BEB5-365EE9327C4B}"/>
              </a:ext>
            </a:extLst>
          </p:cNvPr>
          <p:cNvSpPr txBox="1"/>
          <p:nvPr/>
        </p:nvSpPr>
        <p:spPr>
          <a:xfrm>
            <a:off x="3831370" y="3268873"/>
            <a:ext cx="2045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décomposition</a:t>
            </a:r>
          </a:p>
        </p:txBody>
      </p:sp>
    </p:spTree>
    <p:extLst>
      <p:ext uri="{BB962C8B-B14F-4D97-AF65-F5344CB8AC3E}">
        <p14:creationId xmlns:p14="http://schemas.microsoft.com/office/powerpoint/2010/main" val="3942755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597B47-8467-43A9-B58E-8944F5D2537B}"/>
              </a:ext>
            </a:extLst>
          </p:cNvPr>
          <p:cNvSpPr/>
          <p:nvPr/>
        </p:nvSpPr>
        <p:spPr>
          <a:xfrm>
            <a:off x="2293793" y="283409"/>
            <a:ext cx="6381750" cy="2686050"/>
          </a:xfrm>
          <a:prstGeom prst="rect">
            <a:avLst/>
          </a:prstGeom>
          <a:solidFill>
            <a:srgbClr val="EEF6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5EBA02-17DC-4712-82CC-C0CB8699C90B}"/>
              </a:ext>
            </a:extLst>
          </p:cNvPr>
          <p:cNvSpPr/>
          <p:nvPr/>
        </p:nvSpPr>
        <p:spPr>
          <a:xfrm>
            <a:off x="4424351" y="1188892"/>
            <a:ext cx="5390867" cy="1472078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orme libre : forme 8">
            <a:extLst>
              <a:ext uri="{FF2B5EF4-FFF2-40B4-BE49-F238E27FC236}">
                <a16:creationId xmlns:a16="http://schemas.microsoft.com/office/drawing/2014/main" id="{5DD7B7DC-6186-41EB-9FA5-25756E393FBD}"/>
              </a:ext>
            </a:extLst>
          </p:cNvPr>
          <p:cNvSpPr/>
          <p:nvPr/>
        </p:nvSpPr>
        <p:spPr>
          <a:xfrm>
            <a:off x="4868724" y="777094"/>
            <a:ext cx="4487494" cy="1472078"/>
          </a:xfrm>
          <a:custGeom>
            <a:avLst/>
            <a:gdLst>
              <a:gd name="connsiteX0" fmla="*/ 0 w 2640330"/>
              <a:gd name="connsiteY0" fmla="*/ 113162 h 678960"/>
              <a:gd name="connsiteX1" fmla="*/ 113162 w 2640330"/>
              <a:gd name="connsiteY1" fmla="*/ 0 h 678960"/>
              <a:gd name="connsiteX2" fmla="*/ 2527168 w 2640330"/>
              <a:gd name="connsiteY2" fmla="*/ 0 h 678960"/>
              <a:gd name="connsiteX3" fmla="*/ 2640330 w 2640330"/>
              <a:gd name="connsiteY3" fmla="*/ 113162 h 678960"/>
              <a:gd name="connsiteX4" fmla="*/ 2640330 w 2640330"/>
              <a:gd name="connsiteY4" fmla="*/ 565798 h 678960"/>
              <a:gd name="connsiteX5" fmla="*/ 2527168 w 2640330"/>
              <a:gd name="connsiteY5" fmla="*/ 678960 h 678960"/>
              <a:gd name="connsiteX6" fmla="*/ 113162 w 2640330"/>
              <a:gd name="connsiteY6" fmla="*/ 678960 h 678960"/>
              <a:gd name="connsiteX7" fmla="*/ 0 w 2640330"/>
              <a:gd name="connsiteY7" fmla="*/ 565798 h 678960"/>
              <a:gd name="connsiteX8" fmla="*/ 0 w 2640330"/>
              <a:gd name="connsiteY8" fmla="*/ 113162 h 67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40330" h="678960">
                <a:moveTo>
                  <a:pt x="0" y="113162"/>
                </a:moveTo>
                <a:cubicBezTo>
                  <a:pt x="0" y="50664"/>
                  <a:pt x="50664" y="0"/>
                  <a:pt x="113162" y="0"/>
                </a:cubicBezTo>
                <a:lnTo>
                  <a:pt x="2527168" y="0"/>
                </a:lnTo>
                <a:cubicBezTo>
                  <a:pt x="2589666" y="0"/>
                  <a:pt x="2640330" y="50664"/>
                  <a:pt x="2640330" y="113162"/>
                </a:cubicBezTo>
                <a:lnTo>
                  <a:pt x="2640330" y="565798"/>
                </a:lnTo>
                <a:cubicBezTo>
                  <a:pt x="2640330" y="628296"/>
                  <a:pt x="2589666" y="678960"/>
                  <a:pt x="2527168" y="678960"/>
                </a:cubicBezTo>
                <a:lnTo>
                  <a:pt x="113162" y="678960"/>
                </a:lnTo>
                <a:cubicBezTo>
                  <a:pt x="50664" y="678960"/>
                  <a:pt x="0" y="628296"/>
                  <a:pt x="0" y="565798"/>
                </a:cubicBezTo>
                <a:lnTo>
                  <a:pt x="0" y="11316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942" tIns="33144" rIns="132942" bIns="33144" numCol="1" spcCol="1270" anchor="ctr" anchorCtr="0">
            <a:noAutofit/>
          </a:bodyPr>
          <a:lstStyle/>
          <a:p>
            <a:pPr marL="0" lvl="0" indent="0" algn="ctr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6600" b="1" kern="1200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 c  5 d  8 u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45DC8F-54AD-4172-9BAE-C93EF31715B0}"/>
              </a:ext>
            </a:extLst>
          </p:cNvPr>
          <p:cNvSpPr/>
          <p:nvPr/>
        </p:nvSpPr>
        <p:spPr>
          <a:xfrm>
            <a:off x="4566509" y="3969612"/>
            <a:ext cx="266472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96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358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FEBB61D-8522-45EA-B9B9-6E8578CE15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405" y="99541"/>
            <a:ext cx="84772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C12F9580-C3E3-4FC9-AE4F-09F4E81353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0611" y="1585556"/>
            <a:ext cx="11430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8" name="Forme libre : forme 17">
            <a:extLst>
              <a:ext uri="{FF2B5EF4-FFF2-40B4-BE49-F238E27FC236}">
                <a16:creationId xmlns:a16="http://schemas.microsoft.com/office/drawing/2014/main" id="{DB33DD00-DBC1-4418-9F01-FFA0A35B5F69}"/>
              </a:ext>
            </a:extLst>
          </p:cNvPr>
          <p:cNvSpPr/>
          <p:nvPr/>
        </p:nvSpPr>
        <p:spPr>
          <a:xfrm>
            <a:off x="4827611" y="2356451"/>
            <a:ext cx="4487494" cy="1472078"/>
          </a:xfrm>
          <a:custGeom>
            <a:avLst/>
            <a:gdLst>
              <a:gd name="connsiteX0" fmla="*/ 0 w 2640330"/>
              <a:gd name="connsiteY0" fmla="*/ 113162 h 678960"/>
              <a:gd name="connsiteX1" fmla="*/ 113162 w 2640330"/>
              <a:gd name="connsiteY1" fmla="*/ 0 h 678960"/>
              <a:gd name="connsiteX2" fmla="*/ 2527168 w 2640330"/>
              <a:gd name="connsiteY2" fmla="*/ 0 h 678960"/>
              <a:gd name="connsiteX3" fmla="*/ 2640330 w 2640330"/>
              <a:gd name="connsiteY3" fmla="*/ 113162 h 678960"/>
              <a:gd name="connsiteX4" fmla="*/ 2640330 w 2640330"/>
              <a:gd name="connsiteY4" fmla="*/ 565798 h 678960"/>
              <a:gd name="connsiteX5" fmla="*/ 2527168 w 2640330"/>
              <a:gd name="connsiteY5" fmla="*/ 678960 h 678960"/>
              <a:gd name="connsiteX6" fmla="*/ 113162 w 2640330"/>
              <a:gd name="connsiteY6" fmla="*/ 678960 h 678960"/>
              <a:gd name="connsiteX7" fmla="*/ 0 w 2640330"/>
              <a:gd name="connsiteY7" fmla="*/ 565798 h 678960"/>
              <a:gd name="connsiteX8" fmla="*/ 0 w 2640330"/>
              <a:gd name="connsiteY8" fmla="*/ 113162 h 67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40330" h="678960">
                <a:moveTo>
                  <a:pt x="0" y="113162"/>
                </a:moveTo>
                <a:cubicBezTo>
                  <a:pt x="0" y="50664"/>
                  <a:pt x="50664" y="0"/>
                  <a:pt x="113162" y="0"/>
                </a:cubicBezTo>
                <a:lnTo>
                  <a:pt x="2527168" y="0"/>
                </a:lnTo>
                <a:cubicBezTo>
                  <a:pt x="2589666" y="0"/>
                  <a:pt x="2640330" y="50664"/>
                  <a:pt x="2640330" y="113162"/>
                </a:cubicBezTo>
                <a:lnTo>
                  <a:pt x="2640330" y="565798"/>
                </a:lnTo>
                <a:cubicBezTo>
                  <a:pt x="2640330" y="628296"/>
                  <a:pt x="2589666" y="678960"/>
                  <a:pt x="2527168" y="678960"/>
                </a:cubicBezTo>
                <a:lnTo>
                  <a:pt x="113162" y="678960"/>
                </a:lnTo>
                <a:cubicBezTo>
                  <a:pt x="50664" y="678960"/>
                  <a:pt x="0" y="628296"/>
                  <a:pt x="0" y="565798"/>
                </a:cubicBezTo>
                <a:lnTo>
                  <a:pt x="0" y="11316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942" tIns="33144" rIns="132942" bIns="33144" numCol="1" spcCol="1270" anchor="ctr" anchorCtr="0">
            <a:noAutofit/>
          </a:bodyPr>
          <a:lstStyle/>
          <a:p>
            <a:pPr marL="0" lvl="0" indent="0" algn="ctr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6600" b="1" kern="1200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300 + 50 + 8</a:t>
            </a:r>
          </a:p>
        </p:txBody>
      </p:sp>
      <p:pic>
        <p:nvPicPr>
          <p:cNvPr id="19" name="Picture 2">
            <a:extLst>
              <a:ext uri="{FF2B5EF4-FFF2-40B4-BE49-F238E27FC236}">
                <a16:creationId xmlns:a16="http://schemas.microsoft.com/office/drawing/2014/main" id="{0C696FD9-BB1B-471C-8F16-49302402A6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436" y="98011"/>
            <a:ext cx="84772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0" name="Picture 2">
            <a:extLst>
              <a:ext uri="{FF2B5EF4-FFF2-40B4-BE49-F238E27FC236}">
                <a16:creationId xmlns:a16="http://schemas.microsoft.com/office/drawing/2014/main" id="{C9AE0A44-6175-47D0-B007-B05DAD2132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329" y="98011"/>
            <a:ext cx="84772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1" name="Picture 4">
            <a:extLst>
              <a:ext uri="{FF2B5EF4-FFF2-40B4-BE49-F238E27FC236}">
                <a16:creationId xmlns:a16="http://schemas.microsoft.com/office/drawing/2014/main" id="{2AD2BD58-52A2-44A0-9C6C-7C089A10FF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727" y="1588448"/>
            <a:ext cx="11430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2" name="Picture 4">
            <a:extLst>
              <a:ext uri="{FF2B5EF4-FFF2-40B4-BE49-F238E27FC236}">
                <a16:creationId xmlns:a16="http://schemas.microsoft.com/office/drawing/2014/main" id="{F81F9EA6-5068-4E48-A112-C803484950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283" y="1594752"/>
            <a:ext cx="11430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3" name="Picture 4">
            <a:extLst>
              <a:ext uri="{FF2B5EF4-FFF2-40B4-BE49-F238E27FC236}">
                <a16:creationId xmlns:a16="http://schemas.microsoft.com/office/drawing/2014/main" id="{275BABCF-4C05-443F-BBA9-8C380A08C2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6062" y="1606087"/>
            <a:ext cx="11430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4" name="Picture 4">
            <a:extLst>
              <a:ext uri="{FF2B5EF4-FFF2-40B4-BE49-F238E27FC236}">
                <a16:creationId xmlns:a16="http://schemas.microsoft.com/office/drawing/2014/main" id="{C48D1C89-597A-4F28-89A2-794730166B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7656" y="1598602"/>
            <a:ext cx="11430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5" name="Groupe 4">
            <a:extLst>
              <a:ext uri="{FF2B5EF4-FFF2-40B4-BE49-F238E27FC236}">
                <a16:creationId xmlns:a16="http://schemas.microsoft.com/office/drawing/2014/main" id="{AC08D550-FF82-4923-9D11-DAE9E15F88D7}"/>
              </a:ext>
            </a:extLst>
          </p:cNvPr>
          <p:cNvGrpSpPr/>
          <p:nvPr/>
        </p:nvGrpSpPr>
        <p:grpSpPr>
          <a:xfrm>
            <a:off x="2005636" y="2718634"/>
            <a:ext cx="1055688" cy="501650"/>
            <a:chOff x="-1588" y="349250"/>
            <a:chExt cx="1055688" cy="501650"/>
          </a:xfrm>
        </p:grpSpPr>
        <p:pic>
          <p:nvPicPr>
            <p:cNvPr id="1029" name="Picture 5">
              <a:extLst>
                <a:ext uri="{FF2B5EF4-FFF2-40B4-BE49-F238E27FC236}">
                  <a16:creationId xmlns:a16="http://schemas.microsoft.com/office/drawing/2014/main" id="{3F98B578-7ECE-40AF-8817-9F549541B01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588" y="349250"/>
              <a:ext cx="101601" cy="968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2" name="Rectangle 6">
              <a:extLst>
                <a:ext uri="{FF2B5EF4-FFF2-40B4-BE49-F238E27FC236}">
                  <a16:creationId xmlns:a16="http://schemas.microsoft.com/office/drawing/2014/main" id="{8B5E5001-0824-4B14-8396-E6901DCD432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12713" y="463550"/>
              <a:ext cx="101600" cy="968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pic>
          <p:nvPicPr>
            <p:cNvPr id="1031" name="Picture 7">
              <a:extLst>
                <a:ext uri="{FF2B5EF4-FFF2-40B4-BE49-F238E27FC236}">
                  <a16:creationId xmlns:a16="http://schemas.microsoft.com/office/drawing/2014/main" id="{D9719F97-3B15-4963-A0E7-7C7D38F47E0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7013" y="577850"/>
              <a:ext cx="101600" cy="968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032" name="Picture 8">
              <a:extLst>
                <a:ext uri="{FF2B5EF4-FFF2-40B4-BE49-F238E27FC236}">
                  <a16:creationId xmlns:a16="http://schemas.microsoft.com/office/drawing/2014/main" id="{91BE3DE3-D746-46F5-B7B9-ADCEB9F063D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1313" y="692150"/>
              <a:ext cx="101600" cy="968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033" name="Picture 9">
              <a:extLst>
                <a:ext uri="{FF2B5EF4-FFF2-40B4-BE49-F238E27FC236}">
                  <a16:creationId xmlns:a16="http://schemas.microsoft.com/office/drawing/2014/main" id="{4EF89332-9E6A-4091-857F-521610B849B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13" y="674688"/>
              <a:ext cx="101600" cy="968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034" name="Picture 10">
              <a:extLst>
                <a:ext uri="{FF2B5EF4-FFF2-40B4-BE49-F238E27FC236}">
                  <a16:creationId xmlns:a16="http://schemas.microsoft.com/office/drawing/2014/main" id="{9118FEBD-4C41-48ED-A8E0-8FA6139AEDC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4325" y="379413"/>
              <a:ext cx="101600" cy="968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035" name="Picture 11">
              <a:extLst>
                <a:ext uri="{FF2B5EF4-FFF2-40B4-BE49-F238E27FC236}">
                  <a16:creationId xmlns:a16="http://schemas.microsoft.com/office/drawing/2014/main" id="{B1B63B65-BFE7-4228-A152-C7C9F62500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1500" y="373063"/>
              <a:ext cx="101600" cy="968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1036" name="Picture 12">
              <a:extLst>
                <a:ext uri="{FF2B5EF4-FFF2-40B4-BE49-F238E27FC236}">
                  <a16:creationId xmlns:a16="http://schemas.microsoft.com/office/drawing/2014/main" id="{18980D5B-17D9-43E6-8F34-9313604C966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0100" y="601663"/>
              <a:ext cx="101600" cy="968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25" name="Picture 12">
              <a:extLst>
                <a:ext uri="{FF2B5EF4-FFF2-40B4-BE49-F238E27FC236}">
                  <a16:creationId xmlns:a16="http://schemas.microsoft.com/office/drawing/2014/main" id="{F19CFD40-EEB3-4C66-8496-F67F173F98F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2500" y="754063"/>
              <a:ext cx="101600" cy="968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  <p:sp>
        <p:nvSpPr>
          <p:cNvPr id="6" name="ZoneTexte 5">
            <a:extLst>
              <a:ext uri="{FF2B5EF4-FFF2-40B4-BE49-F238E27FC236}">
                <a16:creationId xmlns:a16="http://schemas.microsoft.com/office/drawing/2014/main" id="{EA51FD70-FC80-4A48-940D-8E0131B680C2}"/>
              </a:ext>
            </a:extLst>
          </p:cNvPr>
          <p:cNvSpPr txBox="1"/>
          <p:nvPr/>
        </p:nvSpPr>
        <p:spPr>
          <a:xfrm>
            <a:off x="6208423" y="3459197"/>
            <a:ext cx="2045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décomposition</a:t>
            </a:r>
          </a:p>
        </p:txBody>
      </p:sp>
    </p:spTree>
    <p:extLst>
      <p:ext uri="{BB962C8B-B14F-4D97-AF65-F5344CB8AC3E}">
        <p14:creationId xmlns:p14="http://schemas.microsoft.com/office/powerpoint/2010/main" val="2990860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/>
      <p:bldP spid="1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597B47-8467-43A9-B58E-8944F5D2537B}"/>
              </a:ext>
            </a:extLst>
          </p:cNvPr>
          <p:cNvSpPr/>
          <p:nvPr/>
        </p:nvSpPr>
        <p:spPr>
          <a:xfrm>
            <a:off x="2298426" y="253885"/>
            <a:ext cx="6381750" cy="2686050"/>
          </a:xfrm>
          <a:prstGeom prst="rect">
            <a:avLst/>
          </a:prstGeom>
          <a:solidFill>
            <a:srgbClr val="EEF6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5EBA02-17DC-4712-82CC-C0CB8699C90B}"/>
              </a:ext>
            </a:extLst>
          </p:cNvPr>
          <p:cNvSpPr/>
          <p:nvPr/>
        </p:nvSpPr>
        <p:spPr>
          <a:xfrm>
            <a:off x="2153255" y="2445988"/>
            <a:ext cx="7279503" cy="1472078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Forme libre : forme 17">
            <a:extLst>
              <a:ext uri="{FF2B5EF4-FFF2-40B4-BE49-F238E27FC236}">
                <a16:creationId xmlns:a16="http://schemas.microsoft.com/office/drawing/2014/main" id="{DB33DD00-DBC1-4418-9F01-FFA0A35B5F69}"/>
              </a:ext>
            </a:extLst>
          </p:cNvPr>
          <p:cNvSpPr/>
          <p:nvPr/>
        </p:nvSpPr>
        <p:spPr>
          <a:xfrm>
            <a:off x="2478249" y="2138963"/>
            <a:ext cx="7549638" cy="1472078"/>
          </a:xfrm>
          <a:custGeom>
            <a:avLst/>
            <a:gdLst>
              <a:gd name="connsiteX0" fmla="*/ 0 w 2640330"/>
              <a:gd name="connsiteY0" fmla="*/ 113162 h 678960"/>
              <a:gd name="connsiteX1" fmla="*/ 113162 w 2640330"/>
              <a:gd name="connsiteY1" fmla="*/ 0 h 678960"/>
              <a:gd name="connsiteX2" fmla="*/ 2527168 w 2640330"/>
              <a:gd name="connsiteY2" fmla="*/ 0 h 678960"/>
              <a:gd name="connsiteX3" fmla="*/ 2640330 w 2640330"/>
              <a:gd name="connsiteY3" fmla="*/ 113162 h 678960"/>
              <a:gd name="connsiteX4" fmla="*/ 2640330 w 2640330"/>
              <a:gd name="connsiteY4" fmla="*/ 565798 h 678960"/>
              <a:gd name="connsiteX5" fmla="*/ 2527168 w 2640330"/>
              <a:gd name="connsiteY5" fmla="*/ 678960 h 678960"/>
              <a:gd name="connsiteX6" fmla="*/ 113162 w 2640330"/>
              <a:gd name="connsiteY6" fmla="*/ 678960 h 678960"/>
              <a:gd name="connsiteX7" fmla="*/ 0 w 2640330"/>
              <a:gd name="connsiteY7" fmla="*/ 565798 h 678960"/>
              <a:gd name="connsiteX8" fmla="*/ 0 w 2640330"/>
              <a:gd name="connsiteY8" fmla="*/ 113162 h 67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40330" h="678960">
                <a:moveTo>
                  <a:pt x="0" y="113162"/>
                </a:moveTo>
                <a:cubicBezTo>
                  <a:pt x="0" y="50664"/>
                  <a:pt x="50664" y="0"/>
                  <a:pt x="113162" y="0"/>
                </a:cubicBezTo>
                <a:lnTo>
                  <a:pt x="2527168" y="0"/>
                </a:lnTo>
                <a:cubicBezTo>
                  <a:pt x="2589666" y="0"/>
                  <a:pt x="2640330" y="50664"/>
                  <a:pt x="2640330" y="113162"/>
                </a:cubicBezTo>
                <a:lnTo>
                  <a:pt x="2640330" y="565798"/>
                </a:lnTo>
                <a:cubicBezTo>
                  <a:pt x="2640330" y="628296"/>
                  <a:pt x="2589666" y="678960"/>
                  <a:pt x="2527168" y="678960"/>
                </a:cubicBezTo>
                <a:lnTo>
                  <a:pt x="113162" y="678960"/>
                </a:lnTo>
                <a:cubicBezTo>
                  <a:pt x="50664" y="678960"/>
                  <a:pt x="0" y="628296"/>
                  <a:pt x="0" y="565798"/>
                </a:cubicBezTo>
                <a:lnTo>
                  <a:pt x="0" y="11316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942" tIns="33144" rIns="132942" bIns="33144" numCol="1" spcCol="1270" anchor="ctr" anchorCtr="0">
            <a:noAutofit/>
          </a:bodyPr>
          <a:lstStyle/>
          <a:p>
            <a:pPr marL="0" lvl="0" indent="0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400</a:t>
            </a:r>
            <a:r>
              <a:rPr lang="fr-FR" sz="5400" b="1" kern="1200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+  </a:t>
            </a:r>
            <a:r>
              <a:rPr lang="fr-FR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400 + 50  = </a:t>
            </a:r>
            <a:endParaRPr lang="fr-FR" sz="5400" b="1" kern="1200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45DC8F-54AD-4172-9BAE-C93EF31715B0}"/>
              </a:ext>
            </a:extLst>
          </p:cNvPr>
          <p:cNvSpPr/>
          <p:nvPr/>
        </p:nvSpPr>
        <p:spPr>
          <a:xfrm>
            <a:off x="7990237" y="2323630"/>
            <a:ext cx="144252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850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083F15A-9897-421B-8F35-0DFFAA8B7299}"/>
              </a:ext>
            </a:extLst>
          </p:cNvPr>
          <p:cNvSpPr txBox="1"/>
          <p:nvPr/>
        </p:nvSpPr>
        <p:spPr>
          <a:xfrm>
            <a:off x="3831370" y="3268873"/>
            <a:ext cx="2045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décomposition</a:t>
            </a:r>
          </a:p>
        </p:txBody>
      </p:sp>
    </p:spTree>
    <p:extLst>
      <p:ext uri="{BB962C8B-B14F-4D97-AF65-F5344CB8AC3E}">
        <p14:creationId xmlns:p14="http://schemas.microsoft.com/office/powerpoint/2010/main" val="2817341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597B47-8467-43A9-B58E-8944F5D2537B}"/>
              </a:ext>
            </a:extLst>
          </p:cNvPr>
          <p:cNvSpPr/>
          <p:nvPr/>
        </p:nvSpPr>
        <p:spPr>
          <a:xfrm>
            <a:off x="2298426" y="253885"/>
            <a:ext cx="6381750" cy="2686050"/>
          </a:xfrm>
          <a:prstGeom prst="rect">
            <a:avLst/>
          </a:prstGeom>
          <a:solidFill>
            <a:srgbClr val="EEF6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5EBA02-17DC-4712-82CC-C0CB8699C90B}"/>
              </a:ext>
            </a:extLst>
          </p:cNvPr>
          <p:cNvSpPr/>
          <p:nvPr/>
        </p:nvSpPr>
        <p:spPr>
          <a:xfrm>
            <a:off x="2153255" y="2445988"/>
            <a:ext cx="7279503" cy="1472078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Forme libre : forme 17">
            <a:extLst>
              <a:ext uri="{FF2B5EF4-FFF2-40B4-BE49-F238E27FC236}">
                <a16:creationId xmlns:a16="http://schemas.microsoft.com/office/drawing/2014/main" id="{DB33DD00-DBC1-4418-9F01-FFA0A35B5F69}"/>
              </a:ext>
            </a:extLst>
          </p:cNvPr>
          <p:cNvSpPr/>
          <p:nvPr/>
        </p:nvSpPr>
        <p:spPr>
          <a:xfrm>
            <a:off x="2478249" y="2138963"/>
            <a:ext cx="7549638" cy="1472078"/>
          </a:xfrm>
          <a:custGeom>
            <a:avLst/>
            <a:gdLst>
              <a:gd name="connsiteX0" fmla="*/ 0 w 2640330"/>
              <a:gd name="connsiteY0" fmla="*/ 113162 h 678960"/>
              <a:gd name="connsiteX1" fmla="*/ 113162 w 2640330"/>
              <a:gd name="connsiteY1" fmla="*/ 0 h 678960"/>
              <a:gd name="connsiteX2" fmla="*/ 2527168 w 2640330"/>
              <a:gd name="connsiteY2" fmla="*/ 0 h 678960"/>
              <a:gd name="connsiteX3" fmla="*/ 2640330 w 2640330"/>
              <a:gd name="connsiteY3" fmla="*/ 113162 h 678960"/>
              <a:gd name="connsiteX4" fmla="*/ 2640330 w 2640330"/>
              <a:gd name="connsiteY4" fmla="*/ 565798 h 678960"/>
              <a:gd name="connsiteX5" fmla="*/ 2527168 w 2640330"/>
              <a:gd name="connsiteY5" fmla="*/ 678960 h 678960"/>
              <a:gd name="connsiteX6" fmla="*/ 113162 w 2640330"/>
              <a:gd name="connsiteY6" fmla="*/ 678960 h 678960"/>
              <a:gd name="connsiteX7" fmla="*/ 0 w 2640330"/>
              <a:gd name="connsiteY7" fmla="*/ 565798 h 678960"/>
              <a:gd name="connsiteX8" fmla="*/ 0 w 2640330"/>
              <a:gd name="connsiteY8" fmla="*/ 113162 h 67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40330" h="678960">
                <a:moveTo>
                  <a:pt x="0" y="113162"/>
                </a:moveTo>
                <a:cubicBezTo>
                  <a:pt x="0" y="50664"/>
                  <a:pt x="50664" y="0"/>
                  <a:pt x="113162" y="0"/>
                </a:cubicBezTo>
                <a:lnTo>
                  <a:pt x="2527168" y="0"/>
                </a:lnTo>
                <a:cubicBezTo>
                  <a:pt x="2589666" y="0"/>
                  <a:pt x="2640330" y="50664"/>
                  <a:pt x="2640330" y="113162"/>
                </a:cubicBezTo>
                <a:lnTo>
                  <a:pt x="2640330" y="565798"/>
                </a:lnTo>
                <a:cubicBezTo>
                  <a:pt x="2640330" y="628296"/>
                  <a:pt x="2589666" y="678960"/>
                  <a:pt x="2527168" y="678960"/>
                </a:cubicBezTo>
                <a:lnTo>
                  <a:pt x="113162" y="678960"/>
                </a:lnTo>
                <a:cubicBezTo>
                  <a:pt x="50664" y="678960"/>
                  <a:pt x="0" y="628296"/>
                  <a:pt x="0" y="565798"/>
                </a:cubicBezTo>
                <a:lnTo>
                  <a:pt x="0" y="11316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942" tIns="33144" rIns="132942" bIns="33144" numCol="1" spcCol="1270" anchor="ctr" anchorCtr="0">
            <a:noAutofit/>
          </a:bodyPr>
          <a:lstStyle/>
          <a:p>
            <a:pPr marL="0" lvl="0" indent="0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20</a:t>
            </a:r>
            <a:r>
              <a:rPr lang="fr-FR" sz="6600" b="1" kern="1200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+  </a:t>
            </a:r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400 + 3  = </a:t>
            </a:r>
            <a:endParaRPr lang="fr-FR" sz="6600" b="1" kern="1200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45DC8F-54AD-4172-9BAE-C93EF31715B0}"/>
              </a:ext>
            </a:extLst>
          </p:cNvPr>
          <p:cNvSpPr/>
          <p:nvPr/>
        </p:nvSpPr>
        <p:spPr>
          <a:xfrm>
            <a:off x="7990237" y="2323630"/>
            <a:ext cx="176751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423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80BACCE-DA93-47DF-8C70-E19CE6B421CC}"/>
              </a:ext>
            </a:extLst>
          </p:cNvPr>
          <p:cNvSpPr txBox="1"/>
          <p:nvPr/>
        </p:nvSpPr>
        <p:spPr>
          <a:xfrm>
            <a:off x="3831370" y="3268873"/>
            <a:ext cx="2045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décomposition</a:t>
            </a:r>
          </a:p>
        </p:txBody>
      </p:sp>
    </p:spTree>
    <p:extLst>
      <p:ext uri="{BB962C8B-B14F-4D97-AF65-F5344CB8AC3E}">
        <p14:creationId xmlns:p14="http://schemas.microsoft.com/office/powerpoint/2010/main" val="2892423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597B47-8467-43A9-B58E-8944F5D2537B}"/>
              </a:ext>
            </a:extLst>
          </p:cNvPr>
          <p:cNvSpPr/>
          <p:nvPr/>
        </p:nvSpPr>
        <p:spPr>
          <a:xfrm>
            <a:off x="2298426" y="253885"/>
            <a:ext cx="6381750" cy="2686050"/>
          </a:xfrm>
          <a:prstGeom prst="rect">
            <a:avLst/>
          </a:prstGeom>
          <a:solidFill>
            <a:srgbClr val="EEF6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5EBA02-17DC-4712-82CC-C0CB8699C90B}"/>
              </a:ext>
            </a:extLst>
          </p:cNvPr>
          <p:cNvSpPr/>
          <p:nvPr/>
        </p:nvSpPr>
        <p:spPr>
          <a:xfrm>
            <a:off x="4343002" y="2482861"/>
            <a:ext cx="5390867" cy="1472078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45DC8F-54AD-4172-9BAE-C93EF31715B0}"/>
              </a:ext>
            </a:extLst>
          </p:cNvPr>
          <p:cNvSpPr/>
          <p:nvPr/>
        </p:nvSpPr>
        <p:spPr>
          <a:xfrm>
            <a:off x="5358317" y="231096"/>
            <a:ext cx="266472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96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264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FEBB61D-8522-45EA-B9B9-6E8578CE15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405" y="99541"/>
            <a:ext cx="84772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C12F9580-C3E3-4FC9-AE4F-09F4E81353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094" y="1468122"/>
            <a:ext cx="11430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8" name="Forme libre : forme 17">
            <a:extLst>
              <a:ext uri="{FF2B5EF4-FFF2-40B4-BE49-F238E27FC236}">
                <a16:creationId xmlns:a16="http://schemas.microsoft.com/office/drawing/2014/main" id="{DB33DD00-DBC1-4418-9F01-FFA0A35B5F69}"/>
              </a:ext>
            </a:extLst>
          </p:cNvPr>
          <p:cNvSpPr/>
          <p:nvPr/>
        </p:nvSpPr>
        <p:spPr>
          <a:xfrm>
            <a:off x="4678854" y="2203896"/>
            <a:ext cx="4487494" cy="1472078"/>
          </a:xfrm>
          <a:custGeom>
            <a:avLst/>
            <a:gdLst>
              <a:gd name="connsiteX0" fmla="*/ 0 w 2640330"/>
              <a:gd name="connsiteY0" fmla="*/ 113162 h 678960"/>
              <a:gd name="connsiteX1" fmla="*/ 113162 w 2640330"/>
              <a:gd name="connsiteY1" fmla="*/ 0 h 678960"/>
              <a:gd name="connsiteX2" fmla="*/ 2527168 w 2640330"/>
              <a:gd name="connsiteY2" fmla="*/ 0 h 678960"/>
              <a:gd name="connsiteX3" fmla="*/ 2640330 w 2640330"/>
              <a:gd name="connsiteY3" fmla="*/ 113162 h 678960"/>
              <a:gd name="connsiteX4" fmla="*/ 2640330 w 2640330"/>
              <a:gd name="connsiteY4" fmla="*/ 565798 h 678960"/>
              <a:gd name="connsiteX5" fmla="*/ 2527168 w 2640330"/>
              <a:gd name="connsiteY5" fmla="*/ 678960 h 678960"/>
              <a:gd name="connsiteX6" fmla="*/ 113162 w 2640330"/>
              <a:gd name="connsiteY6" fmla="*/ 678960 h 678960"/>
              <a:gd name="connsiteX7" fmla="*/ 0 w 2640330"/>
              <a:gd name="connsiteY7" fmla="*/ 565798 h 678960"/>
              <a:gd name="connsiteX8" fmla="*/ 0 w 2640330"/>
              <a:gd name="connsiteY8" fmla="*/ 113162 h 67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40330" h="678960">
                <a:moveTo>
                  <a:pt x="0" y="113162"/>
                </a:moveTo>
                <a:cubicBezTo>
                  <a:pt x="0" y="50664"/>
                  <a:pt x="50664" y="0"/>
                  <a:pt x="113162" y="0"/>
                </a:cubicBezTo>
                <a:lnTo>
                  <a:pt x="2527168" y="0"/>
                </a:lnTo>
                <a:cubicBezTo>
                  <a:pt x="2589666" y="0"/>
                  <a:pt x="2640330" y="50664"/>
                  <a:pt x="2640330" y="113162"/>
                </a:cubicBezTo>
                <a:lnTo>
                  <a:pt x="2640330" y="565798"/>
                </a:lnTo>
                <a:cubicBezTo>
                  <a:pt x="2640330" y="628296"/>
                  <a:pt x="2589666" y="678960"/>
                  <a:pt x="2527168" y="678960"/>
                </a:cubicBezTo>
                <a:lnTo>
                  <a:pt x="113162" y="678960"/>
                </a:lnTo>
                <a:cubicBezTo>
                  <a:pt x="50664" y="678960"/>
                  <a:pt x="0" y="628296"/>
                  <a:pt x="0" y="565798"/>
                </a:cubicBezTo>
                <a:lnTo>
                  <a:pt x="0" y="11316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942" tIns="33144" rIns="132942" bIns="33144" numCol="1" spcCol="1270" anchor="ctr" anchorCtr="0">
            <a:noAutofit/>
          </a:bodyPr>
          <a:lstStyle/>
          <a:p>
            <a:pPr marL="0" lvl="0" indent="0" algn="ctr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6600" b="1" kern="1200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200 + </a:t>
            </a:r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… + 4</a:t>
            </a:r>
            <a:endParaRPr lang="fr-FR" sz="6600" b="1" kern="1200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19" name="Picture 2">
            <a:extLst>
              <a:ext uri="{FF2B5EF4-FFF2-40B4-BE49-F238E27FC236}">
                <a16:creationId xmlns:a16="http://schemas.microsoft.com/office/drawing/2014/main" id="{0C696FD9-BB1B-471C-8F16-49302402A6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436" y="98011"/>
            <a:ext cx="84772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5" name="Picture 4">
            <a:extLst>
              <a:ext uri="{FF2B5EF4-FFF2-40B4-BE49-F238E27FC236}">
                <a16:creationId xmlns:a16="http://schemas.microsoft.com/office/drawing/2014/main" id="{31BAD655-20DE-439A-B4A5-29DBCE978B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9644" y="1461818"/>
            <a:ext cx="11430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6" name="Picture 4">
            <a:extLst>
              <a:ext uri="{FF2B5EF4-FFF2-40B4-BE49-F238E27FC236}">
                <a16:creationId xmlns:a16="http://schemas.microsoft.com/office/drawing/2014/main" id="{A5646352-E45D-44F9-AA0D-F061719FF4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5760" y="1464710"/>
            <a:ext cx="11430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7" name="Picture 4">
            <a:extLst>
              <a:ext uri="{FF2B5EF4-FFF2-40B4-BE49-F238E27FC236}">
                <a16:creationId xmlns:a16="http://schemas.microsoft.com/office/drawing/2014/main" id="{82CD4B4B-D055-42F5-BF32-235FF96388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2316" y="1471014"/>
            <a:ext cx="11430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2" name="Picture 4">
            <a:extLst>
              <a:ext uri="{FF2B5EF4-FFF2-40B4-BE49-F238E27FC236}">
                <a16:creationId xmlns:a16="http://schemas.microsoft.com/office/drawing/2014/main" id="{420A8401-6CC6-44B2-81E7-0A68F9DD15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5095" y="1482349"/>
            <a:ext cx="11430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4" name="Picture 4">
            <a:extLst>
              <a:ext uri="{FF2B5EF4-FFF2-40B4-BE49-F238E27FC236}">
                <a16:creationId xmlns:a16="http://schemas.microsoft.com/office/drawing/2014/main" id="{178431B6-A4FA-4D02-9D3A-B30E95A7DB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6689" y="1474864"/>
            <a:ext cx="11430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3" name="Groupe 2">
            <a:extLst>
              <a:ext uri="{FF2B5EF4-FFF2-40B4-BE49-F238E27FC236}">
                <a16:creationId xmlns:a16="http://schemas.microsoft.com/office/drawing/2014/main" id="{116AD373-1856-47B9-892D-39115F99DE21}"/>
              </a:ext>
            </a:extLst>
          </p:cNvPr>
          <p:cNvGrpSpPr/>
          <p:nvPr/>
        </p:nvGrpSpPr>
        <p:grpSpPr>
          <a:xfrm>
            <a:off x="2411996" y="2740881"/>
            <a:ext cx="364013" cy="398107"/>
            <a:chOff x="3008832" y="3654149"/>
            <a:chExt cx="364013" cy="398107"/>
          </a:xfrm>
        </p:grpSpPr>
        <p:pic>
          <p:nvPicPr>
            <p:cNvPr id="1029" name="Picture 5">
              <a:extLst>
                <a:ext uri="{FF2B5EF4-FFF2-40B4-BE49-F238E27FC236}">
                  <a16:creationId xmlns:a16="http://schemas.microsoft.com/office/drawing/2014/main" id="{3F98B578-7ECE-40AF-8817-9F549541B01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71244" y="3654149"/>
              <a:ext cx="101601" cy="968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32" name="Picture 11">
              <a:extLst>
                <a:ext uri="{FF2B5EF4-FFF2-40B4-BE49-F238E27FC236}">
                  <a16:creationId xmlns:a16="http://schemas.microsoft.com/office/drawing/2014/main" id="{B3D9F8B8-6395-48BA-A82B-94727E9099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8832" y="3666621"/>
              <a:ext cx="101600" cy="968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33" name="Picture 12">
              <a:extLst>
                <a:ext uri="{FF2B5EF4-FFF2-40B4-BE49-F238E27FC236}">
                  <a16:creationId xmlns:a16="http://schemas.microsoft.com/office/drawing/2014/main" id="{E16C44D2-DB5F-4040-8A7F-AB6C5B0FE7F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4824" y="3955419"/>
              <a:ext cx="101600" cy="968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34" name="Picture 12">
              <a:extLst>
                <a:ext uri="{FF2B5EF4-FFF2-40B4-BE49-F238E27FC236}">
                  <a16:creationId xmlns:a16="http://schemas.microsoft.com/office/drawing/2014/main" id="{CA332211-F14A-48EA-959C-ED921DE6DA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2991" y="3947702"/>
              <a:ext cx="101600" cy="968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  <p:sp>
        <p:nvSpPr>
          <p:cNvPr id="5" name="ZoneTexte 4">
            <a:extLst>
              <a:ext uri="{FF2B5EF4-FFF2-40B4-BE49-F238E27FC236}">
                <a16:creationId xmlns:a16="http://schemas.microsoft.com/office/drawing/2014/main" id="{DE1E85BA-7406-49C7-ADEC-EC2D3B3B7EC9}"/>
              </a:ext>
            </a:extLst>
          </p:cNvPr>
          <p:cNvSpPr txBox="1"/>
          <p:nvPr/>
        </p:nvSpPr>
        <p:spPr>
          <a:xfrm>
            <a:off x="6906559" y="2339441"/>
            <a:ext cx="153802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60</a:t>
            </a: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597BC697-A312-452B-9565-254D54C42696}"/>
              </a:ext>
            </a:extLst>
          </p:cNvPr>
          <p:cNvSpPr txBox="1"/>
          <p:nvPr/>
        </p:nvSpPr>
        <p:spPr>
          <a:xfrm>
            <a:off x="6184792" y="3313047"/>
            <a:ext cx="2045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décomposition</a:t>
            </a:r>
          </a:p>
        </p:txBody>
      </p:sp>
    </p:spTree>
    <p:extLst>
      <p:ext uri="{BB962C8B-B14F-4D97-AF65-F5344CB8AC3E}">
        <p14:creationId xmlns:p14="http://schemas.microsoft.com/office/powerpoint/2010/main" val="4239297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" grpId="0" animBg="1"/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597B47-8467-43A9-B58E-8944F5D2537B}"/>
              </a:ext>
            </a:extLst>
          </p:cNvPr>
          <p:cNvSpPr/>
          <p:nvPr/>
        </p:nvSpPr>
        <p:spPr>
          <a:xfrm>
            <a:off x="2298426" y="253885"/>
            <a:ext cx="6381750" cy="2686050"/>
          </a:xfrm>
          <a:prstGeom prst="rect">
            <a:avLst/>
          </a:prstGeom>
          <a:solidFill>
            <a:srgbClr val="EEF6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5EBA02-17DC-4712-82CC-C0CB8699C90B}"/>
              </a:ext>
            </a:extLst>
          </p:cNvPr>
          <p:cNvSpPr/>
          <p:nvPr/>
        </p:nvSpPr>
        <p:spPr>
          <a:xfrm>
            <a:off x="4343002" y="2482861"/>
            <a:ext cx="5390867" cy="1472078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45DC8F-54AD-4172-9BAE-C93EF31715B0}"/>
              </a:ext>
            </a:extLst>
          </p:cNvPr>
          <p:cNvSpPr/>
          <p:nvPr/>
        </p:nvSpPr>
        <p:spPr>
          <a:xfrm>
            <a:off x="5358317" y="231096"/>
            <a:ext cx="266472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96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518</a:t>
            </a:r>
          </a:p>
        </p:txBody>
      </p:sp>
      <p:sp>
        <p:nvSpPr>
          <p:cNvPr id="18" name="Forme libre : forme 17">
            <a:extLst>
              <a:ext uri="{FF2B5EF4-FFF2-40B4-BE49-F238E27FC236}">
                <a16:creationId xmlns:a16="http://schemas.microsoft.com/office/drawing/2014/main" id="{DB33DD00-DBC1-4418-9F01-FFA0A35B5F69}"/>
              </a:ext>
            </a:extLst>
          </p:cNvPr>
          <p:cNvSpPr/>
          <p:nvPr/>
        </p:nvSpPr>
        <p:spPr>
          <a:xfrm>
            <a:off x="4678854" y="2203896"/>
            <a:ext cx="4487494" cy="1472078"/>
          </a:xfrm>
          <a:custGeom>
            <a:avLst/>
            <a:gdLst>
              <a:gd name="connsiteX0" fmla="*/ 0 w 2640330"/>
              <a:gd name="connsiteY0" fmla="*/ 113162 h 678960"/>
              <a:gd name="connsiteX1" fmla="*/ 113162 w 2640330"/>
              <a:gd name="connsiteY1" fmla="*/ 0 h 678960"/>
              <a:gd name="connsiteX2" fmla="*/ 2527168 w 2640330"/>
              <a:gd name="connsiteY2" fmla="*/ 0 h 678960"/>
              <a:gd name="connsiteX3" fmla="*/ 2640330 w 2640330"/>
              <a:gd name="connsiteY3" fmla="*/ 113162 h 678960"/>
              <a:gd name="connsiteX4" fmla="*/ 2640330 w 2640330"/>
              <a:gd name="connsiteY4" fmla="*/ 565798 h 678960"/>
              <a:gd name="connsiteX5" fmla="*/ 2527168 w 2640330"/>
              <a:gd name="connsiteY5" fmla="*/ 678960 h 678960"/>
              <a:gd name="connsiteX6" fmla="*/ 113162 w 2640330"/>
              <a:gd name="connsiteY6" fmla="*/ 678960 h 678960"/>
              <a:gd name="connsiteX7" fmla="*/ 0 w 2640330"/>
              <a:gd name="connsiteY7" fmla="*/ 565798 h 678960"/>
              <a:gd name="connsiteX8" fmla="*/ 0 w 2640330"/>
              <a:gd name="connsiteY8" fmla="*/ 113162 h 67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40330" h="678960">
                <a:moveTo>
                  <a:pt x="0" y="113162"/>
                </a:moveTo>
                <a:cubicBezTo>
                  <a:pt x="0" y="50664"/>
                  <a:pt x="50664" y="0"/>
                  <a:pt x="113162" y="0"/>
                </a:cubicBezTo>
                <a:lnTo>
                  <a:pt x="2527168" y="0"/>
                </a:lnTo>
                <a:cubicBezTo>
                  <a:pt x="2589666" y="0"/>
                  <a:pt x="2640330" y="50664"/>
                  <a:pt x="2640330" y="113162"/>
                </a:cubicBezTo>
                <a:lnTo>
                  <a:pt x="2640330" y="565798"/>
                </a:lnTo>
                <a:cubicBezTo>
                  <a:pt x="2640330" y="628296"/>
                  <a:pt x="2589666" y="678960"/>
                  <a:pt x="2527168" y="678960"/>
                </a:cubicBezTo>
                <a:lnTo>
                  <a:pt x="113162" y="678960"/>
                </a:lnTo>
                <a:cubicBezTo>
                  <a:pt x="50664" y="678960"/>
                  <a:pt x="0" y="628296"/>
                  <a:pt x="0" y="565798"/>
                </a:cubicBezTo>
                <a:lnTo>
                  <a:pt x="0" y="11316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942" tIns="33144" rIns="132942" bIns="33144" numCol="1" spcCol="1270" anchor="ctr" anchorCtr="0">
            <a:noAutofit/>
          </a:bodyPr>
          <a:lstStyle/>
          <a:p>
            <a:pPr marL="0" lvl="0" indent="0" algn="ctr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…</a:t>
            </a:r>
            <a:r>
              <a:rPr lang="fr-FR" sz="6600" b="1" kern="1200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+ </a:t>
            </a:r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10 + 8</a:t>
            </a:r>
            <a:endParaRPr lang="fr-FR" sz="6600" b="1" kern="1200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E1E85BA-7406-49C7-ADEC-EC2D3B3B7EC9}"/>
              </a:ext>
            </a:extLst>
          </p:cNvPr>
          <p:cNvSpPr txBox="1"/>
          <p:nvPr/>
        </p:nvSpPr>
        <p:spPr>
          <a:xfrm>
            <a:off x="4557978" y="2339441"/>
            <a:ext cx="153802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500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0C35322B-1B02-4927-9A0C-95FAD4227913}"/>
              </a:ext>
            </a:extLst>
          </p:cNvPr>
          <p:cNvSpPr txBox="1"/>
          <p:nvPr/>
        </p:nvSpPr>
        <p:spPr>
          <a:xfrm>
            <a:off x="6184792" y="3313047"/>
            <a:ext cx="2045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décomposition</a:t>
            </a:r>
          </a:p>
        </p:txBody>
      </p:sp>
    </p:spTree>
    <p:extLst>
      <p:ext uri="{BB962C8B-B14F-4D97-AF65-F5344CB8AC3E}">
        <p14:creationId xmlns:p14="http://schemas.microsoft.com/office/powerpoint/2010/main" val="200735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" grpId="0" animBg="1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597B47-8467-43A9-B58E-8944F5D2537B}"/>
              </a:ext>
            </a:extLst>
          </p:cNvPr>
          <p:cNvSpPr/>
          <p:nvPr/>
        </p:nvSpPr>
        <p:spPr>
          <a:xfrm>
            <a:off x="2298426" y="253885"/>
            <a:ext cx="6381750" cy="2686050"/>
          </a:xfrm>
          <a:prstGeom prst="rect">
            <a:avLst/>
          </a:prstGeom>
          <a:solidFill>
            <a:srgbClr val="EEF6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5EBA02-17DC-4712-82CC-C0CB8699C90B}"/>
              </a:ext>
            </a:extLst>
          </p:cNvPr>
          <p:cNvSpPr/>
          <p:nvPr/>
        </p:nvSpPr>
        <p:spPr>
          <a:xfrm>
            <a:off x="2153255" y="2445988"/>
            <a:ext cx="7279503" cy="1472078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Forme libre : forme 17">
            <a:extLst>
              <a:ext uri="{FF2B5EF4-FFF2-40B4-BE49-F238E27FC236}">
                <a16:creationId xmlns:a16="http://schemas.microsoft.com/office/drawing/2014/main" id="{DB33DD00-DBC1-4418-9F01-FFA0A35B5F69}"/>
              </a:ext>
            </a:extLst>
          </p:cNvPr>
          <p:cNvSpPr/>
          <p:nvPr/>
        </p:nvSpPr>
        <p:spPr>
          <a:xfrm>
            <a:off x="2478249" y="2138963"/>
            <a:ext cx="7549638" cy="1472078"/>
          </a:xfrm>
          <a:custGeom>
            <a:avLst/>
            <a:gdLst>
              <a:gd name="connsiteX0" fmla="*/ 0 w 2640330"/>
              <a:gd name="connsiteY0" fmla="*/ 113162 h 678960"/>
              <a:gd name="connsiteX1" fmla="*/ 113162 w 2640330"/>
              <a:gd name="connsiteY1" fmla="*/ 0 h 678960"/>
              <a:gd name="connsiteX2" fmla="*/ 2527168 w 2640330"/>
              <a:gd name="connsiteY2" fmla="*/ 0 h 678960"/>
              <a:gd name="connsiteX3" fmla="*/ 2640330 w 2640330"/>
              <a:gd name="connsiteY3" fmla="*/ 113162 h 678960"/>
              <a:gd name="connsiteX4" fmla="*/ 2640330 w 2640330"/>
              <a:gd name="connsiteY4" fmla="*/ 565798 h 678960"/>
              <a:gd name="connsiteX5" fmla="*/ 2527168 w 2640330"/>
              <a:gd name="connsiteY5" fmla="*/ 678960 h 678960"/>
              <a:gd name="connsiteX6" fmla="*/ 113162 w 2640330"/>
              <a:gd name="connsiteY6" fmla="*/ 678960 h 678960"/>
              <a:gd name="connsiteX7" fmla="*/ 0 w 2640330"/>
              <a:gd name="connsiteY7" fmla="*/ 565798 h 678960"/>
              <a:gd name="connsiteX8" fmla="*/ 0 w 2640330"/>
              <a:gd name="connsiteY8" fmla="*/ 113162 h 67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40330" h="678960">
                <a:moveTo>
                  <a:pt x="0" y="113162"/>
                </a:moveTo>
                <a:cubicBezTo>
                  <a:pt x="0" y="50664"/>
                  <a:pt x="50664" y="0"/>
                  <a:pt x="113162" y="0"/>
                </a:cubicBezTo>
                <a:lnTo>
                  <a:pt x="2527168" y="0"/>
                </a:lnTo>
                <a:cubicBezTo>
                  <a:pt x="2589666" y="0"/>
                  <a:pt x="2640330" y="50664"/>
                  <a:pt x="2640330" y="113162"/>
                </a:cubicBezTo>
                <a:lnTo>
                  <a:pt x="2640330" y="565798"/>
                </a:lnTo>
                <a:cubicBezTo>
                  <a:pt x="2640330" y="628296"/>
                  <a:pt x="2589666" y="678960"/>
                  <a:pt x="2527168" y="678960"/>
                </a:cubicBezTo>
                <a:lnTo>
                  <a:pt x="113162" y="678960"/>
                </a:lnTo>
                <a:cubicBezTo>
                  <a:pt x="50664" y="678960"/>
                  <a:pt x="0" y="628296"/>
                  <a:pt x="0" y="565798"/>
                </a:cubicBezTo>
                <a:lnTo>
                  <a:pt x="0" y="11316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942" tIns="33144" rIns="132942" bIns="33144" numCol="1" spcCol="1270" anchor="ctr" anchorCtr="0">
            <a:noAutofit/>
          </a:bodyPr>
          <a:lstStyle/>
          <a:p>
            <a:pPr marL="0" lvl="0" indent="0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   …</a:t>
            </a:r>
            <a:r>
              <a:rPr lang="fr-FR" sz="6600" b="1" kern="1200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+ </a:t>
            </a:r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20 = </a:t>
            </a:r>
            <a:endParaRPr lang="fr-FR" sz="6600" b="1" kern="1200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45DC8F-54AD-4172-9BAE-C93EF31715B0}"/>
              </a:ext>
            </a:extLst>
          </p:cNvPr>
          <p:cNvSpPr/>
          <p:nvPr/>
        </p:nvSpPr>
        <p:spPr>
          <a:xfrm>
            <a:off x="6472123" y="2246156"/>
            <a:ext cx="266472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820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E1E85BA-7406-49C7-ADEC-EC2D3B3B7EC9}"/>
              </a:ext>
            </a:extLst>
          </p:cNvPr>
          <p:cNvSpPr txBox="1"/>
          <p:nvPr/>
        </p:nvSpPr>
        <p:spPr>
          <a:xfrm>
            <a:off x="2849494" y="2321004"/>
            <a:ext cx="153802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800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D328E86-64DF-47D9-B0C7-A64F915A9BBF}"/>
              </a:ext>
            </a:extLst>
          </p:cNvPr>
          <p:cNvSpPr txBox="1"/>
          <p:nvPr/>
        </p:nvSpPr>
        <p:spPr>
          <a:xfrm>
            <a:off x="3746516" y="3259500"/>
            <a:ext cx="2045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décomposition</a:t>
            </a:r>
          </a:p>
        </p:txBody>
      </p:sp>
    </p:spTree>
    <p:extLst>
      <p:ext uri="{BB962C8B-B14F-4D97-AF65-F5344CB8AC3E}">
        <p14:creationId xmlns:p14="http://schemas.microsoft.com/office/powerpoint/2010/main" val="1980116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4" grpId="0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597B47-8467-43A9-B58E-8944F5D2537B}"/>
              </a:ext>
            </a:extLst>
          </p:cNvPr>
          <p:cNvSpPr/>
          <p:nvPr/>
        </p:nvSpPr>
        <p:spPr>
          <a:xfrm>
            <a:off x="2298426" y="253885"/>
            <a:ext cx="6381750" cy="2686050"/>
          </a:xfrm>
          <a:prstGeom prst="rect">
            <a:avLst/>
          </a:prstGeom>
          <a:solidFill>
            <a:srgbClr val="EEF6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5EBA02-17DC-4712-82CC-C0CB8699C90B}"/>
              </a:ext>
            </a:extLst>
          </p:cNvPr>
          <p:cNvSpPr/>
          <p:nvPr/>
        </p:nvSpPr>
        <p:spPr>
          <a:xfrm>
            <a:off x="2153255" y="2445988"/>
            <a:ext cx="7279503" cy="1472078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Forme libre : forme 17">
            <a:extLst>
              <a:ext uri="{FF2B5EF4-FFF2-40B4-BE49-F238E27FC236}">
                <a16:creationId xmlns:a16="http://schemas.microsoft.com/office/drawing/2014/main" id="{DB33DD00-DBC1-4418-9F01-FFA0A35B5F69}"/>
              </a:ext>
            </a:extLst>
          </p:cNvPr>
          <p:cNvSpPr/>
          <p:nvPr/>
        </p:nvSpPr>
        <p:spPr>
          <a:xfrm>
            <a:off x="2478249" y="2138963"/>
            <a:ext cx="7549638" cy="1472078"/>
          </a:xfrm>
          <a:custGeom>
            <a:avLst/>
            <a:gdLst>
              <a:gd name="connsiteX0" fmla="*/ 0 w 2640330"/>
              <a:gd name="connsiteY0" fmla="*/ 113162 h 678960"/>
              <a:gd name="connsiteX1" fmla="*/ 113162 w 2640330"/>
              <a:gd name="connsiteY1" fmla="*/ 0 h 678960"/>
              <a:gd name="connsiteX2" fmla="*/ 2527168 w 2640330"/>
              <a:gd name="connsiteY2" fmla="*/ 0 h 678960"/>
              <a:gd name="connsiteX3" fmla="*/ 2640330 w 2640330"/>
              <a:gd name="connsiteY3" fmla="*/ 113162 h 678960"/>
              <a:gd name="connsiteX4" fmla="*/ 2640330 w 2640330"/>
              <a:gd name="connsiteY4" fmla="*/ 565798 h 678960"/>
              <a:gd name="connsiteX5" fmla="*/ 2527168 w 2640330"/>
              <a:gd name="connsiteY5" fmla="*/ 678960 h 678960"/>
              <a:gd name="connsiteX6" fmla="*/ 113162 w 2640330"/>
              <a:gd name="connsiteY6" fmla="*/ 678960 h 678960"/>
              <a:gd name="connsiteX7" fmla="*/ 0 w 2640330"/>
              <a:gd name="connsiteY7" fmla="*/ 565798 h 678960"/>
              <a:gd name="connsiteX8" fmla="*/ 0 w 2640330"/>
              <a:gd name="connsiteY8" fmla="*/ 113162 h 67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40330" h="678960">
                <a:moveTo>
                  <a:pt x="0" y="113162"/>
                </a:moveTo>
                <a:cubicBezTo>
                  <a:pt x="0" y="50664"/>
                  <a:pt x="50664" y="0"/>
                  <a:pt x="113162" y="0"/>
                </a:cubicBezTo>
                <a:lnTo>
                  <a:pt x="2527168" y="0"/>
                </a:lnTo>
                <a:cubicBezTo>
                  <a:pt x="2589666" y="0"/>
                  <a:pt x="2640330" y="50664"/>
                  <a:pt x="2640330" y="113162"/>
                </a:cubicBezTo>
                <a:lnTo>
                  <a:pt x="2640330" y="565798"/>
                </a:lnTo>
                <a:cubicBezTo>
                  <a:pt x="2640330" y="628296"/>
                  <a:pt x="2589666" y="678960"/>
                  <a:pt x="2527168" y="678960"/>
                </a:cubicBezTo>
                <a:lnTo>
                  <a:pt x="113162" y="678960"/>
                </a:lnTo>
                <a:cubicBezTo>
                  <a:pt x="50664" y="678960"/>
                  <a:pt x="0" y="628296"/>
                  <a:pt x="0" y="565798"/>
                </a:cubicBezTo>
                <a:lnTo>
                  <a:pt x="0" y="11316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942" tIns="33144" rIns="132942" bIns="33144" numCol="1" spcCol="1270" anchor="ctr" anchorCtr="0">
            <a:noAutofit/>
          </a:bodyPr>
          <a:lstStyle/>
          <a:p>
            <a:pPr marL="0" lvl="0" indent="0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   …</a:t>
            </a:r>
            <a:r>
              <a:rPr lang="fr-FR" sz="6600" b="1" kern="1200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+ </a:t>
            </a:r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60 = </a:t>
            </a:r>
            <a:endParaRPr lang="fr-FR" sz="6600" b="1" kern="1200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45DC8F-54AD-4172-9BAE-C93EF31715B0}"/>
              </a:ext>
            </a:extLst>
          </p:cNvPr>
          <p:cNvSpPr/>
          <p:nvPr/>
        </p:nvSpPr>
        <p:spPr>
          <a:xfrm>
            <a:off x="6472123" y="2246156"/>
            <a:ext cx="266472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560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E1E85BA-7406-49C7-ADEC-EC2D3B3B7EC9}"/>
              </a:ext>
            </a:extLst>
          </p:cNvPr>
          <p:cNvSpPr txBox="1"/>
          <p:nvPr/>
        </p:nvSpPr>
        <p:spPr>
          <a:xfrm>
            <a:off x="2849494" y="2321004"/>
            <a:ext cx="153802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500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0F0826D-04DD-47A5-AF0E-75D4DA369A46}"/>
              </a:ext>
            </a:extLst>
          </p:cNvPr>
          <p:cNvSpPr txBox="1"/>
          <p:nvPr/>
        </p:nvSpPr>
        <p:spPr>
          <a:xfrm>
            <a:off x="3831370" y="3268873"/>
            <a:ext cx="2045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décomposition</a:t>
            </a:r>
          </a:p>
        </p:txBody>
      </p:sp>
    </p:spTree>
    <p:extLst>
      <p:ext uri="{BB962C8B-B14F-4D97-AF65-F5344CB8AC3E}">
        <p14:creationId xmlns:p14="http://schemas.microsoft.com/office/powerpoint/2010/main" val="62033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4" grpId="0"/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597B47-8467-43A9-B58E-8944F5D2537B}"/>
              </a:ext>
            </a:extLst>
          </p:cNvPr>
          <p:cNvSpPr/>
          <p:nvPr/>
        </p:nvSpPr>
        <p:spPr>
          <a:xfrm>
            <a:off x="2298426" y="253885"/>
            <a:ext cx="6381750" cy="2686050"/>
          </a:xfrm>
          <a:prstGeom prst="rect">
            <a:avLst/>
          </a:prstGeom>
          <a:solidFill>
            <a:srgbClr val="EEF6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5EBA02-17DC-4712-82CC-C0CB8699C90B}"/>
              </a:ext>
            </a:extLst>
          </p:cNvPr>
          <p:cNvSpPr/>
          <p:nvPr/>
        </p:nvSpPr>
        <p:spPr>
          <a:xfrm>
            <a:off x="2153255" y="2445988"/>
            <a:ext cx="7279503" cy="1472078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Forme libre : forme 17">
            <a:extLst>
              <a:ext uri="{FF2B5EF4-FFF2-40B4-BE49-F238E27FC236}">
                <a16:creationId xmlns:a16="http://schemas.microsoft.com/office/drawing/2014/main" id="{DB33DD00-DBC1-4418-9F01-FFA0A35B5F69}"/>
              </a:ext>
            </a:extLst>
          </p:cNvPr>
          <p:cNvSpPr/>
          <p:nvPr/>
        </p:nvSpPr>
        <p:spPr>
          <a:xfrm>
            <a:off x="2478249" y="2138963"/>
            <a:ext cx="7549638" cy="1472078"/>
          </a:xfrm>
          <a:custGeom>
            <a:avLst/>
            <a:gdLst>
              <a:gd name="connsiteX0" fmla="*/ 0 w 2640330"/>
              <a:gd name="connsiteY0" fmla="*/ 113162 h 678960"/>
              <a:gd name="connsiteX1" fmla="*/ 113162 w 2640330"/>
              <a:gd name="connsiteY1" fmla="*/ 0 h 678960"/>
              <a:gd name="connsiteX2" fmla="*/ 2527168 w 2640330"/>
              <a:gd name="connsiteY2" fmla="*/ 0 h 678960"/>
              <a:gd name="connsiteX3" fmla="*/ 2640330 w 2640330"/>
              <a:gd name="connsiteY3" fmla="*/ 113162 h 678960"/>
              <a:gd name="connsiteX4" fmla="*/ 2640330 w 2640330"/>
              <a:gd name="connsiteY4" fmla="*/ 565798 h 678960"/>
              <a:gd name="connsiteX5" fmla="*/ 2527168 w 2640330"/>
              <a:gd name="connsiteY5" fmla="*/ 678960 h 678960"/>
              <a:gd name="connsiteX6" fmla="*/ 113162 w 2640330"/>
              <a:gd name="connsiteY6" fmla="*/ 678960 h 678960"/>
              <a:gd name="connsiteX7" fmla="*/ 0 w 2640330"/>
              <a:gd name="connsiteY7" fmla="*/ 565798 h 678960"/>
              <a:gd name="connsiteX8" fmla="*/ 0 w 2640330"/>
              <a:gd name="connsiteY8" fmla="*/ 113162 h 67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40330" h="678960">
                <a:moveTo>
                  <a:pt x="0" y="113162"/>
                </a:moveTo>
                <a:cubicBezTo>
                  <a:pt x="0" y="50664"/>
                  <a:pt x="50664" y="0"/>
                  <a:pt x="113162" y="0"/>
                </a:cubicBezTo>
                <a:lnTo>
                  <a:pt x="2527168" y="0"/>
                </a:lnTo>
                <a:cubicBezTo>
                  <a:pt x="2589666" y="0"/>
                  <a:pt x="2640330" y="50664"/>
                  <a:pt x="2640330" y="113162"/>
                </a:cubicBezTo>
                <a:lnTo>
                  <a:pt x="2640330" y="565798"/>
                </a:lnTo>
                <a:cubicBezTo>
                  <a:pt x="2640330" y="628296"/>
                  <a:pt x="2589666" y="678960"/>
                  <a:pt x="2527168" y="678960"/>
                </a:cubicBezTo>
                <a:lnTo>
                  <a:pt x="113162" y="678960"/>
                </a:lnTo>
                <a:cubicBezTo>
                  <a:pt x="50664" y="678960"/>
                  <a:pt x="0" y="628296"/>
                  <a:pt x="0" y="565798"/>
                </a:cubicBezTo>
                <a:lnTo>
                  <a:pt x="0" y="11316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942" tIns="33144" rIns="132942" bIns="33144" numCol="1" spcCol="1270" anchor="ctr" anchorCtr="0">
            <a:noAutofit/>
          </a:bodyPr>
          <a:lstStyle/>
          <a:p>
            <a:pPr marL="0" lvl="0" indent="0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   70</a:t>
            </a:r>
            <a:r>
              <a:rPr lang="fr-FR" sz="6600" b="1" kern="1200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+   </a:t>
            </a:r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…   = </a:t>
            </a:r>
            <a:endParaRPr lang="fr-FR" sz="6600" b="1" kern="1200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45DC8F-54AD-4172-9BAE-C93EF31715B0}"/>
              </a:ext>
            </a:extLst>
          </p:cNvPr>
          <p:cNvSpPr/>
          <p:nvPr/>
        </p:nvSpPr>
        <p:spPr>
          <a:xfrm>
            <a:off x="6472123" y="2246156"/>
            <a:ext cx="266472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370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E1E85BA-7406-49C7-ADEC-EC2D3B3B7EC9}"/>
              </a:ext>
            </a:extLst>
          </p:cNvPr>
          <p:cNvSpPr txBox="1"/>
          <p:nvPr/>
        </p:nvSpPr>
        <p:spPr>
          <a:xfrm>
            <a:off x="5023995" y="2285912"/>
            <a:ext cx="153802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300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09636B6-ED62-430D-99D6-5BB1F7851E77}"/>
              </a:ext>
            </a:extLst>
          </p:cNvPr>
          <p:cNvSpPr txBox="1"/>
          <p:nvPr/>
        </p:nvSpPr>
        <p:spPr>
          <a:xfrm>
            <a:off x="3831370" y="3268873"/>
            <a:ext cx="2045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décomposition</a:t>
            </a:r>
          </a:p>
        </p:txBody>
      </p:sp>
    </p:spTree>
    <p:extLst>
      <p:ext uri="{BB962C8B-B14F-4D97-AF65-F5344CB8AC3E}">
        <p14:creationId xmlns:p14="http://schemas.microsoft.com/office/powerpoint/2010/main" val="2313051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4" grpId="0"/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597B47-8467-43A9-B58E-8944F5D2537B}"/>
              </a:ext>
            </a:extLst>
          </p:cNvPr>
          <p:cNvSpPr/>
          <p:nvPr/>
        </p:nvSpPr>
        <p:spPr>
          <a:xfrm>
            <a:off x="2298426" y="253885"/>
            <a:ext cx="6381750" cy="2686050"/>
          </a:xfrm>
          <a:prstGeom prst="rect">
            <a:avLst/>
          </a:prstGeom>
          <a:solidFill>
            <a:srgbClr val="EEF6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5EBA02-17DC-4712-82CC-C0CB8699C90B}"/>
              </a:ext>
            </a:extLst>
          </p:cNvPr>
          <p:cNvSpPr/>
          <p:nvPr/>
        </p:nvSpPr>
        <p:spPr>
          <a:xfrm>
            <a:off x="2153255" y="2445988"/>
            <a:ext cx="7279503" cy="1472078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Forme libre : forme 17">
            <a:extLst>
              <a:ext uri="{FF2B5EF4-FFF2-40B4-BE49-F238E27FC236}">
                <a16:creationId xmlns:a16="http://schemas.microsoft.com/office/drawing/2014/main" id="{DB33DD00-DBC1-4418-9F01-FFA0A35B5F69}"/>
              </a:ext>
            </a:extLst>
          </p:cNvPr>
          <p:cNvSpPr/>
          <p:nvPr/>
        </p:nvSpPr>
        <p:spPr>
          <a:xfrm>
            <a:off x="2478249" y="2138963"/>
            <a:ext cx="7549638" cy="1472078"/>
          </a:xfrm>
          <a:custGeom>
            <a:avLst/>
            <a:gdLst>
              <a:gd name="connsiteX0" fmla="*/ 0 w 2640330"/>
              <a:gd name="connsiteY0" fmla="*/ 113162 h 678960"/>
              <a:gd name="connsiteX1" fmla="*/ 113162 w 2640330"/>
              <a:gd name="connsiteY1" fmla="*/ 0 h 678960"/>
              <a:gd name="connsiteX2" fmla="*/ 2527168 w 2640330"/>
              <a:gd name="connsiteY2" fmla="*/ 0 h 678960"/>
              <a:gd name="connsiteX3" fmla="*/ 2640330 w 2640330"/>
              <a:gd name="connsiteY3" fmla="*/ 113162 h 678960"/>
              <a:gd name="connsiteX4" fmla="*/ 2640330 w 2640330"/>
              <a:gd name="connsiteY4" fmla="*/ 565798 h 678960"/>
              <a:gd name="connsiteX5" fmla="*/ 2527168 w 2640330"/>
              <a:gd name="connsiteY5" fmla="*/ 678960 h 678960"/>
              <a:gd name="connsiteX6" fmla="*/ 113162 w 2640330"/>
              <a:gd name="connsiteY6" fmla="*/ 678960 h 678960"/>
              <a:gd name="connsiteX7" fmla="*/ 0 w 2640330"/>
              <a:gd name="connsiteY7" fmla="*/ 565798 h 678960"/>
              <a:gd name="connsiteX8" fmla="*/ 0 w 2640330"/>
              <a:gd name="connsiteY8" fmla="*/ 113162 h 67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40330" h="678960">
                <a:moveTo>
                  <a:pt x="0" y="113162"/>
                </a:moveTo>
                <a:cubicBezTo>
                  <a:pt x="0" y="50664"/>
                  <a:pt x="50664" y="0"/>
                  <a:pt x="113162" y="0"/>
                </a:cubicBezTo>
                <a:lnTo>
                  <a:pt x="2527168" y="0"/>
                </a:lnTo>
                <a:cubicBezTo>
                  <a:pt x="2589666" y="0"/>
                  <a:pt x="2640330" y="50664"/>
                  <a:pt x="2640330" y="113162"/>
                </a:cubicBezTo>
                <a:lnTo>
                  <a:pt x="2640330" y="565798"/>
                </a:lnTo>
                <a:cubicBezTo>
                  <a:pt x="2640330" y="628296"/>
                  <a:pt x="2589666" y="678960"/>
                  <a:pt x="2527168" y="678960"/>
                </a:cubicBezTo>
                <a:lnTo>
                  <a:pt x="113162" y="678960"/>
                </a:lnTo>
                <a:cubicBezTo>
                  <a:pt x="50664" y="678960"/>
                  <a:pt x="0" y="628296"/>
                  <a:pt x="0" y="565798"/>
                </a:cubicBezTo>
                <a:lnTo>
                  <a:pt x="0" y="11316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942" tIns="33144" rIns="132942" bIns="33144" numCol="1" spcCol="1270" anchor="ctr" anchorCtr="0">
            <a:noAutofit/>
          </a:bodyPr>
          <a:lstStyle/>
          <a:p>
            <a:pPr marL="0" lvl="0" indent="0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   …</a:t>
            </a:r>
            <a:r>
              <a:rPr lang="fr-FR" sz="6600" b="1" kern="1200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+ </a:t>
            </a:r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30 = </a:t>
            </a:r>
            <a:endParaRPr lang="fr-FR" sz="6600" b="1" kern="1200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45DC8F-54AD-4172-9BAE-C93EF31715B0}"/>
              </a:ext>
            </a:extLst>
          </p:cNvPr>
          <p:cNvSpPr/>
          <p:nvPr/>
        </p:nvSpPr>
        <p:spPr>
          <a:xfrm>
            <a:off x="6472123" y="2246156"/>
            <a:ext cx="266472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930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E1E85BA-7406-49C7-ADEC-EC2D3B3B7EC9}"/>
              </a:ext>
            </a:extLst>
          </p:cNvPr>
          <p:cNvSpPr txBox="1"/>
          <p:nvPr/>
        </p:nvSpPr>
        <p:spPr>
          <a:xfrm>
            <a:off x="2849494" y="2321004"/>
            <a:ext cx="153802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900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BFA6A4B-076D-4E78-9DE1-B0FF3F958D68}"/>
              </a:ext>
            </a:extLst>
          </p:cNvPr>
          <p:cNvSpPr txBox="1"/>
          <p:nvPr/>
        </p:nvSpPr>
        <p:spPr>
          <a:xfrm>
            <a:off x="3831370" y="3268873"/>
            <a:ext cx="2045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décomposition</a:t>
            </a:r>
          </a:p>
        </p:txBody>
      </p:sp>
    </p:spTree>
    <p:extLst>
      <p:ext uri="{BB962C8B-B14F-4D97-AF65-F5344CB8AC3E}">
        <p14:creationId xmlns:p14="http://schemas.microsoft.com/office/powerpoint/2010/main" val="32144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4" grpId="0"/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597B47-8467-43A9-B58E-8944F5D2537B}"/>
              </a:ext>
            </a:extLst>
          </p:cNvPr>
          <p:cNvSpPr/>
          <p:nvPr/>
        </p:nvSpPr>
        <p:spPr>
          <a:xfrm>
            <a:off x="2298426" y="253885"/>
            <a:ext cx="6381750" cy="2686050"/>
          </a:xfrm>
          <a:prstGeom prst="rect">
            <a:avLst/>
          </a:prstGeom>
          <a:solidFill>
            <a:srgbClr val="EEF6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5EBA02-17DC-4712-82CC-C0CB8699C90B}"/>
              </a:ext>
            </a:extLst>
          </p:cNvPr>
          <p:cNvSpPr/>
          <p:nvPr/>
        </p:nvSpPr>
        <p:spPr>
          <a:xfrm>
            <a:off x="2153255" y="2445988"/>
            <a:ext cx="7279503" cy="1472078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Forme libre : forme 17">
            <a:extLst>
              <a:ext uri="{FF2B5EF4-FFF2-40B4-BE49-F238E27FC236}">
                <a16:creationId xmlns:a16="http://schemas.microsoft.com/office/drawing/2014/main" id="{DB33DD00-DBC1-4418-9F01-FFA0A35B5F69}"/>
              </a:ext>
            </a:extLst>
          </p:cNvPr>
          <p:cNvSpPr/>
          <p:nvPr/>
        </p:nvSpPr>
        <p:spPr>
          <a:xfrm>
            <a:off x="2478249" y="2138963"/>
            <a:ext cx="7549638" cy="1472078"/>
          </a:xfrm>
          <a:custGeom>
            <a:avLst/>
            <a:gdLst>
              <a:gd name="connsiteX0" fmla="*/ 0 w 2640330"/>
              <a:gd name="connsiteY0" fmla="*/ 113162 h 678960"/>
              <a:gd name="connsiteX1" fmla="*/ 113162 w 2640330"/>
              <a:gd name="connsiteY1" fmla="*/ 0 h 678960"/>
              <a:gd name="connsiteX2" fmla="*/ 2527168 w 2640330"/>
              <a:gd name="connsiteY2" fmla="*/ 0 h 678960"/>
              <a:gd name="connsiteX3" fmla="*/ 2640330 w 2640330"/>
              <a:gd name="connsiteY3" fmla="*/ 113162 h 678960"/>
              <a:gd name="connsiteX4" fmla="*/ 2640330 w 2640330"/>
              <a:gd name="connsiteY4" fmla="*/ 565798 h 678960"/>
              <a:gd name="connsiteX5" fmla="*/ 2527168 w 2640330"/>
              <a:gd name="connsiteY5" fmla="*/ 678960 h 678960"/>
              <a:gd name="connsiteX6" fmla="*/ 113162 w 2640330"/>
              <a:gd name="connsiteY6" fmla="*/ 678960 h 678960"/>
              <a:gd name="connsiteX7" fmla="*/ 0 w 2640330"/>
              <a:gd name="connsiteY7" fmla="*/ 565798 h 678960"/>
              <a:gd name="connsiteX8" fmla="*/ 0 w 2640330"/>
              <a:gd name="connsiteY8" fmla="*/ 113162 h 67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40330" h="678960">
                <a:moveTo>
                  <a:pt x="0" y="113162"/>
                </a:moveTo>
                <a:cubicBezTo>
                  <a:pt x="0" y="50664"/>
                  <a:pt x="50664" y="0"/>
                  <a:pt x="113162" y="0"/>
                </a:cubicBezTo>
                <a:lnTo>
                  <a:pt x="2527168" y="0"/>
                </a:lnTo>
                <a:cubicBezTo>
                  <a:pt x="2589666" y="0"/>
                  <a:pt x="2640330" y="50664"/>
                  <a:pt x="2640330" y="113162"/>
                </a:cubicBezTo>
                <a:lnTo>
                  <a:pt x="2640330" y="565798"/>
                </a:lnTo>
                <a:cubicBezTo>
                  <a:pt x="2640330" y="628296"/>
                  <a:pt x="2589666" y="678960"/>
                  <a:pt x="2527168" y="678960"/>
                </a:cubicBezTo>
                <a:lnTo>
                  <a:pt x="113162" y="678960"/>
                </a:lnTo>
                <a:cubicBezTo>
                  <a:pt x="50664" y="678960"/>
                  <a:pt x="0" y="628296"/>
                  <a:pt x="0" y="565798"/>
                </a:cubicBezTo>
                <a:lnTo>
                  <a:pt x="0" y="11316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942" tIns="33144" rIns="132942" bIns="33144" numCol="1" spcCol="1270" anchor="ctr" anchorCtr="0">
            <a:noAutofit/>
          </a:bodyPr>
          <a:lstStyle/>
          <a:p>
            <a:pPr marL="0" lvl="0" indent="0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   30</a:t>
            </a:r>
            <a:r>
              <a:rPr lang="fr-FR" sz="6600" b="1" kern="1200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+   </a:t>
            </a:r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900   = </a:t>
            </a:r>
            <a:endParaRPr lang="fr-FR" sz="6600" b="1" kern="1200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45DC8F-54AD-4172-9BAE-C93EF31715B0}"/>
              </a:ext>
            </a:extLst>
          </p:cNvPr>
          <p:cNvSpPr/>
          <p:nvPr/>
        </p:nvSpPr>
        <p:spPr>
          <a:xfrm>
            <a:off x="7542984" y="2272876"/>
            <a:ext cx="266472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930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B3065B4-FE8E-453A-88C9-54665795D84B}"/>
              </a:ext>
            </a:extLst>
          </p:cNvPr>
          <p:cNvSpPr txBox="1"/>
          <p:nvPr/>
        </p:nvSpPr>
        <p:spPr>
          <a:xfrm>
            <a:off x="3831370" y="3268873"/>
            <a:ext cx="2045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décomposition</a:t>
            </a:r>
          </a:p>
        </p:txBody>
      </p:sp>
    </p:spTree>
    <p:extLst>
      <p:ext uri="{BB962C8B-B14F-4D97-AF65-F5344CB8AC3E}">
        <p14:creationId xmlns:p14="http://schemas.microsoft.com/office/powerpoint/2010/main" val="764359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597B47-8467-43A9-B58E-8944F5D2537B}"/>
              </a:ext>
            </a:extLst>
          </p:cNvPr>
          <p:cNvSpPr/>
          <p:nvPr/>
        </p:nvSpPr>
        <p:spPr>
          <a:xfrm>
            <a:off x="2298426" y="253885"/>
            <a:ext cx="6381750" cy="2686050"/>
          </a:xfrm>
          <a:prstGeom prst="rect">
            <a:avLst/>
          </a:prstGeom>
          <a:solidFill>
            <a:srgbClr val="EEF6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5EBA02-17DC-4712-82CC-C0CB8699C90B}"/>
              </a:ext>
            </a:extLst>
          </p:cNvPr>
          <p:cNvSpPr/>
          <p:nvPr/>
        </p:nvSpPr>
        <p:spPr>
          <a:xfrm>
            <a:off x="2153255" y="2445988"/>
            <a:ext cx="7279503" cy="1472078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Forme libre : forme 17">
            <a:extLst>
              <a:ext uri="{FF2B5EF4-FFF2-40B4-BE49-F238E27FC236}">
                <a16:creationId xmlns:a16="http://schemas.microsoft.com/office/drawing/2014/main" id="{DB33DD00-DBC1-4418-9F01-FFA0A35B5F69}"/>
              </a:ext>
            </a:extLst>
          </p:cNvPr>
          <p:cNvSpPr/>
          <p:nvPr/>
        </p:nvSpPr>
        <p:spPr>
          <a:xfrm>
            <a:off x="2478249" y="2138963"/>
            <a:ext cx="7549638" cy="1472078"/>
          </a:xfrm>
          <a:custGeom>
            <a:avLst/>
            <a:gdLst>
              <a:gd name="connsiteX0" fmla="*/ 0 w 2640330"/>
              <a:gd name="connsiteY0" fmla="*/ 113162 h 678960"/>
              <a:gd name="connsiteX1" fmla="*/ 113162 w 2640330"/>
              <a:gd name="connsiteY1" fmla="*/ 0 h 678960"/>
              <a:gd name="connsiteX2" fmla="*/ 2527168 w 2640330"/>
              <a:gd name="connsiteY2" fmla="*/ 0 h 678960"/>
              <a:gd name="connsiteX3" fmla="*/ 2640330 w 2640330"/>
              <a:gd name="connsiteY3" fmla="*/ 113162 h 678960"/>
              <a:gd name="connsiteX4" fmla="*/ 2640330 w 2640330"/>
              <a:gd name="connsiteY4" fmla="*/ 565798 h 678960"/>
              <a:gd name="connsiteX5" fmla="*/ 2527168 w 2640330"/>
              <a:gd name="connsiteY5" fmla="*/ 678960 h 678960"/>
              <a:gd name="connsiteX6" fmla="*/ 113162 w 2640330"/>
              <a:gd name="connsiteY6" fmla="*/ 678960 h 678960"/>
              <a:gd name="connsiteX7" fmla="*/ 0 w 2640330"/>
              <a:gd name="connsiteY7" fmla="*/ 565798 h 678960"/>
              <a:gd name="connsiteX8" fmla="*/ 0 w 2640330"/>
              <a:gd name="connsiteY8" fmla="*/ 113162 h 67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40330" h="678960">
                <a:moveTo>
                  <a:pt x="0" y="113162"/>
                </a:moveTo>
                <a:cubicBezTo>
                  <a:pt x="0" y="50664"/>
                  <a:pt x="50664" y="0"/>
                  <a:pt x="113162" y="0"/>
                </a:cubicBezTo>
                <a:lnTo>
                  <a:pt x="2527168" y="0"/>
                </a:lnTo>
                <a:cubicBezTo>
                  <a:pt x="2589666" y="0"/>
                  <a:pt x="2640330" y="50664"/>
                  <a:pt x="2640330" y="113162"/>
                </a:cubicBezTo>
                <a:lnTo>
                  <a:pt x="2640330" y="565798"/>
                </a:lnTo>
                <a:cubicBezTo>
                  <a:pt x="2640330" y="628296"/>
                  <a:pt x="2589666" y="678960"/>
                  <a:pt x="2527168" y="678960"/>
                </a:cubicBezTo>
                <a:lnTo>
                  <a:pt x="113162" y="678960"/>
                </a:lnTo>
                <a:cubicBezTo>
                  <a:pt x="50664" y="678960"/>
                  <a:pt x="0" y="628296"/>
                  <a:pt x="0" y="565798"/>
                </a:cubicBezTo>
                <a:lnTo>
                  <a:pt x="0" y="11316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942" tIns="33144" rIns="132942" bIns="33144" numCol="1" spcCol="1270" anchor="ctr" anchorCtr="0">
            <a:noAutofit/>
          </a:bodyPr>
          <a:lstStyle/>
          <a:p>
            <a:pPr marL="0" lvl="0" indent="0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   40</a:t>
            </a:r>
            <a:r>
              <a:rPr lang="fr-FR" sz="6600" b="1" kern="1200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+   </a:t>
            </a:r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…   = </a:t>
            </a:r>
            <a:endParaRPr lang="fr-FR" sz="6600" b="1" kern="1200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45DC8F-54AD-4172-9BAE-C93EF31715B0}"/>
              </a:ext>
            </a:extLst>
          </p:cNvPr>
          <p:cNvSpPr/>
          <p:nvPr/>
        </p:nvSpPr>
        <p:spPr>
          <a:xfrm>
            <a:off x="6472123" y="2246156"/>
            <a:ext cx="266472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240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E1E85BA-7406-49C7-ADEC-EC2D3B3B7EC9}"/>
              </a:ext>
            </a:extLst>
          </p:cNvPr>
          <p:cNvSpPr txBox="1"/>
          <p:nvPr/>
        </p:nvSpPr>
        <p:spPr>
          <a:xfrm>
            <a:off x="5023995" y="2285912"/>
            <a:ext cx="153802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200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B6E6B5B-BAFE-4489-866E-0D0C827817B0}"/>
              </a:ext>
            </a:extLst>
          </p:cNvPr>
          <p:cNvSpPr txBox="1"/>
          <p:nvPr/>
        </p:nvSpPr>
        <p:spPr>
          <a:xfrm>
            <a:off x="3831370" y="3268873"/>
            <a:ext cx="2045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décomposition</a:t>
            </a:r>
          </a:p>
        </p:txBody>
      </p:sp>
    </p:spTree>
    <p:extLst>
      <p:ext uri="{BB962C8B-B14F-4D97-AF65-F5344CB8AC3E}">
        <p14:creationId xmlns:p14="http://schemas.microsoft.com/office/powerpoint/2010/main" val="2663986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597B47-8467-43A9-B58E-8944F5D2537B}"/>
              </a:ext>
            </a:extLst>
          </p:cNvPr>
          <p:cNvSpPr/>
          <p:nvPr/>
        </p:nvSpPr>
        <p:spPr>
          <a:xfrm>
            <a:off x="2293793" y="283409"/>
            <a:ext cx="6381750" cy="2686050"/>
          </a:xfrm>
          <a:prstGeom prst="rect">
            <a:avLst/>
          </a:prstGeom>
          <a:solidFill>
            <a:srgbClr val="EEF6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5EBA02-17DC-4712-82CC-C0CB8699C90B}"/>
              </a:ext>
            </a:extLst>
          </p:cNvPr>
          <p:cNvSpPr/>
          <p:nvPr/>
        </p:nvSpPr>
        <p:spPr>
          <a:xfrm>
            <a:off x="4424351" y="1188892"/>
            <a:ext cx="5390867" cy="1472078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orme libre : forme 8">
            <a:extLst>
              <a:ext uri="{FF2B5EF4-FFF2-40B4-BE49-F238E27FC236}">
                <a16:creationId xmlns:a16="http://schemas.microsoft.com/office/drawing/2014/main" id="{5DD7B7DC-6186-41EB-9FA5-25756E393FBD}"/>
              </a:ext>
            </a:extLst>
          </p:cNvPr>
          <p:cNvSpPr/>
          <p:nvPr/>
        </p:nvSpPr>
        <p:spPr>
          <a:xfrm>
            <a:off x="4868724" y="777094"/>
            <a:ext cx="4487494" cy="1472078"/>
          </a:xfrm>
          <a:custGeom>
            <a:avLst/>
            <a:gdLst>
              <a:gd name="connsiteX0" fmla="*/ 0 w 2640330"/>
              <a:gd name="connsiteY0" fmla="*/ 113162 h 678960"/>
              <a:gd name="connsiteX1" fmla="*/ 113162 w 2640330"/>
              <a:gd name="connsiteY1" fmla="*/ 0 h 678960"/>
              <a:gd name="connsiteX2" fmla="*/ 2527168 w 2640330"/>
              <a:gd name="connsiteY2" fmla="*/ 0 h 678960"/>
              <a:gd name="connsiteX3" fmla="*/ 2640330 w 2640330"/>
              <a:gd name="connsiteY3" fmla="*/ 113162 h 678960"/>
              <a:gd name="connsiteX4" fmla="*/ 2640330 w 2640330"/>
              <a:gd name="connsiteY4" fmla="*/ 565798 h 678960"/>
              <a:gd name="connsiteX5" fmla="*/ 2527168 w 2640330"/>
              <a:gd name="connsiteY5" fmla="*/ 678960 h 678960"/>
              <a:gd name="connsiteX6" fmla="*/ 113162 w 2640330"/>
              <a:gd name="connsiteY6" fmla="*/ 678960 h 678960"/>
              <a:gd name="connsiteX7" fmla="*/ 0 w 2640330"/>
              <a:gd name="connsiteY7" fmla="*/ 565798 h 678960"/>
              <a:gd name="connsiteX8" fmla="*/ 0 w 2640330"/>
              <a:gd name="connsiteY8" fmla="*/ 113162 h 67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40330" h="678960">
                <a:moveTo>
                  <a:pt x="0" y="113162"/>
                </a:moveTo>
                <a:cubicBezTo>
                  <a:pt x="0" y="50664"/>
                  <a:pt x="50664" y="0"/>
                  <a:pt x="113162" y="0"/>
                </a:cubicBezTo>
                <a:lnTo>
                  <a:pt x="2527168" y="0"/>
                </a:lnTo>
                <a:cubicBezTo>
                  <a:pt x="2589666" y="0"/>
                  <a:pt x="2640330" y="50664"/>
                  <a:pt x="2640330" y="113162"/>
                </a:cubicBezTo>
                <a:lnTo>
                  <a:pt x="2640330" y="565798"/>
                </a:lnTo>
                <a:cubicBezTo>
                  <a:pt x="2640330" y="628296"/>
                  <a:pt x="2589666" y="678960"/>
                  <a:pt x="2527168" y="678960"/>
                </a:cubicBezTo>
                <a:lnTo>
                  <a:pt x="113162" y="678960"/>
                </a:lnTo>
                <a:cubicBezTo>
                  <a:pt x="50664" y="678960"/>
                  <a:pt x="0" y="628296"/>
                  <a:pt x="0" y="565798"/>
                </a:cubicBezTo>
                <a:lnTo>
                  <a:pt x="0" y="11316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942" tIns="33144" rIns="132942" bIns="33144" numCol="1" spcCol="1270" anchor="ctr" anchorCtr="0">
            <a:noAutofit/>
          </a:bodyPr>
          <a:lstStyle/>
          <a:p>
            <a:pPr marL="0" lvl="0" indent="0" algn="ctr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6600" b="1" kern="1200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 c  3 d  5 u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45DC8F-54AD-4172-9BAE-C93EF31715B0}"/>
              </a:ext>
            </a:extLst>
          </p:cNvPr>
          <p:cNvSpPr/>
          <p:nvPr/>
        </p:nvSpPr>
        <p:spPr>
          <a:xfrm>
            <a:off x="4566509" y="3969612"/>
            <a:ext cx="266472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96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235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FEBB61D-8522-45EA-B9B9-6E8578CE15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405" y="99541"/>
            <a:ext cx="84772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C12F9580-C3E3-4FC9-AE4F-09F4E81353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0611" y="1585556"/>
            <a:ext cx="11430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8" name="Forme libre : forme 17">
            <a:extLst>
              <a:ext uri="{FF2B5EF4-FFF2-40B4-BE49-F238E27FC236}">
                <a16:creationId xmlns:a16="http://schemas.microsoft.com/office/drawing/2014/main" id="{DB33DD00-DBC1-4418-9F01-FFA0A35B5F69}"/>
              </a:ext>
            </a:extLst>
          </p:cNvPr>
          <p:cNvSpPr/>
          <p:nvPr/>
        </p:nvSpPr>
        <p:spPr>
          <a:xfrm>
            <a:off x="4827611" y="2356451"/>
            <a:ext cx="4487494" cy="1472078"/>
          </a:xfrm>
          <a:custGeom>
            <a:avLst/>
            <a:gdLst>
              <a:gd name="connsiteX0" fmla="*/ 0 w 2640330"/>
              <a:gd name="connsiteY0" fmla="*/ 113162 h 678960"/>
              <a:gd name="connsiteX1" fmla="*/ 113162 w 2640330"/>
              <a:gd name="connsiteY1" fmla="*/ 0 h 678960"/>
              <a:gd name="connsiteX2" fmla="*/ 2527168 w 2640330"/>
              <a:gd name="connsiteY2" fmla="*/ 0 h 678960"/>
              <a:gd name="connsiteX3" fmla="*/ 2640330 w 2640330"/>
              <a:gd name="connsiteY3" fmla="*/ 113162 h 678960"/>
              <a:gd name="connsiteX4" fmla="*/ 2640330 w 2640330"/>
              <a:gd name="connsiteY4" fmla="*/ 565798 h 678960"/>
              <a:gd name="connsiteX5" fmla="*/ 2527168 w 2640330"/>
              <a:gd name="connsiteY5" fmla="*/ 678960 h 678960"/>
              <a:gd name="connsiteX6" fmla="*/ 113162 w 2640330"/>
              <a:gd name="connsiteY6" fmla="*/ 678960 h 678960"/>
              <a:gd name="connsiteX7" fmla="*/ 0 w 2640330"/>
              <a:gd name="connsiteY7" fmla="*/ 565798 h 678960"/>
              <a:gd name="connsiteX8" fmla="*/ 0 w 2640330"/>
              <a:gd name="connsiteY8" fmla="*/ 113162 h 67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40330" h="678960">
                <a:moveTo>
                  <a:pt x="0" y="113162"/>
                </a:moveTo>
                <a:cubicBezTo>
                  <a:pt x="0" y="50664"/>
                  <a:pt x="50664" y="0"/>
                  <a:pt x="113162" y="0"/>
                </a:cubicBezTo>
                <a:lnTo>
                  <a:pt x="2527168" y="0"/>
                </a:lnTo>
                <a:cubicBezTo>
                  <a:pt x="2589666" y="0"/>
                  <a:pt x="2640330" y="50664"/>
                  <a:pt x="2640330" y="113162"/>
                </a:cubicBezTo>
                <a:lnTo>
                  <a:pt x="2640330" y="565798"/>
                </a:lnTo>
                <a:cubicBezTo>
                  <a:pt x="2640330" y="628296"/>
                  <a:pt x="2589666" y="678960"/>
                  <a:pt x="2527168" y="678960"/>
                </a:cubicBezTo>
                <a:lnTo>
                  <a:pt x="113162" y="678960"/>
                </a:lnTo>
                <a:cubicBezTo>
                  <a:pt x="50664" y="678960"/>
                  <a:pt x="0" y="628296"/>
                  <a:pt x="0" y="565798"/>
                </a:cubicBezTo>
                <a:lnTo>
                  <a:pt x="0" y="11316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942" tIns="33144" rIns="132942" bIns="33144" numCol="1" spcCol="1270" anchor="ctr" anchorCtr="0">
            <a:noAutofit/>
          </a:bodyPr>
          <a:lstStyle/>
          <a:p>
            <a:pPr marL="0" lvl="0" indent="0" algn="ctr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6600" b="1" kern="1200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200 + 30 + 5</a:t>
            </a:r>
          </a:p>
        </p:txBody>
      </p:sp>
      <p:pic>
        <p:nvPicPr>
          <p:cNvPr id="19" name="Picture 2">
            <a:extLst>
              <a:ext uri="{FF2B5EF4-FFF2-40B4-BE49-F238E27FC236}">
                <a16:creationId xmlns:a16="http://schemas.microsoft.com/office/drawing/2014/main" id="{0C696FD9-BB1B-471C-8F16-49302402A6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436" y="98011"/>
            <a:ext cx="84772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1" name="Picture 4">
            <a:extLst>
              <a:ext uri="{FF2B5EF4-FFF2-40B4-BE49-F238E27FC236}">
                <a16:creationId xmlns:a16="http://schemas.microsoft.com/office/drawing/2014/main" id="{2AD2BD58-52A2-44A0-9C6C-7C089A10FF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727" y="1588448"/>
            <a:ext cx="11430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2" name="Picture 4">
            <a:extLst>
              <a:ext uri="{FF2B5EF4-FFF2-40B4-BE49-F238E27FC236}">
                <a16:creationId xmlns:a16="http://schemas.microsoft.com/office/drawing/2014/main" id="{F81F9EA6-5068-4E48-A112-C803484950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283" y="1594752"/>
            <a:ext cx="11430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9" name="Picture 5">
            <a:extLst>
              <a:ext uri="{FF2B5EF4-FFF2-40B4-BE49-F238E27FC236}">
                <a16:creationId xmlns:a16="http://schemas.microsoft.com/office/drawing/2014/main" id="{3F98B578-7ECE-40AF-8817-9F549541B0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5636" y="2718634"/>
            <a:ext cx="101601" cy="9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" name="Rectangle 6">
            <a:extLst>
              <a:ext uri="{FF2B5EF4-FFF2-40B4-BE49-F238E27FC236}">
                <a16:creationId xmlns:a16="http://schemas.microsoft.com/office/drawing/2014/main" id="{8B5E5001-0824-4B14-8396-E6901DCD432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19937" y="2832934"/>
            <a:ext cx="101600" cy="9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31" name="Picture 7">
            <a:extLst>
              <a:ext uri="{FF2B5EF4-FFF2-40B4-BE49-F238E27FC236}">
                <a16:creationId xmlns:a16="http://schemas.microsoft.com/office/drawing/2014/main" id="{D9719F97-3B15-4963-A0E7-7C7D38F47E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4237" y="2947234"/>
            <a:ext cx="101600" cy="9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91BE3DE3-D746-46F5-B7B9-ADCEB9F063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8537" y="3061534"/>
            <a:ext cx="101600" cy="9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33" name="Picture 9">
            <a:extLst>
              <a:ext uri="{FF2B5EF4-FFF2-40B4-BE49-F238E27FC236}">
                <a16:creationId xmlns:a16="http://schemas.microsoft.com/office/drawing/2014/main" id="{4EF89332-9E6A-4091-857F-521610B849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8337" y="3044072"/>
            <a:ext cx="101600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9118FEBD-4C41-48ED-A8E0-8FA6139AED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1549" y="2748797"/>
            <a:ext cx="101600" cy="96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6" name="ZoneTexte 25">
            <a:extLst>
              <a:ext uri="{FF2B5EF4-FFF2-40B4-BE49-F238E27FC236}">
                <a16:creationId xmlns:a16="http://schemas.microsoft.com/office/drawing/2014/main" id="{0B53FC25-6345-4E90-B6A8-EA7A756B7060}"/>
              </a:ext>
            </a:extLst>
          </p:cNvPr>
          <p:cNvSpPr txBox="1"/>
          <p:nvPr/>
        </p:nvSpPr>
        <p:spPr>
          <a:xfrm>
            <a:off x="6208423" y="3459197"/>
            <a:ext cx="2045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décomposition</a:t>
            </a:r>
          </a:p>
        </p:txBody>
      </p:sp>
    </p:spTree>
    <p:extLst>
      <p:ext uri="{BB962C8B-B14F-4D97-AF65-F5344CB8AC3E}">
        <p14:creationId xmlns:p14="http://schemas.microsoft.com/office/powerpoint/2010/main" val="485748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/>
      <p:bldP spid="1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597B47-8467-43A9-B58E-8944F5D2537B}"/>
              </a:ext>
            </a:extLst>
          </p:cNvPr>
          <p:cNvSpPr/>
          <p:nvPr/>
        </p:nvSpPr>
        <p:spPr>
          <a:xfrm>
            <a:off x="2298426" y="253885"/>
            <a:ext cx="6381750" cy="2686050"/>
          </a:xfrm>
          <a:prstGeom prst="rect">
            <a:avLst/>
          </a:prstGeom>
          <a:solidFill>
            <a:srgbClr val="EEF6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5EBA02-17DC-4712-82CC-C0CB8699C90B}"/>
              </a:ext>
            </a:extLst>
          </p:cNvPr>
          <p:cNvSpPr/>
          <p:nvPr/>
        </p:nvSpPr>
        <p:spPr>
          <a:xfrm>
            <a:off x="2153255" y="2445988"/>
            <a:ext cx="7279503" cy="1472078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Forme libre : forme 17">
            <a:extLst>
              <a:ext uri="{FF2B5EF4-FFF2-40B4-BE49-F238E27FC236}">
                <a16:creationId xmlns:a16="http://schemas.microsoft.com/office/drawing/2014/main" id="{DB33DD00-DBC1-4418-9F01-FFA0A35B5F69}"/>
              </a:ext>
            </a:extLst>
          </p:cNvPr>
          <p:cNvSpPr/>
          <p:nvPr/>
        </p:nvSpPr>
        <p:spPr>
          <a:xfrm>
            <a:off x="2478249" y="2138963"/>
            <a:ext cx="7549638" cy="1472078"/>
          </a:xfrm>
          <a:custGeom>
            <a:avLst/>
            <a:gdLst>
              <a:gd name="connsiteX0" fmla="*/ 0 w 2640330"/>
              <a:gd name="connsiteY0" fmla="*/ 113162 h 678960"/>
              <a:gd name="connsiteX1" fmla="*/ 113162 w 2640330"/>
              <a:gd name="connsiteY1" fmla="*/ 0 h 678960"/>
              <a:gd name="connsiteX2" fmla="*/ 2527168 w 2640330"/>
              <a:gd name="connsiteY2" fmla="*/ 0 h 678960"/>
              <a:gd name="connsiteX3" fmla="*/ 2640330 w 2640330"/>
              <a:gd name="connsiteY3" fmla="*/ 113162 h 678960"/>
              <a:gd name="connsiteX4" fmla="*/ 2640330 w 2640330"/>
              <a:gd name="connsiteY4" fmla="*/ 565798 h 678960"/>
              <a:gd name="connsiteX5" fmla="*/ 2527168 w 2640330"/>
              <a:gd name="connsiteY5" fmla="*/ 678960 h 678960"/>
              <a:gd name="connsiteX6" fmla="*/ 113162 w 2640330"/>
              <a:gd name="connsiteY6" fmla="*/ 678960 h 678960"/>
              <a:gd name="connsiteX7" fmla="*/ 0 w 2640330"/>
              <a:gd name="connsiteY7" fmla="*/ 565798 h 678960"/>
              <a:gd name="connsiteX8" fmla="*/ 0 w 2640330"/>
              <a:gd name="connsiteY8" fmla="*/ 113162 h 67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40330" h="678960">
                <a:moveTo>
                  <a:pt x="0" y="113162"/>
                </a:moveTo>
                <a:cubicBezTo>
                  <a:pt x="0" y="50664"/>
                  <a:pt x="50664" y="0"/>
                  <a:pt x="113162" y="0"/>
                </a:cubicBezTo>
                <a:lnTo>
                  <a:pt x="2527168" y="0"/>
                </a:lnTo>
                <a:cubicBezTo>
                  <a:pt x="2589666" y="0"/>
                  <a:pt x="2640330" y="50664"/>
                  <a:pt x="2640330" y="113162"/>
                </a:cubicBezTo>
                <a:lnTo>
                  <a:pt x="2640330" y="565798"/>
                </a:lnTo>
                <a:cubicBezTo>
                  <a:pt x="2640330" y="628296"/>
                  <a:pt x="2589666" y="678960"/>
                  <a:pt x="2527168" y="678960"/>
                </a:cubicBezTo>
                <a:lnTo>
                  <a:pt x="113162" y="678960"/>
                </a:lnTo>
                <a:cubicBezTo>
                  <a:pt x="50664" y="678960"/>
                  <a:pt x="0" y="628296"/>
                  <a:pt x="0" y="565798"/>
                </a:cubicBezTo>
                <a:lnTo>
                  <a:pt x="0" y="11316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942" tIns="33144" rIns="132942" bIns="33144" numCol="1" spcCol="1270" anchor="ctr" anchorCtr="0">
            <a:noAutofit/>
          </a:bodyPr>
          <a:lstStyle/>
          <a:p>
            <a:pPr marL="0" lvl="0" indent="0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   50</a:t>
            </a:r>
            <a:r>
              <a:rPr lang="fr-FR" sz="6600" b="1" kern="1200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+   </a:t>
            </a:r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300   = </a:t>
            </a:r>
            <a:endParaRPr lang="fr-FR" sz="6600" b="1" kern="1200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45DC8F-54AD-4172-9BAE-C93EF31715B0}"/>
              </a:ext>
            </a:extLst>
          </p:cNvPr>
          <p:cNvSpPr/>
          <p:nvPr/>
        </p:nvSpPr>
        <p:spPr>
          <a:xfrm>
            <a:off x="7542984" y="2272876"/>
            <a:ext cx="266472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350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8C67A2A-C7B1-4F07-8DAA-679039204A26}"/>
              </a:ext>
            </a:extLst>
          </p:cNvPr>
          <p:cNvSpPr txBox="1"/>
          <p:nvPr/>
        </p:nvSpPr>
        <p:spPr>
          <a:xfrm>
            <a:off x="4312051" y="3241709"/>
            <a:ext cx="2045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décomposition</a:t>
            </a:r>
          </a:p>
        </p:txBody>
      </p:sp>
    </p:spTree>
    <p:extLst>
      <p:ext uri="{BB962C8B-B14F-4D97-AF65-F5344CB8AC3E}">
        <p14:creationId xmlns:p14="http://schemas.microsoft.com/office/powerpoint/2010/main" val="2394606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597B47-8467-43A9-B58E-8944F5D2537B}"/>
              </a:ext>
            </a:extLst>
          </p:cNvPr>
          <p:cNvSpPr/>
          <p:nvPr/>
        </p:nvSpPr>
        <p:spPr>
          <a:xfrm>
            <a:off x="2298426" y="253885"/>
            <a:ext cx="6381750" cy="2686050"/>
          </a:xfrm>
          <a:prstGeom prst="rect">
            <a:avLst/>
          </a:prstGeom>
          <a:solidFill>
            <a:srgbClr val="EEF6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5EBA02-17DC-4712-82CC-C0CB8699C90B}"/>
              </a:ext>
            </a:extLst>
          </p:cNvPr>
          <p:cNvSpPr/>
          <p:nvPr/>
        </p:nvSpPr>
        <p:spPr>
          <a:xfrm>
            <a:off x="2153255" y="2445988"/>
            <a:ext cx="7279503" cy="1472078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Forme libre : forme 17">
            <a:extLst>
              <a:ext uri="{FF2B5EF4-FFF2-40B4-BE49-F238E27FC236}">
                <a16:creationId xmlns:a16="http://schemas.microsoft.com/office/drawing/2014/main" id="{DB33DD00-DBC1-4418-9F01-FFA0A35B5F69}"/>
              </a:ext>
            </a:extLst>
          </p:cNvPr>
          <p:cNvSpPr/>
          <p:nvPr/>
        </p:nvSpPr>
        <p:spPr>
          <a:xfrm>
            <a:off x="2478249" y="2138963"/>
            <a:ext cx="7549638" cy="1472078"/>
          </a:xfrm>
          <a:custGeom>
            <a:avLst/>
            <a:gdLst>
              <a:gd name="connsiteX0" fmla="*/ 0 w 2640330"/>
              <a:gd name="connsiteY0" fmla="*/ 113162 h 678960"/>
              <a:gd name="connsiteX1" fmla="*/ 113162 w 2640330"/>
              <a:gd name="connsiteY1" fmla="*/ 0 h 678960"/>
              <a:gd name="connsiteX2" fmla="*/ 2527168 w 2640330"/>
              <a:gd name="connsiteY2" fmla="*/ 0 h 678960"/>
              <a:gd name="connsiteX3" fmla="*/ 2640330 w 2640330"/>
              <a:gd name="connsiteY3" fmla="*/ 113162 h 678960"/>
              <a:gd name="connsiteX4" fmla="*/ 2640330 w 2640330"/>
              <a:gd name="connsiteY4" fmla="*/ 565798 h 678960"/>
              <a:gd name="connsiteX5" fmla="*/ 2527168 w 2640330"/>
              <a:gd name="connsiteY5" fmla="*/ 678960 h 678960"/>
              <a:gd name="connsiteX6" fmla="*/ 113162 w 2640330"/>
              <a:gd name="connsiteY6" fmla="*/ 678960 h 678960"/>
              <a:gd name="connsiteX7" fmla="*/ 0 w 2640330"/>
              <a:gd name="connsiteY7" fmla="*/ 565798 h 678960"/>
              <a:gd name="connsiteX8" fmla="*/ 0 w 2640330"/>
              <a:gd name="connsiteY8" fmla="*/ 113162 h 67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40330" h="678960">
                <a:moveTo>
                  <a:pt x="0" y="113162"/>
                </a:moveTo>
                <a:cubicBezTo>
                  <a:pt x="0" y="50664"/>
                  <a:pt x="50664" y="0"/>
                  <a:pt x="113162" y="0"/>
                </a:cubicBezTo>
                <a:lnTo>
                  <a:pt x="2527168" y="0"/>
                </a:lnTo>
                <a:cubicBezTo>
                  <a:pt x="2589666" y="0"/>
                  <a:pt x="2640330" y="50664"/>
                  <a:pt x="2640330" y="113162"/>
                </a:cubicBezTo>
                <a:lnTo>
                  <a:pt x="2640330" y="565798"/>
                </a:lnTo>
                <a:cubicBezTo>
                  <a:pt x="2640330" y="628296"/>
                  <a:pt x="2589666" y="678960"/>
                  <a:pt x="2527168" y="678960"/>
                </a:cubicBezTo>
                <a:lnTo>
                  <a:pt x="113162" y="678960"/>
                </a:lnTo>
                <a:cubicBezTo>
                  <a:pt x="50664" y="678960"/>
                  <a:pt x="0" y="628296"/>
                  <a:pt x="0" y="565798"/>
                </a:cubicBezTo>
                <a:lnTo>
                  <a:pt x="0" y="11316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942" tIns="33144" rIns="132942" bIns="33144" numCol="1" spcCol="1270" anchor="ctr" anchorCtr="0">
            <a:noAutofit/>
          </a:bodyPr>
          <a:lstStyle/>
          <a:p>
            <a:pPr marL="0" lvl="0" indent="0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   80</a:t>
            </a:r>
            <a:r>
              <a:rPr lang="fr-FR" sz="6600" b="1" kern="1200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+   </a:t>
            </a:r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…   = </a:t>
            </a:r>
            <a:endParaRPr lang="fr-FR" sz="6600" b="1" kern="1200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45DC8F-54AD-4172-9BAE-C93EF31715B0}"/>
              </a:ext>
            </a:extLst>
          </p:cNvPr>
          <p:cNvSpPr/>
          <p:nvPr/>
        </p:nvSpPr>
        <p:spPr>
          <a:xfrm>
            <a:off x="6472123" y="2246156"/>
            <a:ext cx="266472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480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E1E85BA-7406-49C7-ADEC-EC2D3B3B7EC9}"/>
              </a:ext>
            </a:extLst>
          </p:cNvPr>
          <p:cNvSpPr txBox="1"/>
          <p:nvPr/>
        </p:nvSpPr>
        <p:spPr>
          <a:xfrm>
            <a:off x="5023995" y="2285912"/>
            <a:ext cx="153802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400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0E8581C-F21F-4077-9F88-44C1AB2A0A12}"/>
              </a:ext>
            </a:extLst>
          </p:cNvPr>
          <p:cNvSpPr txBox="1"/>
          <p:nvPr/>
        </p:nvSpPr>
        <p:spPr>
          <a:xfrm>
            <a:off x="3831370" y="3268873"/>
            <a:ext cx="2045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décomposition</a:t>
            </a:r>
          </a:p>
        </p:txBody>
      </p:sp>
    </p:spTree>
    <p:extLst>
      <p:ext uri="{BB962C8B-B14F-4D97-AF65-F5344CB8AC3E}">
        <p14:creationId xmlns:p14="http://schemas.microsoft.com/office/powerpoint/2010/main" val="4083322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597B47-8467-43A9-B58E-8944F5D2537B}"/>
              </a:ext>
            </a:extLst>
          </p:cNvPr>
          <p:cNvSpPr/>
          <p:nvPr/>
        </p:nvSpPr>
        <p:spPr>
          <a:xfrm>
            <a:off x="2298426" y="253885"/>
            <a:ext cx="6381750" cy="2686050"/>
          </a:xfrm>
          <a:prstGeom prst="rect">
            <a:avLst/>
          </a:prstGeom>
          <a:solidFill>
            <a:srgbClr val="EEF6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5EBA02-17DC-4712-82CC-C0CB8699C90B}"/>
              </a:ext>
            </a:extLst>
          </p:cNvPr>
          <p:cNvSpPr/>
          <p:nvPr/>
        </p:nvSpPr>
        <p:spPr>
          <a:xfrm>
            <a:off x="4424351" y="1188892"/>
            <a:ext cx="5390867" cy="1472078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orme libre : forme 8">
            <a:extLst>
              <a:ext uri="{FF2B5EF4-FFF2-40B4-BE49-F238E27FC236}">
                <a16:creationId xmlns:a16="http://schemas.microsoft.com/office/drawing/2014/main" id="{5DD7B7DC-6186-41EB-9FA5-25756E393FBD}"/>
              </a:ext>
            </a:extLst>
          </p:cNvPr>
          <p:cNvSpPr/>
          <p:nvPr/>
        </p:nvSpPr>
        <p:spPr>
          <a:xfrm>
            <a:off x="4868724" y="777094"/>
            <a:ext cx="4487494" cy="1472078"/>
          </a:xfrm>
          <a:custGeom>
            <a:avLst/>
            <a:gdLst>
              <a:gd name="connsiteX0" fmla="*/ 0 w 2640330"/>
              <a:gd name="connsiteY0" fmla="*/ 113162 h 678960"/>
              <a:gd name="connsiteX1" fmla="*/ 113162 w 2640330"/>
              <a:gd name="connsiteY1" fmla="*/ 0 h 678960"/>
              <a:gd name="connsiteX2" fmla="*/ 2527168 w 2640330"/>
              <a:gd name="connsiteY2" fmla="*/ 0 h 678960"/>
              <a:gd name="connsiteX3" fmla="*/ 2640330 w 2640330"/>
              <a:gd name="connsiteY3" fmla="*/ 113162 h 678960"/>
              <a:gd name="connsiteX4" fmla="*/ 2640330 w 2640330"/>
              <a:gd name="connsiteY4" fmla="*/ 565798 h 678960"/>
              <a:gd name="connsiteX5" fmla="*/ 2527168 w 2640330"/>
              <a:gd name="connsiteY5" fmla="*/ 678960 h 678960"/>
              <a:gd name="connsiteX6" fmla="*/ 113162 w 2640330"/>
              <a:gd name="connsiteY6" fmla="*/ 678960 h 678960"/>
              <a:gd name="connsiteX7" fmla="*/ 0 w 2640330"/>
              <a:gd name="connsiteY7" fmla="*/ 565798 h 678960"/>
              <a:gd name="connsiteX8" fmla="*/ 0 w 2640330"/>
              <a:gd name="connsiteY8" fmla="*/ 113162 h 67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40330" h="678960">
                <a:moveTo>
                  <a:pt x="0" y="113162"/>
                </a:moveTo>
                <a:cubicBezTo>
                  <a:pt x="0" y="50664"/>
                  <a:pt x="50664" y="0"/>
                  <a:pt x="113162" y="0"/>
                </a:cubicBezTo>
                <a:lnTo>
                  <a:pt x="2527168" y="0"/>
                </a:lnTo>
                <a:cubicBezTo>
                  <a:pt x="2589666" y="0"/>
                  <a:pt x="2640330" y="50664"/>
                  <a:pt x="2640330" y="113162"/>
                </a:cubicBezTo>
                <a:lnTo>
                  <a:pt x="2640330" y="565798"/>
                </a:lnTo>
                <a:cubicBezTo>
                  <a:pt x="2640330" y="628296"/>
                  <a:pt x="2589666" y="678960"/>
                  <a:pt x="2527168" y="678960"/>
                </a:cubicBezTo>
                <a:lnTo>
                  <a:pt x="113162" y="678960"/>
                </a:lnTo>
                <a:cubicBezTo>
                  <a:pt x="50664" y="678960"/>
                  <a:pt x="0" y="628296"/>
                  <a:pt x="0" y="565798"/>
                </a:cubicBezTo>
                <a:lnTo>
                  <a:pt x="0" y="11316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942" tIns="33144" rIns="132942" bIns="33144" numCol="1" spcCol="1270" anchor="ctr" anchorCtr="0">
            <a:noAutofit/>
          </a:bodyPr>
          <a:lstStyle/>
          <a:p>
            <a:pPr marL="0" lvl="0" indent="0" algn="ctr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6600" b="1" kern="1200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4 c  2 d  1 u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45DC8F-54AD-4172-9BAE-C93EF31715B0}"/>
              </a:ext>
            </a:extLst>
          </p:cNvPr>
          <p:cNvSpPr/>
          <p:nvPr/>
        </p:nvSpPr>
        <p:spPr>
          <a:xfrm>
            <a:off x="4566509" y="3969612"/>
            <a:ext cx="266472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96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421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FEBB61D-8522-45EA-B9B9-6E8578CE15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405" y="99541"/>
            <a:ext cx="84772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C12F9580-C3E3-4FC9-AE4F-09F4E81353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9833" y="2179213"/>
            <a:ext cx="11430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8" name="Forme libre : forme 17">
            <a:extLst>
              <a:ext uri="{FF2B5EF4-FFF2-40B4-BE49-F238E27FC236}">
                <a16:creationId xmlns:a16="http://schemas.microsoft.com/office/drawing/2014/main" id="{DB33DD00-DBC1-4418-9F01-FFA0A35B5F69}"/>
              </a:ext>
            </a:extLst>
          </p:cNvPr>
          <p:cNvSpPr/>
          <p:nvPr/>
        </p:nvSpPr>
        <p:spPr>
          <a:xfrm>
            <a:off x="4827611" y="2356451"/>
            <a:ext cx="4487494" cy="1472078"/>
          </a:xfrm>
          <a:custGeom>
            <a:avLst/>
            <a:gdLst>
              <a:gd name="connsiteX0" fmla="*/ 0 w 2640330"/>
              <a:gd name="connsiteY0" fmla="*/ 113162 h 678960"/>
              <a:gd name="connsiteX1" fmla="*/ 113162 w 2640330"/>
              <a:gd name="connsiteY1" fmla="*/ 0 h 678960"/>
              <a:gd name="connsiteX2" fmla="*/ 2527168 w 2640330"/>
              <a:gd name="connsiteY2" fmla="*/ 0 h 678960"/>
              <a:gd name="connsiteX3" fmla="*/ 2640330 w 2640330"/>
              <a:gd name="connsiteY3" fmla="*/ 113162 h 678960"/>
              <a:gd name="connsiteX4" fmla="*/ 2640330 w 2640330"/>
              <a:gd name="connsiteY4" fmla="*/ 565798 h 678960"/>
              <a:gd name="connsiteX5" fmla="*/ 2527168 w 2640330"/>
              <a:gd name="connsiteY5" fmla="*/ 678960 h 678960"/>
              <a:gd name="connsiteX6" fmla="*/ 113162 w 2640330"/>
              <a:gd name="connsiteY6" fmla="*/ 678960 h 678960"/>
              <a:gd name="connsiteX7" fmla="*/ 0 w 2640330"/>
              <a:gd name="connsiteY7" fmla="*/ 565798 h 678960"/>
              <a:gd name="connsiteX8" fmla="*/ 0 w 2640330"/>
              <a:gd name="connsiteY8" fmla="*/ 113162 h 67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40330" h="678960">
                <a:moveTo>
                  <a:pt x="0" y="113162"/>
                </a:moveTo>
                <a:cubicBezTo>
                  <a:pt x="0" y="50664"/>
                  <a:pt x="50664" y="0"/>
                  <a:pt x="113162" y="0"/>
                </a:cubicBezTo>
                <a:lnTo>
                  <a:pt x="2527168" y="0"/>
                </a:lnTo>
                <a:cubicBezTo>
                  <a:pt x="2589666" y="0"/>
                  <a:pt x="2640330" y="50664"/>
                  <a:pt x="2640330" y="113162"/>
                </a:cubicBezTo>
                <a:lnTo>
                  <a:pt x="2640330" y="565798"/>
                </a:lnTo>
                <a:cubicBezTo>
                  <a:pt x="2640330" y="628296"/>
                  <a:pt x="2589666" y="678960"/>
                  <a:pt x="2527168" y="678960"/>
                </a:cubicBezTo>
                <a:lnTo>
                  <a:pt x="113162" y="678960"/>
                </a:lnTo>
                <a:cubicBezTo>
                  <a:pt x="50664" y="678960"/>
                  <a:pt x="0" y="628296"/>
                  <a:pt x="0" y="565798"/>
                </a:cubicBezTo>
                <a:lnTo>
                  <a:pt x="0" y="11316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942" tIns="33144" rIns="132942" bIns="33144" numCol="1" spcCol="1270" anchor="ctr" anchorCtr="0">
            <a:noAutofit/>
          </a:bodyPr>
          <a:lstStyle/>
          <a:p>
            <a:pPr marL="0" lvl="0" indent="0" algn="ctr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6600" b="1" kern="1200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400 + 20 + 1</a:t>
            </a:r>
          </a:p>
        </p:txBody>
      </p:sp>
      <p:pic>
        <p:nvPicPr>
          <p:cNvPr id="19" name="Picture 2">
            <a:extLst>
              <a:ext uri="{FF2B5EF4-FFF2-40B4-BE49-F238E27FC236}">
                <a16:creationId xmlns:a16="http://schemas.microsoft.com/office/drawing/2014/main" id="{0C696FD9-BB1B-471C-8F16-49302402A6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436" y="98011"/>
            <a:ext cx="84772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1" name="Picture 4">
            <a:extLst>
              <a:ext uri="{FF2B5EF4-FFF2-40B4-BE49-F238E27FC236}">
                <a16:creationId xmlns:a16="http://schemas.microsoft.com/office/drawing/2014/main" id="{2AD2BD58-52A2-44A0-9C6C-7C089A10FF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949" y="2182105"/>
            <a:ext cx="11430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9" name="Picture 5">
            <a:extLst>
              <a:ext uri="{FF2B5EF4-FFF2-40B4-BE49-F238E27FC236}">
                <a16:creationId xmlns:a16="http://schemas.microsoft.com/office/drawing/2014/main" id="{3F98B578-7ECE-40AF-8817-9F549541B0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565" y="2240747"/>
            <a:ext cx="101601" cy="9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0" name="Picture 2">
            <a:extLst>
              <a:ext uri="{FF2B5EF4-FFF2-40B4-BE49-F238E27FC236}">
                <a16:creationId xmlns:a16="http://schemas.microsoft.com/office/drawing/2014/main" id="{B7B446F9-CB1F-43BA-A746-16D7503A53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474" y="1046629"/>
            <a:ext cx="84772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3" name="Picture 2">
            <a:extLst>
              <a:ext uri="{FF2B5EF4-FFF2-40B4-BE49-F238E27FC236}">
                <a16:creationId xmlns:a16="http://schemas.microsoft.com/office/drawing/2014/main" id="{34D6CF64-3B6E-40A5-9EA7-47D229603F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2505" y="1045099"/>
            <a:ext cx="84772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24" name="ZoneTexte 23">
            <a:extLst>
              <a:ext uri="{FF2B5EF4-FFF2-40B4-BE49-F238E27FC236}">
                <a16:creationId xmlns:a16="http://schemas.microsoft.com/office/drawing/2014/main" id="{79DFA99F-E56C-414C-8C1E-3ED0A8258F33}"/>
              </a:ext>
            </a:extLst>
          </p:cNvPr>
          <p:cNvSpPr txBox="1"/>
          <p:nvPr/>
        </p:nvSpPr>
        <p:spPr>
          <a:xfrm>
            <a:off x="6208423" y="3459197"/>
            <a:ext cx="2045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décomposition</a:t>
            </a:r>
          </a:p>
        </p:txBody>
      </p:sp>
    </p:spTree>
    <p:extLst>
      <p:ext uri="{BB962C8B-B14F-4D97-AF65-F5344CB8AC3E}">
        <p14:creationId xmlns:p14="http://schemas.microsoft.com/office/powerpoint/2010/main" val="613510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597B47-8467-43A9-B58E-8944F5D2537B}"/>
              </a:ext>
            </a:extLst>
          </p:cNvPr>
          <p:cNvSpPr/>
          <p:nvPr/>
        </p:nvSpPr>
        <p:spPr>
          <a:xfrm>
            <a:off x="2298426" y="253885"/>
            <a:ext cx="6381750" cy="2686050"/>
          </a:xfrm>
          <a:prstGeom prst="rect">
            <a:avLst/>
          </a:prstGeom>
          <a:solidFill>
            <a:srgbClr val="EEF6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5EBA02-17DC-4712-82CC-C0CB8699C90B}"/>
              </a:ext>
            </a:extLst>
          </p:cNvPr>
          <p:cNvSpPr/>
          <p:nvPr/>
        </p:nvSpPr>
        <p:spPr>
          <a:xfrm>
            <a:off x="4424351" y="1188892"/>
            <a:ext cx="5390867" cy="1472078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orme libre : forme 8">
            <a:extLst>
              <a:ext uri="{FF2B5EF4-FFF2-40B4-BE49-F238E27FC236}">
                <a16:creationId xmlns:a16="http://schemas.microsoft.com/office/drawing/2014/main" id="{5DD7B7DC-6186-41EB-9FA5-25756E393FBD}"/>
              </a:ext>
            </a:extLst>
          </p:cNvPr>
          <p:cNvSpPr/>
          <p:nvPr/>
        </p:nvSpPr>
        <p:spPr>
          <a:xfrm>
            <a:off x="4868724" y="777094"/>
            <a:ext cx="4487494" cy="1472078"/>
          </a:xfrm>
          <a:custGeom>
            <a:avLst/>
            <a:gdLst>
              <a:gd name="connsiteX0" fmla="*/ 0 w 2640330"/>
              <a:gd name="connsiteY0" fmla="*/ 113162 h 678960"/>
              <a:gd name="connsiteX1" fmla="*/ 113162 w 2640330"/>
              <a:gd name="connsiteY1" fmla="*/ 0 h 678960"/>
              <a:gd name="connsiteX2" fmla="*/ 2527168 w 2640330"/>
              <a:gd name="connsiteY2" fmla="*/ 0 h 678960"/>
              <a:gd name="connsiteX3" fmla="*/ 2640330 w 2640330"/>
              <a:gd name="connsiteY3" fmla="*/ 113162 h 678960"/>
              <a:gd name="connsiteX4" fmla="*/ 2640330 w 2640330"/>
              <a:gd name="connsiteY4" fmla="*/ 565798 h 678960"/>
              <a:gd name="connsiteX5" fmla="*/ 2527168 w 2640330"/>
              <a:gd name="connsiteY5" fmla="*/ 678960 h 678960"/>
              <a:gd name="connsiteX6" fmla="*/ 113162 w 2640330"/>
              <a:gd name="connsiteY6" fmla="*/ 678960 h 678960"/>
              <a:gd name="connsiteX7" fmla="*/ 0 w 2640330"/>
              <a:gd name="connsiteY7" fmla="*/ 565798 h 678960"/>
              <a:gd name="connsiteX8" fmla="*/ 0 w 2640330"/>
              <a:gd name="connsiteY8" fmla="*/ 113162 h 67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40330" h="678960">
                <a:moveTo>
                  <a:pt x="0" y="113162"/>
                </a:moveTo>
                <a:cubicBezTo>
                  <a:pt x="0" y="50664"/>
                  <a:pt x="50664" y="0"/>
                  <a:pt x="113162" y="0"/>
                </a:cubicBezTo>
                <a:lnTo>
                  <a:pt x="2527168" y="0"/>
                </a:lnTo>
                <a:cubicBezTo>
                  <a:pt x="2589666" y="0"/>
                  <a:pt x="2640330" y="50664"/>
                  <a:pt x="2640330" y="113162"/>
                </a:cubicBezTo>
                <a:lnTo>
                  <a:pt x="2640330" y="565798"/>
                </a:lnTo>
                <a:cubicBezTo>
                  <a:pt x="2640330" y="628296"/>
                  <a:pt x="2589666" y="678960"/>
                  <a:pt x="2527168" y="678960"/>
                </a:cubicBezTo>
                <a:lnTo>
                  <a:pt x="113162" y="678960"/>
                </a:lnTo>
                <a:cubicBezTo>
                  <a:pt x="50664" y="678960"/>
                  <a:pt x="0" y="628296"/>
                  <a:pt x="0" y="565798"/>
                </a:cubicBezTo>
                <a:lnTo>
                  <a:pt x="0" y="11316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942" tIns="33144" rIns="132942" bIns="33144" numCol="1" spcCol="1270" anchor="ctr" anchorCtr="0">
            <a:noAutofit/>
          </a:bodyPr>
          <a:lstStyle/>
          <a:p>
            <a:pPr marL="0" lvl="0" indent="0" algn="ctr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6600" b="1" kern="1200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5 c  7 d  9 u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45DC8F-54AD-4172-9BAE-C93EF31715B0}"/>
              </a:ext>
            </a:extLst>
          </p:cNvPr>
          <p:cNvSpPr/>
          <p:nvPr/>
        </p:nvSpPr>
        <p:spPr>
          <a:xfrm>
            <a:off x="4566509" y="3969612"/>
            <a:ext cx="266472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96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579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FEBB61D-8522-45EA-B9B9-6E8578CE15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405" y="99541"/>
            <a:ext cx="84772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C12F9580-C3E3-4FC9-AE4F-09F4E81353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2045" y="2341252"/>
            <a:ext cx="11430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8" name="Forme libre : forme 17">
            <a:extLst>
              <a:ext uri="{FF2B5EF4-FFF2-40B4-BE49-F238E27FC236}">
                <a16:creationId xmlns:a16="http://schemas.microsoft.com/office/drawing/2014/main" id="{DB33DD00-DBC1-4418-9F01-FFA0A35B5F69}"/>
              </a:ext>
            </a:extLst>
          </p:cNvPr>
          <p:cNvSpPr/>
          <p:nvPr/>
        </p:nvSpPr>
        <p:spPr>
          <a:xfrm>
            <a:off x="4827611" y="2356451"/>
            <a:ext cx="4487494" cy="1472078"/>
          </a:xfrm>
          <a:custGeom>
            <a:avLst/>
            <a:gdLst>
              <a:gd name="connsiteX0" fmla="*/ 0 w 2640330"/>
              <a:gd name="connsiteY0" fmla="*/ 113162 h 678960"/>
              <a:gd name="connsiteX1" fmla="*/ 113162 w 2640330"/>
              <a:gd name="connsiteY1" fmla="*/ 0 h 678960"/>
              <a:gd name="connsiteX2" fmla="*/ 2527168 w 2640330"/>
              <a:gd name="connsiteY2" fmla="*/ 0 h 678960"/>
              <a:gd name="connsiteX3" fmla="*/ 2640330 w 2640330"/>
              <a:gd name="connsiteY3" fmla="*/ 113162 h 678960"/>
              <a:gd name="connsiteX4" fmla="*/ 2640330 w 2640330"/>
              <a:gd name="connsiteY4" fmla="*/ 565798 h 678960"/>
              <a:gd name="connsiteX5" fmla="*/ 2527168 w 2640330"/>
              <a:gd name="connsiteY5" fmla="*/ 678960 h 678960"/>
              <a:gd name="connsiteX6" fmla="*/ 113162 w 2640330"/>
              <a:gd name="connsiteY6" fmla="*/ 678960 h 678960"/>
              <a:gd name="connsiteX7" fmla="*/ 0 w 2640330"/>
              <a:gd name="connsiteY7" fmla="*/ 565798 h 678960"/>
              <a:gd name="connsiteX8" fmla="*/ 0 w 2640330"/>
              <a:gd name="connsiteY8" fmla="*/ 113162 h 67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40330" h="678960">
                <a:moveTo>
                  <a:pt x="0" y="113162"/>
                </a:moveTo>
                <a:cubicBezTo>
                  <a:pt x="0" y="50664"/>
                  <a:pt x="50664" y="0"/>
                  <a:pt x="113162" y="0"/>
                </a:cubicBezTo>
                <a:lnTo>
                  <a:pt x="2527168" y="0"/>
                </a:lnTo>
                <a:cubicBezTo>
                  <a:pt x="2589666" y="0"/>
                  <a:pt x="2640330" y="50664"/>
                  <a:pt x="2640330" y="113162"/>
                </a:cubicBezTo>
                <a:lnTo>
                  <a:pt x="2640330" y="565798"/>
                </a:lnTo>
                <a:cubicBezTo>
                  <a:pt x="2640330" y="628296"/>
                  <a:pt x="2589666" y="678960"/>
                  <a:pt x="2527168" y="678960"/>
                </a:cubicBezTo>
                <a:lnTo>
                  <a:pt x="113162" y="678960"/>
                </a:lnTo>
                <a:cubicBezTo>
                  <a:pt x="50664" y="678960"/>
                  <a:pt x="0" y="628296"/>
                  <a:pt x="0" y="565798"/>
                </a:cubicBezTo>
                <a:lnTo>
                  <a:pt x="0" y="11316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942" tIns="33144" rIns="132942" bIns="33144" numCol="1" spcCol="1270" anchor="ctr" anchorCtr="0">
            <a:noAutofit/>
          </a:bodyPr>
          <a:lstStyle/>
          <a:p>
            <a:pPr marL="0" lvl="0" indent="0" algn="ctr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6600" b="1" kern="1200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500 + </a:t>
            </a:r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7</a:t>
            </a:r>
            <a:r>
              <a:rPr lang="fr-FR" sz="6600" b="1" kern="1200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0 + 9</a:t>
            </a:r>
          </a:p>
        </p:txBody>
      </p:sp>
      <p:pic>
        <p:nvPicPr>
          <p:cNvPr id="19" name="Picture 2">
            <a:extLst>
              <a:ext uri="{FF2B5EF4-FFF2-40B4-BE49-F238E27FC236}">
                <a16:creationId xmlns:a16="http://schemas.microsoft.com/office/drawing/2014/main" id="{0C696FD9-BB1B-471C-8F16-49302402A6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436" y="98011"/>
            <a:ext cx="84772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1" name="Picture 4">
            <a:extLst>
              <a:ext uri="{FF2B5EF4-FFF2-40B4-BE49-F238E27FC236}">
                <a16:creationId xmlns:a16="http://schemas.microsoft.com/office/drawing/2014/main" id="{2AD2BD58-52A2-44A0-9C6C-7C089A10FF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8161" y="2344144"/>
            <a:ext cx="11430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9" name="Picture 5">
            <a:extLst>
              <a:ext uri="{FF2B5EF4-FFF2-40B4-BE49-F238E27FC236}">
                <a16:creationId xmlns:a16="http://schemas.microsoft.com/office/drawing/2014/main" id="{3F98B578-7ECE-40AF-8817-9F549541B0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1244" y="3654149"/>
            <a:ext cx="101601" cy="96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0" name="Picture 2">
            <a:extLst>
              <a:ext uri="{FF2B5EF4-FFF2-40B4-BE49-F238E27FC236}">
                <a16:creationId xmlns:a16="http://schemas.microsoft.com/office/drawing/2014/main" id="{B7B446F9-CB1F-43BA-A746-16D7503A53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474" y="1046629"/>
            <a:ext cx="84772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3" name="Picture 2">
            <a:extLst>
              <a:ext uri="{FF2B5EF4-FFF2-40B4-BE49-F238E27FC236}">
                <a16:creationId xmlns:a16="http://schemas.microsoft.com/office/drawing/2014/main" id="{34D6CF64-3B6E-40A5-9EA7-47D229603F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2505" y="1045099"/>
            <a:ext cx="84772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5" name="Picture 4">
            <a:extLst>
              <a:ext uri="{FF2B5EF4-FFF2-40B4-BE49-F238E27FC236}">
                <a16:creationId xmlns:a16="http://schemas.microsoft.com/office/drawing/2014/main" id="{31BAD655-20DE-439A-B4A5-29DBCE978B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595" y="2334948"/>
            <a:ext cx="11430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6" name="Picture 4">
            <a:extLst>
              <a:ext uri="{FF2B5EF4-FFF2-40B4-BE49-F238E27FC236}">
                <a16:creationId xmlns:a16="http://schemas.microsoft.com/office/drawing/2014/main" id="{A5646352-E45D-44F9-AA0D-F061719FF4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3711" y="2337840"/>
            <a:ext cx="11430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7" name="Picture 4">
            <a:extLst>
              <a:ext uri="{FF2B5EF4-FFF2-40B4-BE49-F238E27FC236}">
                <a16:creationId xmlns:a16="http://schemas.microsoft.com/office/drawing/2014/main" id="{82CD4B4B-D055-42F5-BF32-235FF96388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0267" y="2344144"/>
            <a:ext cx="11430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2" name="Picture 4">
            <a:extLst>
              <a:ext uri="{FF2B5EF4-FFF2-40B4-BE49-F238E27FC236}">
                <a16:creationId xmlns:a16="http://schemas.microsoft.com/office/drawing/2014/main" id="{420A8401-6CC6-44B2-81E7-0A68F9DD15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3046" y="2355479"/>
            <a:ext cx="11430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24" name="Picture 4">
            <a:extLst>
              <a:ext uri="{FF2B5EF4-FFF2-40B4-BE49-F238E27FC236}">
                <a16:creationId xmlns:a16="http://schemas.microsoft.com/office/drawing/2014/main" id="{178431B6-A4FA-4D02-9D3A-B30E95A7DB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4640" y="2347994"/>
            <a:ext cx="114300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2" name="Groupe 1">
            <a:extLst>
              <a:ext uri="{FF2B5EF4-FFF2-40B4-BE49-F238E27FC236}">
                <a16:creationId xmlns:a16="http://schemas.microsoft.com/office/drawing/2014/main" id="{1B6E80E6-E076-4D48-9AA6-1B2F1CFB0B9A}"/>
              </a:ext>
            </a:extLst>
          </p:cNvPr>
          <p:cNvGrpSpPr/>
          <p:nvPr/>
        </p:nvGrpSpPr>
        <p:grpSpPr>
          <a:xfrm>
            <a:off x="2366814" y="3592329"/>
            <a:ext cx="975392" cy="447455"/>
            <a:chOff x="2810683" y="3821687"/>
            <a:chExt cx="975392" cy="447455"/>
          </a:xfrm>
        </p:grpSpPr>
        <p:pic>
          <p:nvPicPr>
            <p:cNvPr id="26" name="Picture 5">
              <a:extLst>
                <a:ext uri="{FF2B5EF4-FFF2-40B4-BE49-F238E27FC236}">
                  <a16:creationId xmlns:a16="http://schemas.microsoft.com/office/drawing/2014/main" id="{1D6A38E8-7011-491F-B6F5-73D9A959EB1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10683" y="3821687"/>
              <a:ext cx="101601" cy="968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27" name="Rectangle 6">
              <a:extLst>
                <a:ext uri="{FF2B5EF4-FFF2-40B4-BE49-F238E27FC236}">
                  <a16:creationId xmlns:a16="http://schemas.microsoft.com/office/drawing/2014/main" id="{3D8D79E3-473B-4A14-B5F6-1B47F9213BB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924984" y="3935987"/>
              <a:ext cx="101600" cy="968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pic>
          <p:nvPicPr>
            <p:cNvPr id="28" name="Picture 7">
              <a:extLst>
                <a:ext uri="{FF2B5EF4-FFF2-40B4-BE49-F238E27FC236}">
                  <a16:creationId xmlns:a16="http://schemas.microsoft.com/office/drawing/2014/main" id="{9F609D5A-8D84-4329-8EBA-4441711FD33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39284" y="4050287"/>
              <a:ext cx="101600" cy="968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29" name="Picture 8">
              <a:extLst>
                <a:ext uri="{FF2B5EF4-FFF2-40B4-BE49-F238E27FC236}">
                  <a16:creationId xmlns:a16="http://schemas.microsoft.com/office/drawing/2014/main" id="{6FE759D0-A096-4463-AFF4-0A07D657CF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53584" y="4164587"/>
              <a:ext cx="101600" cy="968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30" name="Picture 9">
              <a:extLst>
                <a:ext uri="{FF2B5EF4-FFF2-40B4-BE49-F238E27FC236}">
                  <a16:creationId xmlns:a16="http://schemas.microsoft.com/office/drawing/2014/main" id="{2C77581F-9605-4C4A-A029-FA814C7A46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23384" y="4147125"/>
              <a:ext cx="101600" cy="968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31" name="Picture 10">
              <a:extLst>
                <a:ext uri="{FF2B5EF4-FFF2-40B4-BE49-F238E27FC236}">
                  <a16:creationId xmlns:a16="http://schemas.microsoft.com/office/drawing/2014/main" id="{5BD355E6-A12B-42FB-8641-78A0093BB0B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6596" y="3851850"/>
              <a:ext cx="101600" cy="968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32" name="Picture 11">
              <a:extLst>
                <a:ext uri="{FF2B5EF4-FFF2-40B4-BE49-F238E27FC236}">
                  <a16:creationId xmlns:a16="http://schemas.microsoft.com/office/drawing/2014/main" id="{B3D9F8B8-6395-48BA-A82B-94727E9099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30316" y="3883507"/>
              <a:ext cx="101600" cy="968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33" name="Picture 12">
              <a:extLst>
                <a:ext uri="{FF2B5EF4-FFF2-40B4-BE49-F238E27FC236}">
                  <a16:creationId xmlns:a16="http://schemas.microsoft.com/office/drawing/2014/main" id="{E16C44D2-DB5F-4040-8A7F-AB6C5B0FE7F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46308" y="4172305"/>
              <a:ext cx="101600" cy="968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pic>
          <p:nvPicPr>
            <p:cNvPr id="34" name="Picture 12">
              <a:extLst>
                <a:ext uri="{FF2B5EF4-FFF2-40B4-BE49-F238E27FC236}">
                  <a16:creationId xmlns:a16="http://schemas.microsoft.com/office/drawing/2014/main" id="{CA332211-F14A-48EA-959C-ED921DE6DA5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84475" y="4164588"/>
              <a:ext cx="101600" cy="968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</p:grpSp>
      <p:pic>
        <p:nvPicPr>
          <p:cNvPr id="35" name="Picture 2">
            <a:extLst>
              <a:ext uri="{FF2B5EF4-FFF2-40B4-BE49-F238E27FC236}">
                <a16:creationId xmlns:a16="http://schemas.microsoft.com/office/drawing/2014/main" id="{7F3F3EF6-2B46-449A-972F-9850907A6F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9008" y="99542"/>
            <a:ext cx="84772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36" name="ZoneTexte 35">
            <a:extLst>
              <a:ext uri="{FF2B5EF4-FFF2-40B4-BE49-F238E27FC236}">
                <a16:creationId xmlns:a16="http://schemas.microsoft.com/office/drawing/2014/main" id="{F44563CF-545C-4080-889E-4FE1E79435D6}"/>
              </a:ext>
            </a:extLst>
          </p:cNvPr>
          <p:cNvSpPr txBox="1"/>
          <p:nvPr/>
        </p:nvSpPr>
        <p:spPr>
          <a:xfrm>
            <a:off x="6208423" y="3459197"/>
            <a:ext cx="2045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décomposition</a:t>
            </a:r>
          </a:p>
        </p:txBody>
      </p:sp>
    </p:spTree>
    <p:extLst>
      <p:ext uri="{BB962C8B-B14F-4D97-AF65-F5344CB8AC3E}">
        <p14:creationId xmlns:p14="http://schemas.microsoft.com/office/powerpoint/2010/main" val="481210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597B47-8467-43A9-B58E-8944F5D2537B}"/>
              </a:ext>
            </a:extLst>
          </p:cNvPr>
          <p:cNvSpPr/>
          <p:nvPr/>
        </p:nvSpPr>
        <p:spPr>
          <a:xfrm>
            <a:off x="2298426" y="253885"/>
            <a:ext cx="6381750" cy="2686050"/>
          </a:xfrm>
          <a:prstGeom prst="rect">
            <a:avLst/>
          </a:prstGeom>
          <a:solidFill>
            <a:srgbClr val="EEF6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5EBA02-17DC-4712-82CC-C0CB8699C90B}"/>
              </a:ext>
            </a:extLst>
          </p:cNvPr>
          <p:cNvSpPr/>
          <p:nvPr/>
        </p:nvSpPr>
        <p:spPr>
          <a:xfrm>
            <a:off x="2153255" y="2445988"/>
            <a:ext cx="7279503" cy="1472078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Forme libre : forme 17">
            <a:extLst>
              <a:ext uri="{FF2B5EF4-FFF2-40B4-BE49-F238E27FC236}">
                <a16:creationId xmlns:a16="http://schemas.microsoft.com/office/drawing/2014/main" id="{DB33DD00-DBC1-4418-9F01-FFA0A35B5F69}"/>
              </a:ext>
            </a:extLst>
          </p:cNvPr>
          <p:cNvSpPr/>
          <p:nvPr/>
        </p:nvSpPr>
        <p:spPr>
          <a:xfrm>
            <a:off x="2478249" y="2138963"/>
            <a:ext cx="7549638" cy="1472078"/>
          </a:xfrm>
          <a:custGeom>
            <a:avLst/>
            <a:gdLst>
              <a:gd name="connsiteX0" fmla="*/ 0 w 2640330"/>
              <a:gd name="connsiteY0" fmla="*/ 113162 h 678960"/>
              <a:gd name="connsiteX1" fmla="*/ 113162 w 2640330"/>
              <a:gd name="connsiteY1" fmla="*/ 0 h 678960"/>
              <a:gd name="connsiteX2" fmla="*/ 2527168 w 2640330"/>
              <a:gd name="connsiteY2" fmla="*/ 0 h 678960"/>
              <a:gd name="connsiteX3" fmla="*/ 2640330 w 2640330"/>
              <a:gd name="connsiteY3" fmla="*/ 113162 h 678960"/>
              <a:gd name="connsiteX4" fmla="*/ 2640330 w 2640330"/>
              <a:gd name="connsiteY4" fmla="*/ 565798 h 678960"/>
              <a:gd name="connsiteX5" fmla="*/ 2527168 w 2640330"/>
              <a:gd name="connsiteY5" fmla="*/ 678960 h 678960"/>
              <a:gd name="connsiteX6" fmla="*/ 113162 w 2640330"/>
              <a:gd name="connsiteY6" fmla="*/ 678960 h 678960"/>
              <a:gd name="connsiteX7" fmla="*/ 0 w 2640330"/>
              <a:gd name="connsiteY7" fmla="*/ 565798 h 678960"/>
              <a:gd name="connsiteX8" fmla="*/ 0 w 2640330"/>
              <a:gd name="connsiteY8" fmla="*/ 113162 h 67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40330" h="678960">
                <a:moveTo>
                  <a:pt x="0" y="113162"/>
                </a:moveTo>
                <a:cubicBezTo>
                  <a:pt x="0" y="50664"/>
                  <a:pt x="50664" y="0"/>
                  <a:pt x="113162" y="0"/>
                </a:cubicBezTo>
                <a:lnTo>
                  <a:pt x="2527168" y="0"/>
                </a:lnTo>
                <a:cubicBezTo>
                  <a:pt x="2589666" y="0"/>
                  <a:pt x="2640330" y="50664"/>
                  <a:pt x="2640330" y="113162"/>
                </a:cubicBezTo>
                <a:lnTo>
                  <a:pt x="2640330" y="565798"/>
                </a:lnTo>
                <a:cubicBezTo>
                  <a:pt x="2640330" y="628296"/>
                  <a:pt x="2589666" y="678960"/>
                  <a:pt x="2527168" y="678960"/>
                </a:cubicBezTo>
                <a:lnTo>
                  <a:pt x="113162" y="678960"/>
                </a:lnTo>
                <a:cubicBezTo>
                  <a:pt x="50664" y="678960"/>
                  <a:pt x="0" y="628296"/>
                  <a:pt x="0" y="565798"/>
                </a:cubicBezTo>
                <a:lnTo>
                  <a:pt x="0" y="11316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942" tIns="33144" rIns="132942" bIns="33144" numCol="1" spcCol="1270" anchor="ctr" anchorCtr="0">
            <a:noAutofit/>
          </a:bodyPr>
          <a:lstStyle/>
          <a:p>
            <a:pPr marL="0" lvl="0" indent="0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   100</a:t>
            </a:r>
            <a:r>
              <a:rPr lang="fr-FR" sz="6600" b="1" kern="1200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+   </a:t>
            </a:r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80   = </a:t>
            </a:r>
            <a:endParaRPr lang="fr-FR" sz="6600" b="1" kern="1200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45DC8F-54AD-4172-9BAE-C93EF31715B0}"/>
              </a:ext>
            </a:extLst>
          </p:cNvPr>
          <p:cNvSpPr/>
          <p:nvPr/>
        </p:nvSpPr>
        <p:spPr>
          <a:xfrm>
            <a:off x="7542984" y="2272876"/>
            <a:ext cx="266472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180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C098575-A33F-49B0-9D2A-430BBFD3071B}"/>
              </a:ext>
            </a:extLst>
          </p:cNvPr>
          <p:cNvSpPr txBox="1"/>
          <p:nvPr/>
        </p:nvSpPr>
        <p:spPr>
          <a:xfrm>
            <a:off x="4466489" y="3241709"/>
            <a:ext cx="2045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décomposition</a:t>
            </a:r>
          </a:p>
        </p:txBody>
      </p:sp>
    </p:spTree>
    <p:extLst>
      <p:ext uri="{BB962C8B-B14F-4D97-AF65-F5344CB8AC3E}">
        <p14:creationId xmlns:p14="http://schemas.microsoft.com/office/powerpoint/2010/main" val="3554407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597B47-8467-43A9-B58E-8944F5D2537B}"/>
              </a:ext>
            </a:extLst>
          </p:cNvPr>
          <p:cNvSpPr/>
          <p:nvPr/>
        </p:nvSpPr>
        <p:spPr>
          <a:xfrm>
            <a:off x="2298426" y="253885"/>
            <a:ext cx="6381750" cy="2686050"/>
          </a:xfrm>
          <a:prstGeom prst="rect">
            <a:avLst/>
          </a:prstGeom>
          <a:solidFill>
            <a:srgbClr val="EEF6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5EBA02-17DC-4712-82CC-C0CB8699C90B}"/>
              </a:ext>
            </a:extLst>
          </p:cNvPr>
          <p:cNvSpPr/>
          <p:nvPr/>
        </p:nvSpPr>
        <p:spPr>
          <a:xfrm>
            <a:off x="2153255" y="2445988"/>
            <a:ext cx="7279503" cy="1472078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Forme libre : forme 17">
            <a:extLst>
              <a:ext uri="{FF2B5EF4-FFF2-40B4-BE49-F238E27FC236}">
                <a16:creationId xmlns:a16="http://schemas.microsoft.com/office/drawing/2014/main" id="{DB33DD00-DBC1-4418-9F01-FFA0A35B5F69}"/>
              </a:ext>
            </a:extLst>
          </p:cNvPr>
          <p:cNvSpPr/>
          <p:nvPr/>
        </p:nvSpPr>
        <p:spPr>
          <a:xfrm>
            <a:off x="2478249" y="2138963"/>
            <a:ext cx="7549638" cy="1472078"/>
          </a:xfrm>
          <a:custGeom>
            <a:avLst/>
            <a:gdLst>
              <a:gd name="connsiteX0" fmla="*/ 0 w 2640330"/>
              <a:gd name="connsiteY0" fmla="*/ 113162 h 678960"/>
              <a:gd name="connsiteX1" fmla="*/ 113162 w 2640330"/>
              <a:gd name="connsiteY1" fmla="*/ 0 h 678960"/>
              <a:gd name="connsiteX2" fmla="*/ 2527168 w 2640330"/>
              <a:gd name="connsiteY2" fmla="*/ 0 h 678960"/>
              <a:gd name="connsiteX3" fmla="*/ 2640330 w 2640330"/>
              <a:gd name="connsiteY3" fmla="*/ 113162 h 678960"/>
              <a:gd name="connsiteX4" fmla="*/ 2640330 w 2640330"/>
              <a:gd name="connsiteY4" fmla="*/ 565798 h 678960"/>
              <a:gd name="connsiteX5" fmla="*/ 2527168 w 2640330"/>
              <a:gd name="connsiteY5" fmla="*/ 678960 h 678960"/>
              <a:gd name="connsiteX6" fmla="*/ 113162 w 2640330"/>
              <a:gd name="connsiteY6" fmla="*/ 678960 h 678960"/>
              <a:gd name="connsiteX7" fmla="*/ 0 w 2640330"/>
              <a:gd name="connsiteY7" fmla="*/ 565798 h 678960"/>
              <a:gd name="connsiteX8" fmla="*/ 0 w 2640330"/>
              <a:gd name="connsiteY8" fmla="*/ 113162 h 67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40330" h="678960">
                <a:moveTo>
                  <a:pt x="0" y="113162"/>
                </a:moveTo>
                <a:cubicBezTo>
                  <a:pt x="0" y="50664"/>
                  <a:pt x="50664" y="0"/>
                  <a:pt x="113162" y="0"/>
                </a:cubicBezTo>
                <a:lnTo>
                  <a:pt x="2527168" y="0"/>
                </a:lnTo>
                <a:cubicBezTo>
                  <a:pt x="2589666" y="0"/>
                  <a:pt x="2640330" y="50664"/>
                  <a:pt x="2640330" y="113162"/>
                </a:cubicBezTo>
                <a:lnTo>
                  <a:pt x="2640330" y="565798"/>
                </a:lnTo>
                <a:cubicBezTo>
                  <a:pt x="2640330" y="628296"/>
                  <a:pt x="2589666" y="678960"/>
                  <a:pt x="2527168" y="678960"/>
                </a:cubicBezTo>
                <a:lnTo>
                  <a:pt x="113162" y="678960"/>
                </a:lnTo>
                <a:cubicBezTo>
                  <a:pt x="50664" y="678960"/>
                  <a:pt x="0" y="628296"/>
                  <a:pt x="0" y="565798"/>
                </a:cubicBezTo>
                <a:lnTo>
                  <a:pt x="0" y="11316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942" tIns="33144" rIns="132942" bIns="33144" numCol="1" spcCol="1270" anchor="ctr" anchorCtr="0">
            <a:noAutofit/>
          </a:bodyPr>
          <a:lstStyle/>
          <a:p>
            <a:pPr marL="0" lvl="0" indent="0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   80</a:t>
            </a:r>
            <a:r>
              <a:rPr lang="fr-FR" sz="6600" b="1" kern="1200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+   </a:t>
            </a:r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200   = </a:t>
            </a:r>
            <a:endParaRPr lang="fr-FR" sz="6600" b="1" kern="1200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45DC8F-54AD-4172-9BAE-C93EF31715B0}"/>
              </a:ext>
            </a:extLst>
          </p:cNvPr>
          <p:cNvSpPr/>
          <p:nvPr/>
        </p:nvSpPr>
        <p:spPr>
          <a:xfrm>
            <a:off x="7542984" y="2272876"/>
            <a:ext cx="266472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280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758F3CE-6D57-404E-B35F-BF69BF3E8C79}"/>
              </a:ext>
            </a:extLst>
          </p:cNvPr>
          <p:cNvSpPr txBox="1"/>
          <p:nvPr/>
        </p:nvSpPr>
        <p:spPr>
          <a:xfrm>
            <a:off x="4207444" y="3244334"/>
            <a:ext cx="2045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décomposition</a:t>
            </a:r>
          </a:p>
        </p:txBody>
      </p:sp>
    </p:spTree>
    <p:extLst>
      <p:ext uri="{BB962C8B-B14F-4D97-AF65-F5344CB8AC3E}">
        <p14:creationId xmlns:p14="http://schemas.microsoft.com/office/powerpoint/2010/main" val="147579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597B47-8467-43A9-B58E-8944F5D2537B}"/>
              </a:ext>
            </a:extLst>
          </p:cNvPr>
          <p:cNvSpPr/>
          <p:nvPr/>
        </p:nvSpPr>
        <p:spPr>
          <a:xfrm>
            <a:off x="2298426" y="253885"/>
            <a:ext cx="6381750" cy="2686050"/>
          </a:xfrm>
          <a:prstGeom prst="rect">
            <a:avLst/>
          </a:prstGeom>
          <a:solidFill>
            <a:srgbClr val="EEF6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5EBA02-17DC-4712-82CC-C0CB8699C90B}"/>
              </a:ext>
            </a:extLst>
          </p:cNvPr>
          <p:cNvSpPr/>
          <p:nvPr/>
        </p:nvSpPr>
        <p:spPr>
          <a:xfrm>
            <a:off x="2153255" y="2445988"/>
            <a:ext cx="7279503" cy="1472078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Forme libre : forme 17">
            <a:extLst>
              <a:ext uri="{FF2B5EF4-FFF2-40B4-BE49-F238E27FC236}">
                <a16:creationId xmlns:a16="http://schemas.microsoft.com/office/drawing/2014/main" id="{DB33DD00-DBC1-4418-9F01-FFA0A35B5F69}"/>
              </a:ext>
            </a:extLst>
          </p:cNvPr>
          <p:cNvSpPr/>
          <p:nvPr/>
        </p:nvSpPr>
        <p:spPr>
          <a:xfrm>
            <a:off x="2478249" y="2138963"/>
            <a:ext cx="7549638" cy="1472078"/>
          </a:xfrm>
          <a:custGeom>
            <a:avLst/>
            <a:gdLst>
              <a:gd name="connsiteX0" fmla="*/ 0 w 2640330"/>
              <a:gd name="connsiteY0" fmla="*/ 113162 h 678960"/>
              <a:gd name="connsiteX1" fmla="*/ 113162 w 2640330"/>
              <a:gd name="connsiteY1" fmla="*/ 0 h 678960"/>
              <a:gd name="connsiteX2" fmla="*/ 2527168 w 2640330"/>
              <a:gd name="connsiteY2" fmla="*/ 0 h 678960"/>
              <a:gd name="connsiteX3" fmla="*/ 2640330 w 2640330"/>
              <a:gd name="connsiteY3" fmla="*/ 113162 h 678960"/>
              <a:gd name="connsiteX4" fmla="*/ 2640330 w 2640330"/>
              <a:gd name="connsiteY4" fmla="*/ 565798 h 678960"/>
              <a:gd name="connsiteX5" fmla="*/ 2527168 w 2640330"/>
              <a:gd name="connsiteY5" fmla="*/ 678960 h 678960"/>
              <a:gd name="connsiteX6" fmla="*/ 113162 w 2640330"/>
              <a:gd name="connsiteY6" fmla="*/ 678960 h 678960"/>
              <a:gd name="connsiteX7" fmla="*/ 0 w 2640330"/>
              <a:gd name="connsiteY7" fmla="*/ 565798 h 678960"/>
              <a:gd name="connsiteX8" fmla="*/ 0 w 2640330"/>
              <a:gd name="connsiteY8" fmla="*/ 113162 h 67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40330" h="678960">
                <a:moveTo>
                  <a:pt x="0" y="113162"/>
                </a:moveTo>
                <a:cubicBezTo>
                  <a:pt x="0" y="50664"/>
                  <a:pt x="50664" y="0"/>
                  <a:pt x="113162" y="0"/>
                </a:cubicBezTo>
                <a:lnTo>
                  <a:pt x="2527168" y="0"/>
                </a:lnTo>
                <a:cubicBezTo>
                  <a:pt x="2589666" y="0"/>
                  <a:pt x="2640330" y="50664"/>
                  <a:pt x="2640330" y="113162"/>
                </a:cubicBezTo>
                <a:lnTo>
                  <a:pt x="2640330" y="565798"/>
                </a:lnTo>
                <a:cubicBezTo>
                  <a:pt x="2640330" y="628296"/>
                  <a:pt x="2589666" y="678960"/>
                  <a:pt x="2527168" y="678960"/>
                </a:cubicBezTo>
                <a:lnTo>
                  <a:pt x="113162" y="678960"/>
                </a:lnTo>
                <a:cubicBezTo>
                  <a:pt x="50664" y="678960"/>
                  <a:pt x="0" y="628296"/>
                  <a:pt x="0" y="565798"/>
                </a:cubicBezTo>
                <a:lnTo>
                  <a:pt x="0" y="11316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942" tIns="33144" rIns="132942" bIns="33144" numCol="1" spcCol="1270" anchor="ctr" anchorCtr="0">
            <a:noAutofit/>
          </a:bodyPr>
          <a:lstStyle/>
          <a:p>
            <a:pPr marL="0" lvl="0" indent="0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5 + 200 + 80 = </a:t>
            </a:r>
            <a:endParaRPr lang="fr-FR" sz="6600" b="1" kern="1200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45DC8F-54AD-4172-9BAE-C93EF31715B0}"/>
              </a:ext>
            </a:extLst>
          </p:cNvPr>
          <p:cNvSpPr/>
          <p:nvPr/>
        </p:nvSpPr>
        <p:spPr>
          <a:xfrm>
            <a:off x="7990237" y="2323630"/>
            <a:ext cx="176751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285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E9B321A-C375-4AFF-B186-4E44A91457DE}"/>
              </a:ext>
            </a:extLst>
          </p:cNvPr>
          <p:cNvSpPr txBox="1"/>
          <p:nvPr/>
        </p:nvSpPr>
        <p:spPr>
          <a:xfrm>
            <a:off x="3831370" y="3268873"/>
            <a:ext cx="2045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décomposition</a:t>
            </a:r>
          </a:p>
        </p:txBody>
      </p:sp>
    </p:spTree>
    <p:extLst>
      <p:ext uri="{BB962C8B-B14F-4D97-AF65-F5344CB8AC3E}">
        <p14:creationId xmlns:p14="http://schemas.microsoft.com/office/powerpoint/2010/main" val="2192349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A597B47-8467-43A9-B58E-8944F5D2537B}"/>
              </a:ext>
            </a:extLst>
          </p:cNvPr>
          <p:cNvSpPr/>
          <p:nvPr/>
        </p:nvSpPr>
        <p:spPr>
          <a:xfrm>
            <a:off x="2298426" y="253885"/>
            <a:ext cx="6381750" cy="2686050"/>
          </a:xfrm>
          <a:prstGeom prst="rect">
            <a:avLst/>
          </a:prstGeom>
          <a:solidFill>
            <a:srgbClr val="EEF6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95EBA02-17DC-4712-82CC-C0CB8699C90B}"/>
              </a:ext>
            </a:extLst>
          </p:cNvPr>
          <p:cNvSpPr/>
          <p:nvPr/>
        </p:nvSpPr>
        <p:spPr>
          <a:xfrm>
            <a:off x="2153255" y="2445988"/>
            <a:ext cx="7279503" cy="1472078"/>
          </a:xfrm>
          <a:prstGeom prst="rect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Forme libre : forme 17">
            <a:extLst>
              <a:ext uri="{FF2B5EF4-FFF2-40B4-BE49-F238E27FC236}">
                <a16:creationId xmlns:a16="http://schemas.microsoft.com/office/drawing/2014/main" id="{DB33DD00-DBC1-4418-9F01-FFA0A35B5F69}"/>
              </a:ext>
            </a:extLst>
          </p:cNvPr>
          <p:cNvSpPr/>
          <p:nvPr/>
        </p:nvSpPr>
        <p:spPr>
          <a:xfrm>
            <a:off x="2478249" y="2138963"/>
            <a:ext cx="7549638" cy="1472078"/>
          </a:xfrm>
          <a:custGeom>
            <a:avLst/>
            <a:gdLst>
              <a:gd name="connsiteX0" fmla="*/ 0 w 2640330"/>
              <a:gd name="connsiteY0" fmla="*/ 113162 h 678960"/>
              <a:gd name="connsiteX1" fmla="*/ 113162 w 2640330"/>
              <a:gd name="connsiteY1" fmla="*/ 0 h 678960"/>
              <a:gd name="connsiteX2" fmla="*/ 2527168 w 2640330"/>
              <a:gd name="connsiteY2" fmla="*/ 0 h 678960"/>
              <a:gd name="connsiteX3" fmla="*/ 2640330 w 2640330"/>
              <a:gd name="connsiteY3" fmla="*/ 113162 h 678960"/>
              <a:gd name="connsiteX4" fmla="*/ 2640330 w 2640330"/>
              <a:gd name="connsiteY4" fmla="*/ 565798 h 678960"/>
              <a:gd name="connsiteX5" fmla="*/ 2527168 w 2640330"/>
              <a:gd name="connsiteY5" fmla="*/ 678960 h 678960"/>
              <a:gd name="connsiteX6" fmla="*/ 113162 w 2640330"/>
              <a:gd name="connsiteY6" fmla="*/ 678960 h 678960"/>
              <a:gd name="connsiteX7" fmla="*/ 0 w 2640330"/>
              <a:gd name="connsiteY7" fmla="*/ 565798 h 678960"/>
              <a:gd name="connsiteX8" fmla="*/ 0 w 2640330"/>
              <a:gd name="connsiteY8" fmla="*/ 113162 h 67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40330" h="678960">
                <a:moveTo>
                  <a:pt x="0" y="113162"/>
                </a:moveTo>
                <a:cubicBezTo>
                  <a:pt x="0" y="50664"/>
                  <a:pt x="50664" y="0"/>
                  <a:pt x="113162" y="0"/>
                </a:cubicBezTo>
                <a:lnTo>
                  <a:pt x="2527168" y="0"/>
                </a:lnTo>
                <a:cubicBezTo>
                  <a:pt x="2589666" y="0"/>
                  <a:pt x="2640330" y="50664"/>
                  <a:pt x="2640330" y="113162"/>
                </a:cubicBezTo>
                <a:lnTo>
                  <a:pt x="2640330" y="565798"/>
                </a:lnTo>
                <a:cubicBezTo>
                  <a:pt x="2640330" y="628296"/>
                  <a:pt x="2589666" y="678960"/>
                  <a:pt x="2527168" y="678960"/>
                </a:cubicBezTo>
                <a:lnTo>
                  <a:pt x="113162" y="678960"/>
                </a:lnTo>
                <a:cubicBezTo>
                  <a:pt x="50664" y="678960"/>
                  <a:pt x="0" y="628296"/>
                  <a:pt x="0" y="565798"/>
                </a:cubicBezTo>
                <a:lnTo>
                  <a:pt x="0" y="11316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2942" tIns="33144" rIns="132942" bIns="33144" numCol="1" spcCol="1270" anchor="ctr" anchorCtr="0">
            <a:noAutofit/>
          </a:bodyPr>
          <a:lstStyle/>
          <a:p>
            <a:pPr marL="0" lvl="0" indent="0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60</a:t>
            </a:r>
            <a:r>
              <a:rPr lang="fr-FR" sz="6600" b="1" kern="1200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+  </a:t>
            </a:r>
            <a:r>
              <a:rPr lang="fr-FR" sz="6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100 + 8  = </a:t>
            </a:r>
            <a:endParaRPr lang="fr-FR" sz="6600" b="1" kern="1200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45DC8F-54AD-4172-9BAE-C93EF31715B0}"/>
              </a:ext>
            </a:extLst>
          </p:cNvPr>
          <p:cNvSpPr/>
          <p:nvPr/>
        </p:nvSpPr>
        <p:spPr>
          <a:xfrm>
            <a:off x="7990237" y="2323630"/>
            <a:ext cx="176751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168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E64FB02-0B97-4ACC-9444-D2000653D360}"/>
              </a:ext>
            </a:extLst>
          </p:cNvPr>
          <p:cNvSpPr txBox="1"/>
          <p:nvPr/>
        </p:nvSpPr>
        <p:spPr>
          <a:xfrm>
            <a:off x="3831370" y="3268873"/>
            <a:ext cx="2045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décomposition</a:t>
            </a:r>
          </a:p>
        </p:txBody>
      </p:sp>
    </p:spTree>
    <p:extLst>
      <p:ext uri="{BB962C8B-B14F-4D97-AF65-F5344CB8AC3E}">
        <p14:creationId xmlns:p14="http://schemas.microsoft.com/office/powerpoint/2010/main" val="3212071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4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256</Words>
  <Application>Microsoft Office PowerPoint</Application>
  <PresentationFormat>Grand écran</PresentationFormat>
  <Paragraphs>103</Paragraphs>
  <Slides>31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31</vt:i4>
      </vt:variant>
    </vt:vector>
  </HeadingPairs>
  <TitlesOfParts>
    <vt:vector size="35" baseType="lpstr">
      <vt:lpstr>Arial</vt:lpstr>
      <vt:lpstr>Calibri</vt:lpstr>
      <vt:lpstr>Calibri Light</vt:lpstr>
      <vt:lpstr>Thème Office</vt:lpstr>
      <vt:lpstr>Décomposer un nombre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Décomposer un nombre</dc:title>
  <dc:creator>Celine ROQUE</dc:creator>
  <cp:lastModifiedBy>Celine ROQUE</cp:lastModifiedBy>
  <cp:revision>10</cp:revision>
  <dcterms:created xsi:type="dcterms:W3CDTF">2020-04-10T19:27:58Z</dcterms:created>
  <dcterms:modified xsi:type="dcterms:W3CDTF">2021-01-03T20:16:48Z</dcterms:modified>
</cp:coreProperties>
</file>