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250A7C-7EC7-43C2-B617-BAC57AFC2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6"/>
    </mc:Choice>
    <mc:Fallback>
      <p:transition spd="slow" advTm="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B2D91A-81C1-477C-B39E-EB88A0DB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6"/>
    </mc:Choice>
    <mc:Fallback>
      <p:transition spd="slow" advTm="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9FD1D7-F018-4DDD-AAF0-9C057B098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9"/>
    </mc:Choice>
    <mc:Fallback>
      <p:transition spd="slow" advTm="7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76C324-3C70-4095-B402-E215C0E57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2"/>
    </mc:Choice>
    <mc:Fallback>
      <p:transition spd="slow" advTm="8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F7CCFC-F768-4563-9B49-59A638B10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1"/>
    </mc:Choice>
    <mc:Fallback>
      <p:transition spd="slow" advTm="8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E510BF-71AB-449C-9B09-C68995A46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7"/>
    </mc:Choice>
    <mc:Fallback>
      <p:transition spd="slow" advTm="7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1AB792-BB32-415A-8970-ED56DD11C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4"/>
    </mc:Choice>
    <mc:Fallback>
      <p:transition spd="slow" advTm="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7BAD56-020E-4FD9-9D5D-9CCAF365F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6"/>
    </mc:Choice>
    <mc:Fallback>
      <p:transition spd="slow" advTm="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6ACC8A-61A8-4E0E-BFD3-544B8ABFA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4"/>
    </mc:Choice>
    <mc:Fallback>
      <p:transition spd="slow" advTm="8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39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9AC6D1-ADC5-41BB-A202-20A90DE2E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1"/>
    </mc:Choice>
    <mc:Fallback>
      <p:transition spd="slow" advTm="8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B82C42-C643-421B-BBC9-B0AFD05A9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5"/>
    </mc:Choice>
    <mc:Fallback>
      <p:transition spd="slow" advTm="8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Pour rentrer chez elle, Hiba doit marcher 100 m. Pour l’instant, elle a parcouru 75 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Hiba doit-elle encore parcourir pour rentrer chez 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57F7CF-2596-4FEF-B95C-A30FAA24F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5"/>
    </mc:Choice>
    <mc:Fallback>
      <p:transition spd="slow" advTm="18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06634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 m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99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D87835-B1D4-401A-9A96-ED35A761F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9"/>
    </mc:Choice>
    <mc:Fallback>
      <p:transition spd="slow" advTm="8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6F8E9F-1DA8-40D9-8B89-92B71985E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5"/>
    </mc:Choice>
    <mc:Fallback>
      <p:transition spd="slow" advTm="8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D39355-D6AD-4B6E-AE9A-89CBE1634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5"/>
    </mc:Choice>
    <mc:Fallback>
      <p:transition spd="slow" advTm="7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899657-7AB9-4856-8920-47B60A097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2"/>
    </mc:Choice>
    <mc:Fallback>
      <p:transition spd="slow" advTm="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92F93C-67DF-421A-BD15-5E960D43A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9"/>
    </mc:Choice>
    <mc:Fallback>
      <p:transition spd="slow" advTm="8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681980-0033-4FFB-8832-3E14715E5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1"/>
    </mc:Choice>
    <mc:Fallback>
      <p:transition spd="slow" advTm="7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176C0A-D588-480E-818E-C9886AF1A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5"/>
    </mc:Choice>
    <mc:Fallback>
      <p:transition spd="slow" advTm="8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194</Words>
  <Application>Microsoft Office PowerPoint</Application>
  <PresentationFormat>Affichage à l'écran (4:3)</PresentationFormat>
  <Paragraphs>68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139</cp:revision>
  <dcterms:created xsi:type="dcterms:W3CDTF">2013-01-27T09:55:18Z</dcterms:created>
  <dcterms:modified xsi:type="dcterms:W3CDTF">2018-10-26T10:49:36Z</dcterms:modified>
</cp:coreProperties>
</file>