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33"/>
    <a:srgbClr val="CC66FF"/>
    <a:srgbClr val="FF6600"/>
    <a:srgbClr val="FF3399"/>
    <a:srgbClr val="FFFF99"/>
    <a:srgbClr val="CCFF66"/>
    <a:srgbClr val="00CC00"/>
    <a:srgbClr val="FF0000"/>
    <a:srgbClr val="FFCC99"/>
    <a:srgbClr val="CC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516" y="12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FB196-EB21-419C-BBEC-CF5A52804789}" type="datetimeFigureOut">
              <a:rPr lang="fr-FR" smtClean="0"/>
              <a:t>17/07/2016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F4F8-473C-4F8A-8767-903DAA893B4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FB196-EB21-419C-BBEC-CF5A52804789}" type="datetimeFigureOut">
              <a:rPr lang="fr-FR" smtClean="0"/>
              <a:t>17/07/2016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F4F8-473C-4F8A-8767-903DAA893B4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FB196-EB21-419C-BBEC-CF5A52804789}" type="datetimeFigureOut">
              <a:rPr lang="fr-FR" smtClean="0"/>
              <a:t>17/07/2016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F4F8-473C-4F8A-8767-903DAA893B4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FB196-EB21-419C-BBEC-CF5A52804789}" type="datetimeFigureOut">
              <a:rPr lang="fr-FR" smtClean="0"/>
              <a:t>17/07/2016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F4F8-473C-4F8A-8767-903DAA893B4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FB196-EB21-419C-BBEC-CF5A52804789}" type="datetimeFigureOut">
              <a:rPr lang="fr-FR" smtClean="0"/>
              <a:t>17/07/2016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F4F8-473C-4F8A-8767-903DAA893B4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FB196-EB21-419C-BBEC-CF5A52804789}" type="datetimeFigureOut">
              <a:rPr lang="fr-FR" smtClean="0"/>
              <a:t>17/07/2016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F4F8-473C-4F8A-8767-903DAA893B4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FB196-EB21-419C-BBEC-CF5A52804789}" type="datetimeFigureOut">
              <a:rPr lang="fr-FR" smtClean="0"/>
              <a:t>17/07/2016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F4F8-473C-4F8A-8767-903DAA893B4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FB196-EB21-419C-BBEC-CF5A52804789}" type="datetimeFigureOut">
              <a:rPr lang="fr-FR" smtClean="0"/>
              <a:t>17/07/2016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F4F8-473C-4F8A-8767-903DAA893B4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FB196-EB21-419C-BBEC-CF5A52804789}" type="datetimeFigureOut">
              <a:rPr lang="fr-FR" smtClean="0"/>
              <a:t>17/07/2016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F4F8-473C-4F8A-8767-903DAA893B4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FB196-EB21-419C-BBEC-CF5A52804789}" type="datetimeFigureOut">
              <a:rPr lang="fr-FR" smtClean="0"/>
              <a:t>17/07/2016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F4F8-473C-4F8A-8767-903DAA893B4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FB196-EB21-419C-BBEC-CF5A52804789}" type="datetimeFigureOut">
              <a:rPr lang="fr-FR" smtClean="0"/>
              <a:t>17/07/2016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F4F8-473C-4F8A-8767-903DAA893B4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FFB196-EB21-419C-BBEC-CF5A52804789}" type="datetimeFigureOut">
              <a:rPr lang="fr-FR" smtClean="0"/>
              <a:t>17/07/2016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1F4F8-473C-4F8A-8767-903DAA893B47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Ellipse 24"/>
          <p:cNvSpPr/>
          <p:nvPr/>
        </p:nvSpPr>
        <p:spPr>
          <a:xfrm>
            <a:off x="2000232" y="1071546"/>
            <a:ext cx="4786346" cy="4643470"/>
          </a:xfrm>
          <a:prstGeom prst="ellipse">
            <a:avLst/>
          </a:prstGeom>
          <a:solidFill>
            <a:schemeClr val="bg1"/>
          </a:solidFill>
          <a:ln w="114300" cmpd="tri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571480"/>
            <a:ext cx="752683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ZoneTexte 25"/>
          <p:cNvSpPr txBox="1"/>
          <p:nvPr/>
        </p:nvSpPr>
        <p:spPr>
          <a:xfrm>
            <a:off x="1928794" y="1785926"/>
            <a:ext cx="4929222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600" dirty="0" smtClean="0">
                <a:solidFill>
                  <a:srgbClr val="99FF33"/>
                </a:solidFill>
                <a:latin typeface="KG A Little Swag" pitchFamily="2" charset="0"/>
              </a:rPr>
              <a:t>l</a:t>
            </a:r>
            <a:r>
              <a:rPr lang="fr-FR" sz="7600" dirty="0" smtClean="0">
                <a:solidFill>
                  <a:srgbClr val="FF3399"/>
                </a:solidFill>
                <a:latin typeface="KG A Little Swag" pitchFamily="2" charset="0"/>
              </a:rPr>
              <a:t>e</a:t>
            </a:r>
            <a:r>
              <a:rPr lang="fr-FR" sz="7600" dirty="0" smtClean="0">
                <a:latin typeface="KG A Little Swag" pitchFamily="2" charset="0"/>
              </a:rPr>
              <a:t> </a:t>
            </a:r>
            <a:r>
              <a:rPr lang="fr-FR" sz="7600" dirty="0" smtClean="0">
                <a:solidFill>
                  <a:srgbClr val="FF6600"/>
                </a:solidFill>
                <a:latin typeface="KG A Little Swag" pitchFamily="2" charset="0"/>
              </a:rPr>
              <a:t>c</a:t>
            </a:r>
            <a:r>
              <a:rPr lang="fr-FR" sz="7600" dirty="0" smtClean="0">
                <a:solidFill>
                  <a:srgbClr val="CC66FF"/>
                </a:solidFill>
                <a:latin typeface="KG A Little Swag" pitchFamily="2" charset="0"/>
              </a:rPr>
              <a:t>o</a:t>
            </a:r>
            <a:r>
              <a:rPr lang="fr-FR" sz="7600" dirty="0" smtClean="0">
                <a:solidFill>
                  <a:srgbClr val="99FF33"/>
                </a:solidFill>
                <a:latin typeface="KG A Little Swag" pitchFamily="2" charset="0"/>
              </a:rPr>
              <a:t>i</a:t>
            </a:r>
            <a:r>
              <a:rPr lang="fr-FR" sz="7600" dirty="0" smtClean="0">
                <a:solidFill>
                  <a:srgbClr val="FF3399"/>
                </a:solidFill>
                <a:latin typeface="KG A Little Swag" pitchFamily="2" charset="0"/>
              </a:rPr>
              <a:t>n</a:t>
            </a:r>
            <a:r>
              <a:rPr lang="fr-FR" sz="7600" dirty="0" smtClean="0">
                <a:latin typeface="KG A Little Swag" pitchFamily="2" charset="0"/>
              </a:rPr>
              <a:t> </a:t>
            </a:r>
            <a:r>
              <a:rPr lang="fr-FR" sz="7600" dirty="0" smtClean="0">
                <a:solidFill>
                  <a:srgbClr val="FF6600"/>
                </a:solidFill>
                <a:latin typeface="KG A Little Swag" pitchFamily="2" charset="0"/>
              </a:rPr>
              <a:t>d</a:t>
            </a:r>
            <a:r>
              <a:rPr lang="fr-FR" sz="7600" dirty="0" smtClean="0">
                <a:solidFill>
                  <a:srgbClr val="CC66FF"/>
                </a:solidFill>
                <a:latin typeface="KG A Little Swag" pitchFamily="2" charset="0"/>
              </a:rPr>
              <a:t>e</a:t>
            </a:r>
            <a:r>
              <a:rPr lang="fr-FR" sz="7600" dirty="0" smtClean="0">
                <a:solidFill>
                  <a:srgbClr val="99FF33"/>
                </a:solidFill>
                <a:latin typeface="KG A Little Swag" pitchFamily="2" charset="0"/>
              </a:rPr>
              <a:t>s</a:t>
            </a:r>
            <a:r>
              <a:rPr lang="fr-FR" sz="7600" dirty="0" smtClean="0">
                <a:latin typeface="KG A Little Swag" pitchFamily="2" charset="0"/>
              </a:rPr>
              <a:t> </a:t>
            </a:r>
            <a:r>
              <a:rPr lang="fr-FR" sz="7600" dirty="0" smtClean="0">
                <a:solidFill>
                  <a:srgbClr val="FF3399"/>
                </a:solidFill>
                <a:latin typeface="KG A Little Swag" pitchFamily="2" charset="0"/>
              </a:rPr>
              <a:t>r</a:t>
            </a:r>
            <a:r>
              <a:rPr lang="fr-FR" sz="7600" dirty="0" smtClean="0">
                <a:solidFill>
                  <a:srgbClr val="FF6600"/>
                </a:solidFill>
                <a:latin typeface="KG A Little Swag" pitchFamily="2" charset="0"/>
              </a:rPr>
              <a:t>e</a:t>
            </a:r>
            <a:r>
              <a:rPr lang="fr-FR" sz="7600" dirty="0" smtClean="0">
                <a:solidFill>
                  <a:srgbClr val="CC66FF"/>
                </a:solidFill>
                <a:latin typeface="KG A Little Swag" pitchFamily="2" charset="0"/>
              </a:rPr>
              <a:t>s</a:t>
            </a:r>
            <a:r>
              <a:rPr lang="fr-FR" sz="7600" dirty="0" smtClean="0">
                <a:solidFill>
                  <a:srgbClr val="99FF33"/>
                </a:solidFill>
                <a:latin typeface="KG A Little Swag" pitchFamily="2" charset="0"/>
              </a:rPr>
              <a:t>p</a:t>
            </a:r>
            <a:r>
              <a:rPr lang="fr-FR" sz="7600" dirty="0" smtClean="0">
                <a:solidFill>
                  <a:srgbClr val="FF3399"/>
                </a:solidFill>
                <a:latin typeface="KG A Little Swag" pitchFamily="2" charset="0"/>
              </a:rPr>
              <a:t>o</a:t>
            </a:r>
            <a:r>
              <a:rPr lang="fr-FR" sz="7600" dirty="0" smtClean="0">
                <a:solidFill>
                  <a:srgbClr val="FF6600"/>
                </a:solidFill>
                <a:latin typeface="KG A Little Swag" pitchFamily="2" charset="0"/>
              </a:rPr>
              <a:t>n</a:t>
            </a:r>
            <a:r>
              <a:rPr lang="fr-FR" sz="7600" dirty="0" smtClean="0">
                <a:solidFill>
                  <a:srgbClr val="CC66FF"/>
                </a:solidFill>
                <a:latin typeface="KG A Little Swag" pitchFamily="2" charset="0"/>
              </a:rPr>
              <a:t>s</a:t>
            </a:r>
            <a:r>
              <a:rPr lang="fr-FR" sz="7600" dirty="0" smtClean="0">
                <a:solidFill>
                  <a:srgbClr val="99FF33"/>
                </a:solidFill>
                <a:latin typeface="KG A Little Swag" pitchFamily="2" charset="0"/>
              </a:rPr>
              <a:t>a</a:t>
            </a:r>
            <a:r>
              <a:rPr lang="fr-FR" sz="7600" dirty="0" smtClean="0">
                <a:solidFill>
                  <a:srgbClr val="FF3399"/>
                </a:solidFill>
                <a:latin typeface="KG A Little Swag" pitchFamily="2" charset="0"/>
              </a:rPr>
              <a:t>b</a:t>
            </a:r>
            <a:r>
              <a:rPr lang="fr-FR" sz="7600" dirty="0" smtClean="0">
                <a:solidFill>
                  <a:srgbClr val="FF6600"/>
                </a:solidFill>
                <a:latin typeface="KG A Little Swag" pitchFamily="2" charset="0"/>
              </a:rPr>
              <a:t>l</a:t>
            </a:r>
            <a:r>
              <a:rPr lang="fr-FR" sz="7600" dirty="0" smtClean="0">
                <a:solidFill>
                  <a:srgbClr val="CC66FF"/>
                </a:solidFill>
                <a:latin typeface="KG A Little Swag" pitchFamily="2" charset="0"/>
              </a:rPr>
              <a:t>e</a:t>
            </a:r>
            <a:r>
              <a:rPr lang="fr-FR" sz="7600" dirty="0" smtClean="0">
                <a:solidFill>
                  <a:srgbClr val="99FF33"/>
                </a:solidFill>
                <a:latin typeface="KG A Little Swag" pitchFamily="2" charset="0"/>
              </a:rPr>
              <a:t>s</a:t>
            </a:r>
            <a:endParaRPr lang="fr-FR" sz="7600" dirty="0">
              <a:solidFill>
                <a:srgbClr val="99FF33"/>
              </a:solidFill>
              <a:latin typeface="KG A Little Swag" pitchFamily="2" charset="0"/>
            </a:endParaRPr>
          </a:p>
        </p:txBody>
      </p:sp>
      <p:pic>
        <p:nvPicPr>
          <p:cNvPr id="11279" name="Picture 15" descr="http://ekladata.com/U9dEsJloGgfbgEomQ1SzW5XMJv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3986468"/>
            <a:ext cx="2428892" cy="1456120"/>
          </a:xfrm>
          <a:prstGeom prst="rect">
            <a:avLst/>
          </a:prstGeom>
          <a:noFill/>
        </p:spPr>
      </p:pic>
      <p:sp>
        <p:nvSpPr>
          <p:cNvPr id="28" name="ZoneTexte 27"/>
          <p:cNvSpPr txBox="1"/>
          <p:nvPr/>
        </p:nvSpPr>
        <p:spPr>
          <a:xfrm>
            <a:off x="7286644" y="6488668"/>
            <a:ext cx="18573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dirty="0" smtClean="0">
                <a:solidFill>
                  <a:schemeClr val="bg1">
                    <a:lumMod val="50000"/>
                  </a:schemeClr>
                </a:solidFill>
                <a:latin typeface="123Marker" pitchFamily="2" charset="0"/>
                <a:ea typeface="123Marker" pitchFamily="2" charset="0"/>
              </a:rPr>
              <a:t>Christall’Ecole</a:t>
            </a:r>
            <a:endParaRPr lang="fr-FR" sz="1600" dirty="0">
              <a:solidFill>
                <a:schemeClr val="bg1">
                  <a:lumMod val="50000"/>
                </a:schemeClr>
              </a:solidFill>
              <a:latin typeface="123Marker" pitchFamily="2" charset="0"/>
              <a:ea typeface="123Marker" pitchFamily="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214282" y="214290"/>
            <a:ext cx="4286280" cy="3143272"/>
          </a:xfrm>
          <a:prstGeom prst="round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à coins arrondis 5"/>
          <p:cNvSpPr/>
          <p:nvPr/>
        </p:nvSpPr>
        <p:spPr>
          <a:xfrm>
            <a:off x="214282" y="3571876"/>
            <a:ext cx="4286280" cy="3143272"/>
          </a:xfrm>
          <a:prstGeom prst="roundRect">
            <a:avLst/>
          </a:prstGeom>
          <a:solidFill>
            <a:srgbClr val="CC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à coins arrondis 6"/>
          <p:cNvSpPr/>
          <p:nvPr/>
        </p:nvSpPr>
        <p:spPr>
          <a:xfrm>
            <a:off x="4643438" y="214290"/>
            <a:ext cx="4286280" cy="3143272"/>
          </a:xfrm>
          <a:prstGeom prst="roundRect">
            <a:avLst/>
          </a:prstGeom>
          <a:solidFill>
            <a:srgbClr val="FF339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4643438" y="3571876"/>
            <a:ext cx="4286280" cy="3143272"/>
          </a:xfrm>
          <a:prstGeom prst="roundRect">
            <a:avLst/>
          </a:prstGeom>
          <a:solidFill>
            <a:srgbClr val="CC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214282" y="2071678"/>
            <a:ext cx="42862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 smtClean="0">
                <a:latin typeface="AdamGorry-Lights" pitchFamily="34" charset="0"/>
              </a:rPr>
              <a:t>Les chefs de rang</a:t>
            </a:r>
            <a:endParaRPr lang="fr-FR" sz="4000" dirty="0">
              <a:latin typeface="AdamGorry-Lights" pitchFamily="34" charset="0"/>
            </a:endParaRPr>
          </a:p>
        </p:txBody>
      </p:sp>
      <p:pic>
        <p:nvPicPr>
          <p:cNvPr id="11266" name="Picture 2" descr="Chef de rang - métier scolai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96268"/>
            <a:ext cx="3214710" cy="2012409"/>
          </a:xfrm>
          <a:prstGeom prst="rect">
            <a:avLst/>
          </a:prstGeom>
          <a:noFill/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0"/>
            <a:ext cx="500066" cy="522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0"/>
            <a:ext cx="500066" cy="522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3286124"/>
            <a:ext cx="500066" cy="522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3286124"/>
            <a:ext cx="500066" cy="522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ZoneTexte 18"/>
          <p:cNvSpPr txBox="1"/>
          <p:nvPr/>
        </p:nvSpPr>
        <p:spPr>
          <a:xfrm>
            <a:off x="4643438" y="2071678"/>
            <a:ext cx="42862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 smtClean="0">
                <a:latin typeface="AdamGorry-Lights" pitchFamily="34" charset="0"/>
              </a:rPr>
              <a:t>Les ramasseurs de papier</a:t>
            </a:r>
            <a:endParaRPr lang="fr-FR" sz="4000" dirty="0">
              <a:latin typeface="AdamGorry-Lights" pitchFamily="34" charset="0"/>
            </a:endParaRPr>
          </a:p>
        </p:txBody>
      </p:sp>
      <p:pic>
        <p:nvPicPr>
          <p:cNvPr id="11273" name="Picture 9" descr="Dessin - Ramasser les papier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428604"/>
            <a:ext cx="1785950" cy="1785950"/>
          </a:xfrm>
          <a:prstGeom prst="rect">
            <a:avLst/>
          </a:prstGeom>
          <a:noFill/>
        </p:spPr>
      </p:pic>
      <p:sp>
        <p:nvSpPr>
          <p:cNvPr id="21" name="ZoneTexte 20"/>
          <p:cNvSpPr txBox="1"/>
          <p:nvPr/>
        </p:nvSpPr>
        <p:spPr>
          <a:xfrm>
            <a:off x="214282" y="6000768"/>
            <a:ext cx="4286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 smtClean="0">
                <a:latin typeface="AdamGorry-Lights" pitchFamily="34" charset="0"/>
              </a:rPr>
              <a:t>Les facteurs</a:t>
            </a:r>
            <a:endParaRPr lang="fr-FR" sz="4000" dirty="0">
              <a:latin typeface="AdamGorry-Lights" pitchFamily="34" charset="0"/>
            </a:endParaRPr>
          </a:p>
        </p:txBody>
      </p:sp>
      <p:pic>
        <p:nvPicPr>
          <p:cNvPr id="11275" name="Picture 11" descr="Distribuer et ramasser le matérie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0100" y="3429000"/>
            <a:ext cx="2571768" cy="2571768"/>
          </a:xfrm>
          <a:prstGeom prst="rect">
            <a:avLst/>
          </a:prstGeom>
          <a:noFill/>
        </p:spPr>
      </p:pic>
      <p:pic>
        <p:nvPicPr>
          <p:cNvPr id="11277" name="Picture 13" descr="http://ekladata.com/FwilBLHi76PCHkNfL1qeq0g_bOw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43570" y="3571876"/>
            <a:ext cx="2024066" cy="2024066"/>
          </a:xfrm>
          <a:prstGeom prst="rect">
            <a:avLst/>
          </a:prstGeom>
          <a:noFill/>
        </p:spPr>
      </p:pic>
      <p:sp>
        <p:nvSpPr>
          <p:cNvPr id="24" name="ZoneTexte 23"/>
          <p:cNvSpPr txBox="1"/>
          <p:nvPr/>
        </p:nvSpPr>
        <p:spPr>
          <a:xfrm>
            <a:off x="4643438" y="5429264"/>
            <a:ext cx="42862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 smtClean="0">
                <a:latin typeface="AdamGorry-Lights" pitchFamily="34" charset="0"/>
              </a:rPr>
              <a:t>Les effaceurs de tableaux</a:t>
            </a:r>
            <a:endParaRPr lang="fr-FR" sz="4000" dirty="0">
              <a:latin typeface="AdamGorry-Lights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214282" y="214290"/>
            <a:ext cx="4286280" cy="314327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à coins arrondis 5"/>
          <p:cNvSpPr/>
          <p:nvPr/>
        </p:nvSpPr>
        <p:spPr>
          <a:xfrm>
            <a:off x="214282" y="3571876"/>
            <a:ext cx="4286280" cy="3143272"/>
          </a:xfrm>
          <a:prstGeom prst="roundRect">
            <a:avLst/>
          </a:prstGeom>
          <a:solidFill>
            <a:srgbClr val="FF000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à coins arrondis 6"/>
          <p:cNvSpPr/>
          <p:nvPr/>
        </p:nvSpPr>
        <p:spPr>
          <a:xfrm>
            <a:off x="4643438" y="214290"/>
            <a:ext cx="4286280" cy="3143272"/>
          </a:xfrm>
          <a:prstGeom prst="round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4643438" y="3571876"/>
            <a:ext cx="4286280" cy="3143272"/>
          </a:xfrm>
          <a:prstGeom prst="roundRect">
            <a:avLst/>
          </a:prstGeom>
          <a:solidFill>
            <a:srgbClr val="00CC0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214282" y="2071678"/>
            <a:ext cx="42862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 smtClean="0">
                <a:latin typeface="AdamGorry-Lights" pitchFamily="34" charset="0"/>
              </a:rPr>
              <a:t>Le responsable de la cantine</a:t>
            </a:r>
            <a:endParaRPr lang="fr-FR" sz="4000" dirty="0">
              <a:latin typeface="AdamGorry-Lights" pitchFamily="34" charset="0"/>
            </a:endParaRPr>
          </a:p>
        </p:txBody>
      </p:sp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0"/>
            <a:ext cx="500066" cy="522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0"/>
            <a:ext cx="500066" cy="522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3286124"/>
            <a:ext cx="500066" cy="522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3286124"/>
            <a:ext cx="500066" cy="522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ZoneTexte 18"/>
          <p:cNvSpPr txBox="1"/>
          <p:nvPr/>
        </p:nvSpPr>
        <p:spPr>
          <a:xfrm>
            <a:off x="4643438" y="2643182"/>
            <a:ext cx="4286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 smtClean="0">
                <a:latin typeface="AdamGorry-Lights" pitchFamily="34" charset="0"/>
              </a:rPr>
              <a:t>Le remplaçant</a:t>
            </a:r>
            <a:endParaRPr lang="fr-FR" sz="4000" dirty="0">
              <a:latin typeface="AdamGorry-Lights" pitchFamily="34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214282" y="6000768"/>
            <a:ext cx="4286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 smtClean="0">
                <a:latin typeface="AdamGorry-Lights" pitchFamily="34" charset="0"/>
              </a:rPr>
              <a:t>Les messagers</a:t>
            </a:r>
            <a:endParaRPr lang="fr-FR" sz="4000" dirty="0">
              <a:latin typeface="AdamGorry-Lights" pitchFamily="34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4643438" y="5429264"/>
            <a:ext cx="42862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 smtClean="0">
                <a:latin typeface="AdamGorry-Lights" pitchFamily="34" charset="0"/>
              </a:rPr>
              <a:t>Le responsable des casiers</a:t>
            </a:r>
            <a:endParaRPr lang="fr-FR" sz="4000" dirty="0">
              <a:latin typeface="AdamGorry-Lights" pitchFamily="34" charset="0"/>
            </a:endParaRPr>
          </a:p>
        </p:txBody>
      </p:sp>
      <p:pic>
        <p:nvPicPr>
          <p:cNvPr id="14338" name="Picture 2" descr="http://ekladata.com/vwO4QDrck7aKbIqrJSe76csN66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500042"/>
            <a:ext cx="1428760" cy="1785950"/>
          </a:xfrm>
          <a:prstGeom prst="rect">
            <a:avLst/>
          </a:prstGeom>
          <a:noFill/>
        </p:spPr>
      </p:pic>
      <p:pic>
        <p:nvPicPr>
          <p:cNvPr id="14340" name="Picture 4" descr="http://ekladata.com/BiJnNWXLN4p59sSEn4tla3V-os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531296"/>
            <a:ext cx="1428760" cy="2232437"/>
          </a:xfrm>
          <a:prstGeom prst="rect">
            <a:avLst/>
          </a:prstGeom>
          <a:noFill/>
        </p:spPr>
      </p:pic>
      <p:pic>
        <p:nvPicPr>
          <p:cNvPr id="14342" name="Picture 6" descr="http://ekladata.com/MBPgKwzaN8ccfAj_mbV8Y7dG5X4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1538" y="3571876"/>
            <a:ext cx="2571768" cy="2571768"/>
          </a:xfrm>
          <a:prstGeom prst="rect">
            <a:avLst/>
          </a:prstGeom>
          <a:noFill/>
        </p:spPr>
      </p:pic>
      <p:pic>
        <p:nvPicPr>
          <p:cNvPr id="14344" name="Picture 8" descr="http://ekladata.com/rMZ9okxtmuUQxLixDOOw8_9b4I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57818" y="3571876"/>
            <a:ext cx="2768223" cy="22145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214282" y="214290"/>
            <a:ext cx="4286280" cy="3143272"/>
          </a:xfrm>
          <a:prstGeom prst="roundRect">
            <a:avLst/>
          </a:prstGeom>
          <a:solidFill>
            <a:srgbClr val="CCFF66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à coins arrondis 5"/>
          <p:cNvSpPr/>
          <p:nvPr/>
        </p:nvSpPr>
        <p:spPr>
          <a:xfrm>
            <a:off x="214282" y="3571876"/>
            <a:ext cx="4286280" cy="3143272"/>
          </a:xfrm>
          <a:prstGeom prst="round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à coins arrondis 6"/>
          <p:cNvSpPr/>
          <p:nvPr/>
        </p:nvSpPr>
        <p:spPr>
          <a:xfrm>
            <a:off x="4643438" y="214290"/>
            <a:ext cx="4286280" cy="314327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214282" y="2571744"/>
            <a:ext cx="4286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 smtClean="0">
                <a:latin typeface="AdamGorry-Lights" pitchFamily="34" charset="0"/>
              </a:rPr>
              <a:t>Les ramasseurs</a:t>
            </a:r>
            <a:endParaRPr lang="fr-FR" sz="4000" dirty="0">
              <a:latin typeface="AdamGorry-Lights" pitchFamily="34" charset="0"/>
            </a:endParaRPr>
          </a:p>
        </p:txBody>
      </p:sp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0"/>
            <a:ext cx="500066" cy="522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0"/>
            <a:ext cx="500066" cy="522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3286124"/>
            <a:ext cx="500066" cy="522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ZoneTexte 18"/>
          <p:cNvSpPr txBox="1"/>
          <p:nvPr/>
        </p:nvSpPr>
        <p:spPr>
          <a:xfrm>
            <a:off x="4572000" y="2071678"/>
            <a:ext cx="42862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 smtClean="0">
                <a:latin typeface="AdamGorry-Lights" pitchFamily="34" charset="0"/>
              </a:rPr>
              <a:t>Le responsable des lumières</a:t>
            </a:r>
            <a:endParaRPr lang="fr-FR" sz="4000" dirty="0">
              <a:latin typeface="AdamGorry-Lights" pitchFamily="34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285720" y="5429264"/>
            <a:ext cx="42862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 smtClean="0">
                <a:latin typeface="AdamGorry-Lights" pitchFamily="34" charset="0"/>
              </a:rPr>
              <a:t>Le responsable du matériel</a:t>
            </a:r>
            <a:endParaRPr lang="fr-FR" sz="4000" dirty="0">
              <a:latin typeface="AdamGorry-Lights" pitchFamily="34" charset="0"/>
            </a:endParaRPr>
          </a:p>
        </p:txBody>
      </p:sp>
      <p:pic>
        <p:nvPicPr>
          <p:cNvPr id="15362" name="Picture 2" descr="http://ekladata.com/MlnFysE_UKxd42R3--DdUaGldI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0"/>
            <a:ext cx="3571900" cy="2857520"/>
          </a:xfrm>
          <a:prstGeom prst="rect">
            <a:avLst/>
          </a:prstGeom>
          <a:noFill/>
        </p:spPr>
      </p:pic>
      <p:pic>
        <p:nvPicPr>
          <p:cNvPr id="15364" name="Picture 4" descr="Dessin - Le responsable des lumièr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571480"/>
            <a:ext cx="1714512" cy="1714512"/>
          </a:xfrm>
          <a:prstGeom prst="rect">
            <a:avLst/>
          </a:prstGeom>
          <a:noFill/>
        </p:spPr>
      </p:pic>
      <p:pic>
        <p:nvPicPr>
          <p:cNvPr id="15366" name="Picture 6" descr="http://ekladata.com/vPRvRDm7ySR_iTsElPtUFaWW_h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3643313"/>
            <a:ext cx="1500198" cy="1875247"/>
          </a:xfrm>
          <a:prstGeom prst="rect">
            <a:avLst/>
          </a:prstGeom>
          <a:noFill/>
        </p:spPr>
      </p:pic>
      <p:pic>
        <p:nvPicPr>
          <p:cNvPr id="15368" name="Picture 8" descr="http://ekladata.com/wFWZzUPaUW28eqOKxf1BA01T8e4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28860" y="3500438"/>
            <a:ext cx="2143140" cy="2143140"/>
          </a:xfrm>
          <a:prstGeom prst="rect">
            <a:avLst/>
          </a:prstGeom>
          <a:noFill/>
        </p:spPr>
      </p:pic>
      <p:sp>
        <p:nvSpPr>
          <p:cNvPr id="23" name="ZoneTexte 22"/>
          <p:cNvSpPr txBox="1"/>
          <p:nvPr/>
        </p:nvSpPr>
        <p:spPr>
          <a:xfrm>
            <a:off x="7286644" y="6488668"/>
            <a:ext cx="18573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dirty="0" smtClean="0">
                <a:solidFill>
                  <a:schemeClr val="bg1">
                    <a:lumMod val="50000"/>
                  </a:schemeClr>
                </a:solidFill>
                <a:latin typeface="123Marker" pitchFamily="2" charset="0"/>
                <a:ea typeface="123Marker" pitchFamily="2" charset="0"/>
              </a:rPr>
              <a:t>Christall’Ecole</a:t>
            </a:r>
            <a:endParaRPr lang="fr-FR" sz="1600" dirty="0">
              <a:solidFill>
                <a:schemeClr val="bg1">
                  <a:lumMod val="50000"/>
                </a:schemeClr>
              </a:solidFill>
              <a:latin typeface="123Marker" pitchFamily="2" charset="0"/>
              <a:ea typeface="123Marker" pitchFamily="2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214282" y="285728"/>
            <a:ext cx="2571768" cy="1143008"/>
          </a:xfrm>
          <a:prstGeom prst="rect">
            <a:avLst/>
          </a:prstGeom>
          <a:solidFill>
            <a:schemeClr val="bg1">
              <a:alpha val="10196"/>
            </a:schemeClr>
          </a:solidFill>
          <a:ln w="57150"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b="1" dirty="0" smtClean="0">
                <a:solidFill>
                  <a:schemeClr val="tx1"/>
                </a:solidFill>
                <a:latin typeface="A Gentle Touch" pitchFamily="2" charset="0"/>
                <a:ea typeface="A Gentle Touch" pitchFamily="2" charset="0"/>
              </a:rPr>
              <a:t>Louane</a:t>
            </a:r>
            <a:endParaRPr lang="fr-FR" sz="6000" b="1" dirty="0">
              <a:solidFill>
                <a:schemeClr val="tx1"/>
              </a:solidFill>
              <a:latin typeface="A Gentle Touch" pitchFamily="2" charset="0"/>
              <a:ea typeface="A Gentle Touch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286116" y="285728"/>
            <a:ext cx="2571768" cy="1143008"/>
          </a:xfrm>
          <a:prstGeom prst="rect">
            <a:avLst/>
          </a:prstGeom>
          <a:solidFill>
            <a:schemeClr val="bg1">
              <a:alpha val="10196"/>
            </a:schemeClr>
          </a:solidFill>
          <a:ln w="57150"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b="1" dirty="0" smtClean="0">
                <a:solidFill>
                  <a:schemeClr val="tx1"/>
                </a:solidFill>
                <a:latin typeface="A Gentle Touch" pitchFamily="2" charset="0"/>
                <a:ea typeface="A Gentle Touch" pitchFamily="2" charset="0"/>
              </a:rPr>
              <a:t>Soane</a:t>
            </a:r>
            <a:endParaRPr lang="fr-FR" sz="6000" b="1" dirty="0">
              <a:solidFill>
                <a:schemeClr val="tx1"/>
              </a:solidFill>
              <a:latin typeface="A Gentle Touch" pitchFamily="2" charset="0"/>
              <a:ea typeface="A Gentle Touch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357950" y="285728"/>
            <a:ext cx="2571768" cy="1143008"/>
          </a:xfrm>
          <a:prstGeom prst="rect">
            <a:avLst/>
          </a:prstGeom>
          <a:solidFill>
            <a:schemeClr val="bg1">
              <a:alpha val="10196"/>
            </a:schemeClr>
          </a:solidFill>
          <a:ln w="57150"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b="1" dirty="0" smtClean="0">
                <a:solidFill>
                  <a:schemeClr val="tx1"/>
                </a:solidFill>
                <a:latin typeface="A Gentle Touch" pitchFamily="2" charset="0"/>
                <a:ea typeface="A Gentle Touch" pitchFamily="2" charset="0"/>
              </a:rPr>
              <a:t>Niels</a:t>
            </a:r>
            <a:endParaRPr lang="fr-FR" sz="6000" b="1" dirty="0">
              <a:solidFill>
                <a:schemeClr val="tx1"/>
              </a:solidFill>
              <a:latin typeface="A Gentle Touch" pitchFamily="2" charset="0"/>
              <a:ea typeface="A Gentle Touch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14282" y="1571612"/>
            <a:ext cx="2571768" cy="1143008"/>
          </a:xfrm>
          <a:prstGeom prst="rect">
            <a:avLst/>
          </a:prstGeom>
          <a:solidFill>
            <a:schemeClr val="bg1">
              <a:alpha val="10196"/>
            </a:schemeClr>
          </a:solidFill>
          <a:ln w="57150"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b="1" dirty="0" smtClean="0">
                <a:solidFill>
                  <a:schemeClr val="tx1"/>
                </a:solidFill>
                <a:latin typeface="A Gentle Touch" pitchFamily="2" charset="0"/>
                <a:ea typeface="A Gentle Touch" pitchFamily="2" charset="0"/>
              </a:rPr>
              <a:t>Florine</a:t>
            </a:r>
            <a:endParaRPr lang="fr-FR" sz="6000" b="1" dirty="0">
              <a:solidFill>
                <a:schemeClr val="tx1"/>
              </a:solidFill>
              <a:latin typeface="A Gentle Touch" pitchFamily="2" charset="0"/>
              <a:ea typeface="A Gentle Touch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286116" y="1571612"/>
            <a:ext cx="2571768" cy="1143008"/>
          </a:xfrm>
          <a:prstGeom prst="rect">
            <a:avLst/>
          </a:prstGeom>
          <a:solidFill>
            <a:schemeClr val="bg1">
              <a:alpha val="10196"/>
            </a:schemeClr>
          </a:solidFill>
          <a:ln w="57150"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b="1" dirty="0" smtClean="0">
                <a:solidFill>
                  <a:schemeClr val="tx1"/>
                </a:solidFill>
                <a:latin typeface="A Gentle Touch" pitchFamily="2" charset="0"/>
                <a:ea typeface="A Gentle Touch" pitchFamily="2" charset="0"/>
              </a:rPr>
              <a:t>Angelina</a:t>
            </a:r>
            <a:endParaRPr lang="fr-FR" sz="6000" b="1" dirty="0">
              <a:solidFill>
                <a:schemeClr val="tx1"/>
              </a:solidFill>
              <a:latin typeface="A Gentle Touch" pitchFamily="2" charset="0"/>
              <a:ea typeface="A Gentle Touch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357950" y="1571612"/>
            <a:ext cx="2571768" cy="1143008"/>
          </a:xfrm>
          <a:prstGeom prst="rect">
            <a:avLst/>
          </a:prstGeom>
          <a:solidFill>
            <a:schemeClr val="bg1">
              <a:alpha val="10196"/>
            </a:schemeClr>
          </a:solidFill>
          <a:ln w="57150"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b="1" dirty="0" smtClean="0">
                <a:solidFill>
                  <a:schemeClr val="tx1"/>
                </a:solidFill>
                <a:latin typeface="A Gentle Touch" pitchFamily="2" charset="0"/>
                <a:ea typeface="A Gentle Touch" pitchFamily="2" charset="0"/>
              </a:rPr>
              <a:t>Gaëlle</a:t>
            </a:r>
            <a:endParaRPr lang="fr-FR" sz="6000" b="1" dirty="0">
              <a:solidFill>
                <a:schemeClr val="tx1"/>
              </a:solidFill>
              <a:latin typeface="A Gentle Touch" pitchFamily="2" charset="0"/>
              <a:ea typeface="A Gentle Touch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14282" y="2857496"/>
            <a:ext cx="2571768" cy="1143008"/>
          </a:xfrm>
          <a:prstGeom prst="rect">
            <a:avLst/>
          </a:prstGeom>
          <a:solidFill>
            <a:schemeClr val="bg1">
              <a:alpha val="10196"/>
            </a:schemeClr>
          </a:solidFill>
          <a:ln w="57150"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b="1" dirty="0" smtClean="0">
                <a:solidFill>
                  <a:schemeClr val="tx1"/>
                </a:solidFill>
                <a:latin typeface="A Gentle Touch" pitchFamily="2" charset="0"/>
                <a:ea typeface="A Gentle Touch" pitchFamily="2" charset="0"/>
              </a:rPr>
              <a:t>Enzo A.P</a:t>
            </a:r>
            <a:endParaRPr lang="fr-FR" sz="6000" b="1" dirty="0">
              <a:solidFill>
                <a:schemeClr val="tx1"/>
              </a:solidFill>
              <a:latin typeface="A Gentle Touch" pitchFamily="2" charset="0"/>
              <a:ea typeface="A Gentle Touch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286116" y="2857496"/>
            <a:ext cx="2571768" cy="1143008"/>
          </a:xfrm>
          <a:prstGeom prst="rect">
            <a:avLst/>
          </a:prstGeom>
          <a:solidFill>
            <a:schemeClr val="bg1">
              <a:alpha val="20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b="1" dirty="0" smtClean="0">
                <a:solidFill>
                  <a:schemeClr val="tx1"/>
                </a:solidFill>
                <a:latin typeface="A Gentle Touch" pitchFamily="2" charset="0"/>
                <a:ea typeface="A Gentle Touch" pitchFamily="2" charset="0"/>
              </a:rPr>
              <a:t>Enzo P.</a:t>
            </a:r>
            <a:endParaRPr lang="fr-FR" sz="6000" b="1" dirty="0">
              <a:solidFill>
                <a:schemeClr val="tx1"/>
              </a:solidFill>
              <a:latin typeface="A Gentle Touch" pitchFamily="2" charset="0"/>
              <a:ea typeface="A Gentle Touch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357950" y="2857496"/>
            <a:ext cx="2571768" cy="1143008"/>
          </a:xfrm>
          <a:prstGeom prst="rect">
            <a:avLst/>
          </a:prstGeom>
          <a:solidFill>
            <a:schemeClr val="bg1">
              <a:alpha val="20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b="1" dirty="0" smtClean="0">
                <a:solidFill>
                  <a:schemeClr val="tx1"/>
                </a:solidFill>
                <a:latin typeface="A Gentle Touch" pitchFamily="2" charset="0"/>
                <a:ea typeface="A Gentle Touch" pitchFamily="2" charset="0"/>
              </a:rPr>
              <a:t>Enzo </a:t>
            </a:r>
            <a:r>
              <a:rPr lang="fr-FR" sz="6000" b="1" dirty="0" smtClean="0">
                <a:solidFill>
                  <a:schemeClr val="tx1"/>
                </a:solidFill>
                <a:latin typeface="A Gentle Touch" pitchFamily="2" charset="0"/>
                <a:ea typeface="A Gentle Touch" pitchFamily="2" charset="0"/>
              </a:rPr>
              <a:t>T.</a:t>
            </a:r>
            <a:endParaRPr lang="fr-FR" sz="6000" b="1" dirty="0">
              <a:solidFill>
                <a:schemeClr val="tx1"/>
              </a:solidFill>
              <a:latin typeface="A Gentle Touch" pitchFamily="2" charset="0"/>
              <a:ea typeface="A Gentle Touch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14282" y="4143380"/>
            <a:ext cx="2571768" cy="1143008"/>
          </a:xfrm>
          <a:prstGeom prst="rect">
            <a:avLst/>
          </a:prstGeom>
          <a:solidFill>
            <a:schemeClr val="bg1">
              <a:alpha val="20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b="1" dirty="0" smtClean="0">
                <a:solidFill>
                  <a:schemeClr val="tx1"/>
                </a:solidFill>
                <a:latin typeface="A Gentle Touch" pitchFamily="2" charset="0"/>
                <a:ea typeface="A Gentle Touch" pitchFamily="2" charset="0"/>
              </a:rPr>
              <a:t>Marius</a:t>
            </a:r>
            <a:endParaRPr lang="fr-FR" sz="6000" b="1" dirty="0">
              <a:solidFill>
                <a:schemeClr val="tx1"/>
              </a:solidFill>
              <a:latin typeface="A Gentle Touch" pitchFamily="2" charset="0"/>
              <a:ea typeface="A Gentle Touch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214678" y="4143380"/>
            <a:ext cx="2571768" cy="1143008"/>
          </a:xfrm>
          <a:prstGeom prst="rect">
            <a:avLst/>
          </a:prstGeom>
          <a:solidFill>
            <a:schemeClr val="bg1">
              <a:alpha val="20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b="1" dirty="0" smtClean="0">
                <a:solidFill>
                  <a:schemeClr val="tx1"/>
                </a:solidFill>
                <a:latin typeface="A Gentle Touch" pitchFamily="2" charset="0"/>
                <a:ea typeface="A Gentle Touch" pitchFamily="2" charset="0"/>
              </a:rPr>
              <a:t>Sophia</a:t>
            </a:r>
            <a:endParaRPr lang="fr-FR" sz="6000" b="1" dirty="0">
              <a:solidFill>
                <a:schemeClr val="tx1"/>
              </a:solidFill>
              <a:latin typeface="A Gentle Touch" pitchFamily="2" charset="0"/>
              <a:ea typeface="A Gentle Touch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357950" y="4143380"/>
            <a:ext cx="2571768" cy="1143008"/>
          </a:xfrm>
          <a:prstGeom prst="rect">
            <a:avLst/>
          </a:prstGeom>
          <a:solidFill>
            <a:schemeClr val="bg1">
              <a:alpha val="20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b="1" dirty="0" smtClean="0">
                <a:solidFill>
                  <a:schemeClr val="tx1"/>
                </a:solidFill>
                <a:latin typeface="A Gentle Touch" pitchFamily="2" charset="0"/>
                <a:ea typeface="A Gentle Touch" pitchFamily="2" charset="0"/>
              </a:rPr>
              <a:t>Emma</a:t>
            </a:r>
            <a:endParaRPr lang="fr-FR" sz="6000" b="1" dirty="0">
              <a:solidFill>
                <a:schemeClr val="tx1"/>
              </a:solidFill>
              <a:latin typeface="A Gentle Touch" pitchFamily="2" charset="0"/>
              <a:ea typeface="A Gentle Touch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14282" y="5429264"/>
            <a:ext cx="2571768" cy="1143008"/>
          </a:xfrm>
          <a:prstGeom prst="rect">
            <a:avLst/>
          </a:prstGeom>
          <a:solidFill>
            <a:schemeClr val="bg1">
              <a:alpha val="20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b="1" dirty="0" smtClean="0">
                <a:solidFill>
                  <a:schemeClr val="tx1"/>
                </a:solidFill>
                <a:latin typeface="A Gentle Touch" pitchFamily="2" charset="0"/>
                <a:ea typeface="A Gentle Touch" pitchFamily="2" charset="0"/>
              </a:rPr>
              <a:t>Emie</a:t>
            </a:r>
            <a:endParaRPr lang="fr-FR" sz="6000" b="1" dirty="0">
              <a:solidFill>
                <a:schemeClr val="tx1"/>
              </a:solidFill>
              <a:latin typeface="A Gentle Touch" pitchFamily="2" charset="0"/>
              <a:ea typeface="A Gentle Touch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214678" y="5429264"/>
            <a:ext cx="2571768" cy="1143008"/>
          </a:xfrm>
          <a:prstGeom prst="rect">
            <a:avLst/>
          </a:prstGeom>
          <a:solidFill>
            <a:schemeClr val="bg1">
              <a:alpha val="20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b="1" dirty="0" smtClean="0">
                <a:solidFill>
                  <a:schemeClr val="tx1"/>
                </a:solidFill>
                <a:latin typeface="A Gentle Touch" pitchFamily="2" charset="0"/>
                <a:ea typeface="A Gentle Touch" pitchFamily="2" charset="0"/>
              </a:rPr>
              <a:t>Yohann</a:t>
            </a:r>
            <a:endParaRPr lang="fr-FR" sz="6000" b="1" dirty="0">
              <a:solidFill>
                <a:schemeClr val="tx1"/>
              </a:solidFill>
              <a:latin typeface="A Gentle Touch" pitchFamily="2" charset="0"/>
              <a:ea typeface="A Gentle Touch" pitchFamily="2" charset="0"/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7286644" y="6488668"/>
            <a:ext cx="18573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dirty="0" smtClean="0">
                <a:solidFill>
                  <a:schemeClr val="bg1">
                    <a:lumMod val="50000"/>
                  </a:schemeClr>
                </a:solidFill>
                <a:latin typeface="123Marker" pitchFamily="2" charset="0"/>
                <a:ea typeface="123Marker" pitchFamily="2" charset="0"/>
              </a:rPr>
              <a:t>Christall’Ecole</a:t>
            </a:r>
            <a:endParaRPr lang="fr-FR" sz="1600" dirty="0">
              <a:solidFill>
                <a:schemeClr val="bg1">
                  <a:lumMod val="50000"/>
                </a:schemeClr>
              </a:solidFill>
              <a:latin typeface="123Marker" pitchFamily="2" charset="0"/>
              <a:ea typeface="123Marker" pitchFamily="2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14282" y="285728"/>
            <a:ext cx="2571768" cy="1143008"/>
          </a:xfrm>
          <a:prstGeom prst="rect">
            <a:avLst/>
          </a:prstGeom>
          <a:solidFill>
            <a:schemeClr val="bg1">
              <a:alpha val="10196"/>
            </a:schemeClr>
          </a:solidFill>
          <a:ln w="57150">
            <a:solidFill>
              <a:srgbClr val="FFD6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b="1" dirty="0" smtClean="0">
                <a:solidFill>
                  <a:schemeClr val="tx1"/>
                </a:solidFill>
                <a:latin typeface="A Gentle Touch" pitchFamily="2" charset="0"/>
                <a:ea typeface="A Gentle Touch" pitchFamily="2" charset="0"/>
              </a:rPr>
              <a:t>Keycia</a:t>
            </a:r>
            <a:endParaRPr lang="fr-FR" sz="6000" b="1" dirty="0">
              <a:solidFill>
                <a:schemeClr val="tx1"/>
              </a:solidFill>
              <a:latin typeface="A Gentle Touch" pitchFamily="2" charset="0"/>
              <a:ea typeface="A Gentle Touch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286116" y="285728"/>
            <a:ext cx="2571768" cy="1143008"/>
          </a:xfrm>
          <a:prstGeom prst="rect">
            <a:avLst/>
          </a:prstGeom>
          <a:solidFill>
            <a:schemeClr val="bg1">
              <a:alpha val="10196"/>
            </a:schemeClr>
          </a:solidFill>
          <a:ln w="57150">
            <a:solidFill>
              <a:srgbClr val="FFD6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b="1" dirty="0" smtClean="0">
                <a:solidFill>
                  <a:schemeClr val="tx1"/>
                </a:solidFill>
                <a:latin typeface="A Gentle Touch" pitchFamily="2" charset="0"/>
                <a:ea typeface="A Gentle Touch" pitchFamily="2" charset="0"/>
              </a:rPr>
              <a:t>Maya</a:t>
            </a:r>
            <a:endParaRPr lang="fr-FR" sz="6000" b="1" dirty="0">
              <a:solidFill>
                <a:schemeClr val="tx1"/>
              </a:solidFill>
              <a:latin typeface="A Gentle Touch" pitchFamily="2" charset="0"/>
              <a:ea typeface="A Gentle Touch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357950" y="285728"/>
            <a:ext cx="2571768" cy="1143008"/>
          </a:xfrm>
          <a:prstGeom prst="rect">
            <a:avLst/>
          </a:prstGeom>
          <a:solidFill>
            <a:schemeClr val="bg1">
              <a:alpha val="10196"/>
            </a:schemeClr>
          </a:solidFill>
          <a:ln w="57150">
            <a:solidFill>
              <a:srgbClr val="FFD6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b="1" dirty="0" err="1" smtClean="0">
                <a:solidFill>
                  <a:schemeClr val="tx1"/>
                </a:solidFill>
                <a:latin typeface="A Gentle Touch" pitchFamily="2" charset="0"/>
                <a:ea typeface="A Gentle Touch" pitchFamily="2" charset="0"/>
              </a:rPr>
              <a:t>Charlyne</a:t>
            </a:r>
            <a:endParaRPr lang="fr-FR" sz="6000" b="1" dirty="0">
              <a:solidFill>
                <a:schemeClr val="tx1"/>
              </a:solidFill>
              <a:latin typeface="A Gentle Touch" pitchFamily="2" charset="0"/>
              <a:ea typeface="A Gentle Touch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14282" y="1571612"/>
            <a:ext cx="2571768" cy="1143008"/>
          </a:xfrm>
          <a:prstGeom prst="rect">
            <a:avLst/>
          </a:prstGeom>
          <a:solidFill>
            <a:schemeClr val="bg1">
              <a:alpha val="10196"/>
            </a:schemeClr>
          </a:solidFill>
          <a:ln w="57150">
            <a:solidFill>
              <a:srgbClr val="FFD6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b="1" dirty="0" smtClean="0">
                <a:solidFill>
                  <a:schemeClr val="tx1"/>
                </a:solidFill>
                <a:latin typeface="A Gentle Touch" pitchFamily="2" charset="0"/>
                <a:ea typeface="A Gentle Touch" pitchFamily="2" charset="0"/>
              </a:rPr>
              <a:t>Laura</a:t>
            </a:r>
            <a:endParaRPr lang="fr-FR" sz="6000" b="1" dirty="0">
              <a:solidFill>
                <a:schemeClr val="tx1"/>
              </a:solidFill>
              <a:latin typeface="A Gentle Touch" pitchFamily="2" charset="0"/>
              <a:ea typeface="A Gentle Touch" pitchFamily="2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286116" y="1571612"/>
            <a:ext cx="2571768" cy="1143008"/>
          </a:xfrm>
          <a:prstGeom prst="rect">
            <a:avLst/>
          </a:prstGeom>
          <a:solidFill>
            <a:schemeClr val="bg1">
              <a:alpha val="10196"/>
            </a:schemeClr>
          </a:solidFill>
          <a:ln w="57150">
            <a:solidFill>
              <a:srgbClr val="FFD6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b="1" dirty="0" err="1" smtClean="0">
                <a:solidFill>
                  <a:schemeClr val="tx1"/>
                </a:solidFill>
                <a:latin typeface="A Gentle Touch" pitchFamily="2" charset="0"/>
                <a:ea typeface="A Gentle Touch" pitchFamily="2" charset="0"/>
              </a:rPr>
              <a:t>Matthis</a:t>
            </a:r>
            <a:endParaRPr lang="fr-FR" sz="6000" b="1" dirty="0">
              <a:solidFill>
                <a:schemeClr val="tx1"/>
              </a:solidFill>
              <a:latin typeface="A Gentle Touch" pitchFamily="2" charset="0"/>
              <a:ea typeface="A Gentle Touch" pitchFamily="2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357950" y="1571612"/>
            <a:ext cx="2571768" cy="1143008"/>
          </a:xfrm>
          <a:prstGeom prst="rect">
            <a:avLst/>
          </a:prstGeom>
          <a:solidFill>
            <a:schemeClr val="bg1">
              <a:alpha val="10196"/>
            </a:schemeClr>
          </a:solidFill>
          <a:ln w="57150">
            <a:solidFill>
              <a:srgbClr val="FFD6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b="1" dirty="0" smtClean="0">
                <a:solidFill>
                  <a:schemeClr val="tx1"/>
                </a:solidFill>
                <a:latin typeface="A Gentle Touch" pitchFamily="2" charset="0"/>
                <a:ea typeface="A Gentle Touch" pitchFamily="2" charset="0"/>
              </a:rPr>
              <a:t>Estelle</a:t>
            </a:r>
            <a:endParaRPr lang="fr-FR" sz="6000" b="1" dirty="0">
              <a:solidFill>
                <a:schemeClr val="tx1"/>
              </a:solidFill>
              <a:latin typeface="A Gentle Touch" pitchFamily="2" charset="0"/>
              <a:ea typeface="A Gentle Touch" pitchFamily="2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14282" y="2857496"/>
            <a:ext cx="2571768" cy="1143008"/>
          </a:xfrm>
          <a:prstGeom prst="rect">
            <a:avLst/>
          </a:prstGeom>
          <a:solidFill>
            <a:schemeClr val="bg1">
              <a:alpha val="40000"/>
            </a:schemeClr>
          </a:solidFill>
          <a:ln w="57150">
            <a:solidFill>
              <a:srgbClr val="66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b="1" dirty="0" smtClean="0">
                <a:solidFill>
                  <a:schemeClr val="tx1"/>
                </a:solidFill>
                <a:latin typeface="A Gentle Touch" pitchFamily="2" charset="0"/>
                <a:ea typeface="A Gentle Touch" pitchFamily="2" charset="0"/>
              </a:rPr>
              <a:t>Manon</a:t>
            </a:r>
            <a:endParaRPr lang="fr-FR" sz="6000" b="1" dirty="0">
              <a:solidFill>
                <a:schemeClr val="tx1"/>
              </a:solidFill>
              <a:latin typeface="A Gentle Touch" pitchFamily="2" charset="0"/>
              <a:ea typeface="A Gentle Touch" pitchFamily="2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286116" y="2857496"/>
            <a:ext cx="2571768" cy="1143008"/>
          </a:xfrm>
          <a:prstGeom prst="rect">
            <a:avLst/>
          </a:prstGeom>
          <a:solidFill>
            <a:schemeClr val="bg1">
              <a:alpha val="40000"/>
            </a:schemeClr>
          </a:solidFill>
          <a:ln w="57150">
            <a:solidFill>
              <a:srgbClr val="66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b="1" dirty="0" smtClean="0">
                <a:solidFill>
                  <a:schemeClr val="tx1"/>
                </a:solidFill>
                <a:latin typeface="A Gentle Touch" pitchFamily="2" charset="0"/>
                <a:ea typeface="A Gentle Touch" pitchFamily="2" charset="0"/>
              </a:rPr>
              <a:t>Mathis</a:t>
            </a:r>
            <a:endParaRPr lang="fr-FR" sz="6000" b="1" dirty="0">
              <a:solidFill>
                <a:schemeClr val="tx1"/>
              </a:solidFill>
              <a:latin typeface="A Gentle Touch" pitchFamily="2" charset="0"/>
              <a:ea typeface="A Gentle Touch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357950" y="2857496"/>
            <a:ext cx="2571768" cy="1143008"/>
          </a:xfrm>
          <a:prstGeom prst="rect">
            <a:avLst/>
          </a:prstGeom>
          <a:solidFill>
            <a:schemeClr val="bg1">
              <a:alpha val="40000"/>
            </a:schemeClr>
          </a:solidFill>
          <a:ln w="57150">
            <a:solidFill>
              <a:srgbClr val="66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b="1" dirty="0" smtClean="0">
                <a:solidFill>
                  <a:schemeClr val="tx1"/>
                </a:solidFill>
                <a:latin typeface="A Gentle Touch" pitchFamily="2" charset="0"/>
                <a:ea typeface="A Gentle Touch" pitchFamily="2" charset="0"/>
              </a:rPr>
              <a:t>Capucine</a:t>
            </a:r>
            <a:endParaRPr lang="fr-FR" sz="6000" b="1" dirty="0">
              <a:solidFill>
                <a:schemeClr val="tx1"/>
              </a:solidFill>
              <a:latin typeface="A Gentle Touch" pitchFamily="2" charset="0"/>
              <a:ea typeface="A Gentle Touch" pitchFamily="2" charset="0"/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7286644" y="6488668"/>
            <a:ext cx="18573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dirty="0" smtClean="0">
                <a:solidFill>
                  <a:schemeClr val="bg1">
                    <a:lumMod val="50000"/>
                  </a:schemeClr>
                </a:solidFill>
                <a:latin typeface="123Marker" pitchFamily="2" charset="0"/>
                <a:ea typeface="123Marker" pitchFamily="2" charset="0"/>
              </a:rPr>
              <a:t>Christall’Ecole</a:t>
            </a:r>
            <a:endParaRPr lang="fr-FR" sz="1600" dirty="0">
              <a:solidFill>
                <a:schemeClr val="bg1">
                  <a:lumMod val="50000"/>
                </a:schemeClr>
              </a:solidFill>
              <a:latin typeface="123Marker" pitchFamily="2" charset="0"/>
              <a:ea typeface="123Marker" pitchFamily="2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73</Words>
  <Application>Microsoft Office PowerPoint</Application>
  <PresentationFormat>Affichage à l'écran (4:3)</PresentationFormat>
  <Paragraphs>39</Paragraphs>
  <Slides>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Ophélie</dc:creator>
  <cp:lastModifiedBy>Ophélie</cp:lastModifiedBy>
  <cp:revision>9</cp:revision>
  <dcterms:created xsi:type="dcterms:W3CDTF">2016-07-17T12:37:48Z</dcterms:created>
  <dcterms:modified xsi:type="dcterms:W3CDTF">2016-07-17T13:50:19Z</dcterms:modified>
</cp:coreProperties>
</file>