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100139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6" autoAdjust="0"/>
  </p:normalViewPr>
  <p:slideViewPr>
    <p:cSldViewPr>
      <p:cViewPr varScale="1">
        <p:scale>
          <a:sx n="60" d="100"/>
          <a:sy n="60" d="100"/>
        </p:scale>
        <p:origin x="-2534" y="-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0710E-5443-4F42-BCC5-8CF73CE10D3E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41D69-502E-4168-8879-CD8D43E6DA6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0" y="0"/>
            <a:ext cx="7218040" cy="9144000"/>
            <a:chOff x="0" y="0"/>
            <a:chExt cx="7218040" cy="9144000"/>
          </a:xfrm>
        </p:grpSpPr>
        <p:grpSp>
          <p:nvGrpSpPr>
            <p:cNvPr id="9" name="Groupe 8"/>
            <p:cNvGrpSpPr/>
            <p:nvPr/>
          </p:nvGrpSpPr>
          <p:grpSpPr>
            <a:xfrm>
              <a:off x="0" y="0"/>
              <a:ext cx="7146032" cy="9144000"/>
              <a:chOff x="0" y="0"/>
              <a:chExt cx="7146032" cy="91440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260648" y="251520"/>
                <a:ext cx="6408712" cy="86409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ZoneTexte 5"/>
              <p:cNvSpPr txBox="1"/>
              <p:nvPr/>
            </p:nvSpPr>
            <p:spPr>
              <a:xfrm>
                <a:off x="764704" y="1043608"/>
                <a:ext cx="28803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u="sng" dirty="0" err="1" smtClean="0">
                    <a:solidFill>
                      <a:srgbClr val="92D050"/>
                    </a:solidFill>
                    <a:latin typeface="Fontocide" pitchFamily="2" charset="0"/>
                  </a:rPr>
                  <a:t>Recreations</a:t>
                </a:r>
                <a:endParaRPr lang="fr-FR" sz="2400" u="sng" dirty="0">
                  <a:solidFill>
                    <a:srgbClr val="92D050"/>
                  </a:solidFill>
                  <a:latin typeface="Fontocide" pitchFamily="2" charset="0"/>
                </a:endParaRPr>
              </a:p>
            </p:txBody>
          </p:sp>
          <p:sp>
            <p:nvSpPr>
              <p:cNvPr id="8" name="ZoneTexte 7"/>
              <p:cNvSpPr txBox="1"/>
              <p:nvPr/>
            </p:nvSpPr>
            <p:spPr>
              <a:xfrm>
                <a:off x="836712" y="2843808"/>
                <a:ext cx="27363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u="sng" dirty="0" smtClean="0">
                    <a:solidFill>
                      <a:schemeClr val="accent6"/>
                    </a:solidFill>
                    <a:latin typeface="Fontocide" pitchFamily="2" charset="0"/>
                  </a:rPr>
                  <a:t>Classe</a:t>
                </a:r>
                <a:endParaRPr lang="fr-FR" sz="2400" u="sng" dirty="0">
                  <a:solidFill>
                    <a:schemeClr val="accent6"/>
                  </a:solidFill>
                  <a:latin typeface="Fontocide" pitchFamily="2" charset="0"/>
                </a:endParaRPr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908720" y="5652120"/>
                <a:ext cx="27363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u="sng" dirty="0" smtClean="0">
                    <a:solidFill>
                      <a:schemeClr val="accent5"/>
                    </a:solidFill>
                    <a:latin typeface="Fontocide" pitchFamily="2" charset="0"/>
                  </a:rPr>
                  <a:t>Ludique</a:t>
                </a:r>
                <a:endParaRPr lang="fr-FR" sz="2400" u="sng" dirty="0">
                  <a:solidFill>
                    <a:schemeClr val="accent5"/>
                  </a:solidFill>
                  <a:latin typeface="Fontocide" pitchFamily="2" charset="0"/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8494713"/>
                <a:ext cx="4316413" cy="6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DFB"/>
                  </a:clrFrom>
                  <a:clrTo>
                    <a:srgbClr val="FEFDFB">
                      <a:alpha val="0"/>
                    </a:srgbClr>
                  </a:clrTo>
                </a:clrChange>
              </a:blip>
              <a:srcRect l="40578"/>
              <a:stretch>
                <a:fillRect/>
              </a:stretch>
            </p:blipFill>
            <p:spPr bwMode="auto">
              <a:xfrm rot="10800000">
                <a:off x="4293095" y="0"/>
                <a:ext cx="2564904" cy="6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0800000">
                <a:off x="0" y="0"/>
                <a:ext cx="4316413" cy="6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DFDFD"/>
                  </a:clrFrom>
                  <a:clrTo>
                    <a:srgbClr val="FDFDFD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5400000">
                <a:off x="-1833563" y="6117531"/>
                <a:ext cx="4316413" cy="6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6200000">
                <a:off x="4375150" y="1833563"/>
                <a:ext cx="4316413" cy="6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DFDFD"/>
                  </a:clrFrom>
                  <a:clrTo>
                    <a:srgbClr val="FDFDFD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5400000">
                <a:off x="-1833563" y="1833563"/>
                <a:ext cx="4316413" cy="6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03B7F4"/>
                  </a:clrFrom>
                  <a:clrTo>
                    <a:srgbClr val="03B7F4">
                      <a:alpha val="0"/>
                    </a:srgbClr>
                  </a:clrTo>
                </a:clrChange>
              </a:blip>
              <a:srcRect r="40578"/>
              <a:stretch>
                <a:fillRect/>
              </a:stretch>
            </p:blipFill>
            <p:spPr bwMode="auto">
              <a:xfrm>
                <a:off x="4293096" y="8494713"/>
                <a:ext cx="2564904" cy="6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6200000">
                <a:off x="4375150" y="6117531"/>
                <a:ext cx="4316413" cy="6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" name="ZoneTexte 3"/>
              <p:cNvSpPr txBox="1"/>
              <p:nvPr/>
            </p:nvSpPr>
            <p:spPr>
              <a:xfrm rot="441485">
                <a:off x="3675783" y="446698"/>
                <a:ext cx="2732462" cy="871359"/>
              </a:xfrm>
              <a:prstGeom prst="roundRect">
                <a:avLst>
                  <a:gd name="adj" fmla="val 45185"/>
                </a:avLst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  <a:effectLst>
                <a:outerShdw blurRad="50800" dist="152400" dir="5400000" algn="t" rotWithShape="0">
                  <a:schemeClr val="accent5">
                    <a:alpha val="40000"/>
                  </a:scheme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fr-FR" sz="3600" dirty="0" smtClean="0">
                    <a:solidFill>
                      <a:srgbClr val="FF0000"/>
                    </a:solidFill>
                    <a:latin typeface="Fontocide" pitchFamily="2" charset="0"/>
                  </a:rPr>
                  <a:t>JOKERS</a:t>
                </a:r>
                <a:endParaRPr lang="fr-FR" sz="3600" dirty="0">
                  <a:solidFill>
                    <a:srgbClr val="FF0000"/>
                  </a:solidFill>
                  <a:latin typeface="Fontocide" pitchFamily="2" charset="0"/>
                </a:endParaRPr>
              </a:p>
            </p:txBody>
          </p:sp>
          <p:pic>
            <p:nvPicPr>
              <p:cNvPr id="1030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33056" y="190770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24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877272" y="226774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25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221088" y="190770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26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301208" y="226774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27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589240" y="226774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28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373216" y="6804248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29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661248" y="6804248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30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949280" y="6804248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31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76872" y="802838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32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564904" y="802838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33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52936" y="802838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34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293096" y="5148064"/>
                <a:ext cx="288032" cy="296988"/>
              </a:xfrm>
              <a:prstGeom prst="rect">
                <a:avLst/>
              </a:prstGeom>
              <a:noFill/>
            </p:spPr>
          </p:pic>
          <p:pic>
            <p:nvPicPr>
              <p:cNvPr id="35" name="Picture 6" descr="https://encrypted-tbn0.google.com/images?q=tbn:ANd9GcTZqYWPDCDOetyvuYvvqJfgjPhj6Tr_lePgOcj-Jds2f20BZ_5K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581128" y="5148064"/>
                <a:ext cx="288032" cy="296988"/>
              </a:xfrm>
              <a:prstGeom prst="rect">
                <a:avLst/>
              </a:prstGeom>
              <a:noFill/>
            </p:spPr>
          </p:pic>
          <p:sp>
            <p:nvSpPr>
              <p:cNvPr id="11" name="ZoneTexte 10"/>
              <p:cNvSpPr txBox="1"/>
              <p:nvPr/>
            </p:nvSpPr>
            <p:spPr>
              <a:xfrm>
                <a:off x="620688" y="6084168"/>
                <a:ext cx="6525344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1600" dirty="0" smtClean="0">
                    <a:latin typeface="Century Gothic" pitchFamily="34" charset="0"/>
                  </a:rPr>
                  <a:t>Choisir son temps libre en premier.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1600" dirty="0" smtClean="0">
                    <a:latin typeface="Century Gothic" pitchFamily="34" charset="0"/>
                  </a:rPr>
                  <a:t>Faire un temps libre supplémentaire pendant la semaine.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1600" dirty="0" smtClean="0">
                    <a:latin typeface="Century Gothic" pitchFamily="34" charset="0"/>
                  </a:rPr>
                  <a:t>Assistant de la maîtresse.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1600" dirty="0" smtClean="0">
                    <a:latin typeface="Century Gothic" pitchFamily="34" charset="0"/>
                  </a:rPr>
                  <a:t>Se faire vouvoyer pendant une journée.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1600" dirty="0" smtClean="0">
                    <a:latin typeface="Century Gothic" pitchFamily="34" charset="0"/>
                  </a:rPr>
                  <a:t>Amener un objet à l’école pour le présenter.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1600" dirty="0" smtClean="0">
                    <a:latin typeface="Century Gothic" pitchFamily="34" charset="0"/>
                  </a:rPr>
                  <a:t>Faire un goûter.</a:t>
                </a:r>
              </a:p>
            </p:txBody>
          </p:sp>
        </p:grpSp>
        <p:sp>
          <p:nvSpPr>
            <p:cNvPr id="5" name="ZoneTexte 4"/>
            <p:cNvSpPr txBox="1"/>
            <p:nvPr/>
          </p:nvSpPr>
          <p:spPr>
            <a:xfrm>
              <a:off x="620688" y="3275856"/>
              <a:ext cx="659735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Echanger sa place avec qui on veut.</a:t>
              </a:r>
            </a:p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Ne pas faire ses devoirs écrits (un soir).</a:t>
              </a:r>
            </a:p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Ne pas faire une punition.</a:t>
              </a:r>
            </a:p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Faire une pause de 5 mn pendant le plan de travail.</a:t>
              </a:r>
            </a:p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Présenter un exposé.</a:t>
              </a:r>
            </a:p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Allonger la séance d’EPS de 15 mn.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20688" y="1475656"/>
              <a:ext cx="6597352" cy="1153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Rester dans la classe pendant la récréation.</a:t>
              </a:r>
            </a:p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Rallonger la récréation de 5 mn.</a:t>
              </a:r>
            </a:p>
            <a:p>
              <a:pPr>
                <a:lnSpc>
                  <a:spcPct val="150000"/>
                </a:lnSpc>
              </a:pPr>
              <a:r>
                <a:rPr lang="fr-FR" sz="1600" dirty="0" smtClean="0">
                  <a:latin typeface="Century Gothic" pitchFamily="34" charset="0"/>
                </a:rPr>
                <a:t>Toute le classe fait la récréation dans la classe.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260648" y="251520"/>
            <a:ext cx="6408712" cy="8640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580" y="314294"/>
            <a:ext cx="431641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3B7F4"/>
              </a:clrFrom>
              <a:clrTo>
                <a:srgbClr val="03B7F4">
                  <a:alpha val="0"/>
                </a:srgbClr>
              </a:clrTo>
            </a:clrChange>
          </a:blip>
          <a:srcRect r="40578"/>
          <a:stretch>
            <a:fillRect/>
          </a:stretch>
        </p:blipFill>
        <p:spPr bwMode="auto">
          <a:xfrm>
            <a:off x="294580" y="305465"/>
            <a:ext cx="2564904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395823"/>
              </p:ext>
            </p:extLst>
          </p:nvPr>
        </p:nvGraphicFramePr>
        <p:xfrm>
          <a:off x="260648" y="1024603"/>
          <a:ext cx="6408714" cy="7867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560"/>
                <a:gridCol w="327596"/>
                <a:gridCol w="327596"/>
                <a:gridCol w="328193"/>
                <a:gridCol w="327596"/>
                <a:gridCol w="327596"/>
                <a:gridCol w="328193"/>
                <a:gridCol w="327000"/>
                <a:gridCol w="327000"/>
                <a:gridCol w="327596"/>
                <a:gridCol w="327000"/>
                <a:gridCol w="327000"/>
                <a:gridCol w="327596"/>
                <a:gridCol w="327000"/>
                <a:gridCol w="327000"/>
                <a:gridCol w="327596"/>
                <a:gridCol w="327000"/>
                <a:gridCol w="327596"/>
              </a:tblGrid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067" marR="620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 rot="441485">
            <a:off x="4080992" y="194430"/>
            <a:ext cx="2732462" cy="871359"/>
          </a:xfrm>
          <a:prstGeom prst="roundRect">
            <a:avLst>
              <a:gd name="adj" fmla="val 45185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152400" dir="5400000" algn="t" rotWithShape="0">
              <a:schemeClr val="accent5">
                <a:alpha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Fontocide" pitchFamily="2" charset="0"/>
              </a:rPr>
              <a:t>JOKERS</a:t>
            </a:r>
            <a:endParaRPr lang="fr-FR" sz="3600" dirty="0">
              <a:solidFill>
                <a:srgbClr val="FF0000"/>
              </a:solidFill>
              <a:latin typeface="Fontocid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58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119</Words>
  <Application>Microsoft Office PowerPoint</Application>
  <PresentationFormat>Affichage à l'écran (4:3)</PresentationFormat>
  <Paragraphs>411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BP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Nathalie</dc:creator>
  <cp:lastModifiedBy>Nathalie</cp:lastModifiedBy>
  <cp:revision>14</cp:revision>
  <dcterms:created xsi:type="dcterms:W3CDTF">2012-09-15T12:48:43Z</dcterms:created>
  <dcterms:modified xsi:type="dcterms:W3CDTF">2015-08-26T06:23:12Z</dcterms:modified>
</cp:coreProperties>
</file>