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09/08/2020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de multiplication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9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8A3BBF-E610-41D7-BADF-08E6212B14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4"/>
    </mc:Choice>
    <mc:Fallback>
      <p:transition spd="slow" advTm="7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F3D7E11-CE77-40C8-A251-914279F8C8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17"/>
    </mc:Choice>
    <mc:Fallback>
      <p:transition spd="slow" advTm="6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EC1151B-B307-41C8-8582-4AC8AE2DC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52"/>
    </mc:Choice>
    <mc:Fallback>
      <p:transition spd="slow" advTm="82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3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87F7B13-3872-4459-9C4A-F4826F4AE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46"/>
    </mc:Choice>
    <mc:Fallback>
      <p:transition spd="slow" advTm="7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F4AC09F-58AB-40A0-BDBF-AE14B7D7FC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40"/>
    </mc:Choice>
    <mc:Fallback>
      <p:transition spd="slow" advTm="6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6BB87E-7508-49E7-BEAB-32A4FD823A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0"/>
    </mc:Choice>
    <mc:Fallback>
      <p:transition spd="slow" advTm="8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2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246B520-B108-4972-A195-E5FFF04A6F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29"/>
    </mc:Choice>
    <mc:Fallback>
      <p:transition spd="slow" advTm="74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9858FFA-CFF4-4E33-AFF4-192A583562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03"/>
    </mc:Choice>
    <mc:Fallback>
      <p:transition spd="slow" advTm="6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42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F3641BD-22B0-44AB-8DC3-018A24DCC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4"/>
    </mc:Choice>
    <mc:Fallback>
      <p:transition spd="slow" advTm="7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7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21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2117C3E5-B2C8-4A8A-9DD7-70505731B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46"/>
    </mc:Choice>
    <mc:Fallback>
      <p:transition spd="slow" advTm="7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40B5E86-E09D-4050-9502-1165F5A10C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69"/>
    </mc:Choice>
    <mc:Fallback>
      <p:transition spd="slow" advTm="6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Sarah a distribué des images à ses 5 copines. Elle a donné 10 images en tout.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d’images a eu chacune des amies de Sarah 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0055F7-22A9-4761-B7F1-4AD6BB2EC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89"/>
    </mc:Choice>
    <mc:Fallback>
      <p:transition spd="slow" advTm="16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60556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 images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F634B4-B65D-4D25-BF20-D647A0365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5"/>
    </mc:Choice>
    <mc:Fallback>
      <p:transition spd="slow" advTm="7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5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0CE68AD-2A74-4AA5-9BE5-E0A2762846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6"/>
    </mc:Choice>
    <mc:Fallback>
      <p:transition spd="slow" advTm="7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x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C1E73FF-8BB5-488C-8282-FE0A05369F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9"/>
    </mc:Choice>
    <mc:Fallback>
      <p:transition spd="slow" advTm="6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074A3A8-2AAC-4DA0-9661-231B18145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1"/>
    </mc:Choice>
    <mc:Fallback>
      <p:transition spd="slow" advTm="78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x 10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4BB295B-BE95-4CF6-BFF4-0E87A4C85E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9"/>
    </mc:Choice>
    <mc:Fallback>
      <p:transition spd="slow" advTm="7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x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9D541B8-1647-473B-AB22-E843B6174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7"/>
    </mc:Choice>
    <mc:Fallback>
      <p:transition spd="slow" advTm="6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x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34EEFD2-4BC6-4937-AA34-248071624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09"/>
    </mc:Choice>
    <mc:Fallback>
      <p:transition spd="slow" advTm="7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183</Words>
  <Application>Microsoft Office PowerPoint</Application>
  <PresentationFormat>Affichage à l'écran (4:3)</PresentationFormat>
  <Paragraphs>74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Maiandra GD</vt:lpstr>
      <vt:lpstr>Thème Office</vt:lpstr>
      <vt:lpstr>Connaître les tables de multiplication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156</cp:revision>
  <dcterms:created xsi:type="dcterms:W3CDTF">2013-01-27T09:55:18Z</dcterms:created>
  <dcterms:modified xsi:type="dcterms:W3CDTF">2020-08-09T14:03:55Z</dcterms:modified>
</cp:coreProperties>
</file>