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906000" cy="6858000" type="A4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4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742950" y="1122362"/>
            <a:ext cx="84201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38250" y="3602037"/>
            <a:ext cx="74295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1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 txBox="1">
            <a:spLocks noGrp="1"/>
          </p:cNvSpPr>
          <p:nvPr>
            <p:ph type="title"/>
          </p:nvPr>
        </p:nvSpPr>
        <p:spPr>
          <a:xfrm>
            <a:off x="675878" y="1709740"/>
            <a:ext cx="8543926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3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75878" y="4589464"/>
            <a:ext cx="8543926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9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681037" y="1825625"/>
            <a:ext cx="4210051" cy="4351338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e du titre"/>
          <p:cNvSpPr txBox="1">
            <a:spLocks noGrp="1"/>
          </p:cNvSpPr>
          <p:nvPr>
            <p:ph type="title"/>
          </p:nvPr>
        </p:nvSpPr>
        <p:spPr>
          <a:xfrm>
            <a:off x="682328" y="365127"/>
            <a:ext cx="8543926" cy="1325563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82328" y="1681163"/>
            <a:ext cx="4190703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5014912" y="1681163"/>
            <a:ext cx="4211341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e du titre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Texte du titre</a:t>
            </a:r>
          </a:p>
        </p:txBody>
      </p:sp>
      <p:sp>
        <p:nvSpPr>
          <p:cNvPr id="73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4211339" y="987427"/>
            <a:ext cx="5014914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e du titre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Texte du titre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4211339" y="987427"/>
            <a:ext cx="5014914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681037" y="365127"/>
            <a:ext cx="8543926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681037" y="1825625"/>
            <a:ext cx="8543926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966339" y="6404294"/>
            <a:ext cx="258625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90" y="0"/>
            <a:ext cx="991969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ZoneTexte 2"/>
          <p:cNvSpPr txBox="1"/>
          <p:nvPr/>
        </p:nvSpPr>
        <p:spPr>
          <a:xfrm>
            <a:off x="2907719" y="-1"/>
            <a:ext cx="4166244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t>PRINTEMPS</a:t>
            </a:r>
          </a:p>
        </p:txBody>
      </p:sp>
      <p:graphicFrame>
        <p:nvGraphicFramePr>
          <p:cNvPr id="96" name="Tableau 4"/>
          <p:cNvGraphicFramePr/>
          <p:nvPr>
            <p:extLst>
              <p:ext uri="{D42A27DB-BD31-4B8C-83A1-F6EECF244321}">
                <p14:modId xmlns:p14="http://schemas.microsoft.com/office/powerpoint/2010/main" val="265428136"/>
              </p:ext>
            </p:extLst>
          </p:nvPr>
        </p:nvGraphicFramePr>
        <p:xfrm>
          <a:off x="-8284" y="1078991"/>
          <a:ext cx="9906003" cy="491619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28166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MARDI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6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/>
                        <a:t>17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18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19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0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1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2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3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4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7" name="Image 7" descr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42" y="216932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Image 8" descr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047" y="2169329"/>
            <a:ext cx="772884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Image 11" descr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762" y="2169329"/>
            <a:ext cx="772884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age 12" descr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743" y="216932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Image 26" descr="Imag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25" y="4168914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age 27" descr="Imag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932" y="4168914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Image 28" descr="Imag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615" y="4186625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age 32" descr="Imag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248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Image 33" descr="Imag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984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Image 34" descr="Imag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451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age 35" descr="Imag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258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 36" descr="Ima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064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age 37" descr="Imag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3188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age 40" descr="Imag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796" y="216932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age 41" descr="Imag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053" y="216932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Image 8" descr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69" y="2169329"/>
            <a:ext cx="772884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 12" descr="Image 12">
            <a:extLst>
              <a:ext uri="{FF2B5EF4-FFF2-40B4-BE49-F238E27FC236}">
                <a16:creationId xmlns:a16="http://schemas.microsoft.com/office/drawing/2014/main" id="{16311EF7-726C-6788-8B16-97E783471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747" y="216932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12" descr="Image 12">
            <a:extLst>
              <a:ext uri="{FF2B5EF4-FFF2-40B4-BE49-F238E27FC236}">
                <a16:creationId xmlns:a16="http://schemas.microsoft.com/office/drawing/2014/main" id="{20538404-C7B0-0550-BEBE-2EAEBB34E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039" y="2169329"/>
            <a:ext cx="772885" cy="7922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6746663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Image 1" descr="Image 1"/>
          <p:cNvPicPr>
            <a:picLocks noChangeAspect="1"/>
          </p:cNvPicPr>
          <p:nvPr/>
        </p:nvPicPr>
        <p:blipFill>
          <a:blip r:embed="rId2"/>
          <a:srcRect l="13188"/>
          <a:stretch>
            <a:fillRect/>
          </a:stretch>
        </p:blipFill>
        <p:spPr>
          <a:xfrm>
            <a:off x="-2" y="0"/>
            <a:ext cx="990600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ZoneTexte 2"/>
          <p:cNvSpPr txBox="1"/>
          <p:nvPr/>
        </p:nvSpPr>
        <p:spPr>
          <a:xfrm>
            <a:off x="4056120" y="-1"/>
            <a:ext cx="1690003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/>
            </a:lvl1pPr>
          </a:lstStyle>
          <a:p>
            <a:r>
              <a:t>ETE</a:t>
            </a:r>
          </a:p>
        </p:txBody>
      </p:sp>
      <p:graphicFrame>
        <p:nvGraphicFramePr>
          <p:cNvPr id="300" name="Tableau 3"/>
          <p:cNvGraphicFramePr/>
          <p:nvPr>
            <p:extLst>
              <p:ext uri="{D42A27DB-BD31-4B8C-83A1-F6EECF244321}">
                <p14:modId xmlns:p14="http://schemas.microsoft.com/office/powerpoint/2010/main" val="2506259738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6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7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8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9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0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1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2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3</a:t>
                      </a:r>
                      <a:endParaRPr sz="14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4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01" name="Image 9" descr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399" y="224689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Image 10" descr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0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Image 13" descr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2799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Image 24" descr="Imag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2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Image 25" descr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8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Image 26" descr="Imag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1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Image 27" descr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600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Image 28" descr="Imag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Image 29" descr="Imag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5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Image 23" descr="Imag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Image 30" descr="Imag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Image 31" descr="Imag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Image 32" descr="Imag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Image 33" descr="Imag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Image 34" descr="Imag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Image 35" descr="Imag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age 36" descr="Ima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age 37" descr="Imag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Image 1" descr="Image 1"/>
          <p:cNvPicPr>
            <a:picLocks noChangeAspect="1"/>
          </p:cNvPicPr>
          <p:nvPr/>
        </p:nvPicPr>
        <p:blipFill>
          <a:blip r:embed="rId2"/>
          <a:srcRect l="13188"/>
          <a:stretch>
            <a:fillRect/>
          </a:stretch>
        </p:blipFill>
        <p:spPr>
          <a:xfrm>
            <a:off x="-2" y="0"/>
            <a:ext cx="990600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ZoneTexte 2"/>
          <p:cNvSpPr txBox="1"/>
          <p:nvPr/>
        </p:nvSpPr>
        <p:spPr>
          <a:xfrm>
            <a:off x="4056120" y="-1"/>
            <a:ext cx="1690003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/>
            </a:lvl1pPr>
          </a:lstStyle>
          <a:p>
            <a:r>
              <a:t>ETE</a:t>
            </a:r>
          </a:p>
        </p:txBody>
      </p:sp>
      <p:graphicFrame>
        <p:nvGraphicFramePr>
          <p:cNvPr id="322" name="Tableau 3"/>
          <p:cNvGraphicFramePr/>
          <p:nvPr>
            <p:extLst>
              <p:ext uri="{D42A27DB-BD31-4B8C-83A1-F6EECF244321}">
                <p14:modId xmlns:p14="http://schemas.microsoft.com/office/powerpoint/2010/main" val="1736352964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5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6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17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18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19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0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1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2</a:t>
                      </a:r>
                      <a:endParaRPr sz="14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3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23" name="Image 9" descr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399" y="224689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Image 10" descr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0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Image 13" descr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2799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Image 24" descr="Imag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2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Image 25" descr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8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Image 26" descr="Imag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1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Image 27" descr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600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Image 28" descr="Imag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Image 29" descr="Imag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5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Image 23" descr="Imag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Image 30" descr="Imag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Image 31" descr="Imag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Image 32" descr="Imag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Image 33" descr="Imag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Image 34" descr="Imag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Image 35" descr="Imag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" name="Image 36" descr="Ima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Image 37" descr="Imag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Image 1" descr="Image 1"/>
          <p:cNvPicPr>
            <a:picLocks noChangeAspect="1"/>
          </p:cNvPicPr>
          <p:nvPr/>
        </p:nvPicPr>
        <p:blipFill>
          <a:blip r:embed="rId2"/>
          <a:srcRect l="13188"/>
          <a:stretch>
            <a:fillRect/>
          </a:stretch>
        </p:blipFill>
        <p:spPr>
          <a:xfrm>
            <a:off x="-2" y="0"/>
            <a:ext cx="990600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ZoneTexte 2"/>
          <p:cNvSpPr txBox="1"/>
          <p:nvPr/>
        </p:nvSpPr>
        <p:spPr>
          <a:xfrm>
            <a:off x="4056120" y="-1"/>
            <a:ext cx="1690003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/>
            </a:lvl1pPr>
          </a:lstStyle>
          <a:p>
            <a:r>
              <a:t>ETE</a:t>
            </a:r>
          </a:p>
        </p:txBody>
      </p:sp>
      <p:graphicFrame>
        <p:nvGraphicFramePr>
          <p:cNvPr id="344" name="Tableau 3"/>
          <p:cNvGraphicFramePr/>
          <p:nvPr>
            <p:extLst>
              <p:ext uri="{D42A27DB-BD31-4B8C-83A1-F6EECF244321}">
                <p14:modId xmlns:p14="http://schemas.microsoft.com/office/powerpoint/2010/main" val="3352397783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4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5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6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/>
                        <a:t>27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28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baseline="0" dirty="0"/>
                        <a:t>29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JUILLET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MARDI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baseline="0" dirty="0"/>
                        <a:t>30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JUILLET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/>
                        <a:t>31</a:t>
                      </a:r>
                      <a:endParaRPr sz="14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JUILLET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/>
                        <a:t>1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AOÛT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45" name="Image 9" descr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399" y="224689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Image 10" descr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0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Image 13" descr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2799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Image 24" descr="Imag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2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Image 25" descr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8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Image 26" descr="Imag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1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Image 27" descr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600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Image 28" descr="Imag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Image 29" descr="Imag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5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Image 23" descr="Imag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Image 30" descr="Imag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Image 31" descr="Imag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Image 32" descr="Imag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Image 33" descr="Imag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Image 34" descr="Imag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0" name="Image 35" descr="Imag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Image 36" descr="Ima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2" name="Image 37" descr="Imag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Image 1" descr="Image 1"/>
          <p:cNvPicPr>
            <a:picLocks noChangeAspect="1"/>
          </p:cNvPicPr>
          <p:nvPr/>
        </p:nvPicPr>
        <p:blipFill>
          <a:blip r:embed="rId2"/>
          <a:srcRect l="13188"/>
          <a:stretch>
            <a:fillRect/>
          </a:stretch>
        </p:blipFill>
        <p:spPr>
          <a:xfrm>
            <a:off x="-2" y="0"/>
            <a:ext cx="990600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65" name="ZoneTexte 2"/>
          <p:cNvSpPr txBox="1"/>
          <p:nvPr/>
        </p:nvSpPr>
        <p:spPr>
          <a:xfrm>
            <a:off x="4121434" y="-1"/>
            <a:ext cx="1690003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/>
            </a:lvl1pPr>
          </a:lstStyle>
          <a:p>
            <a:r>
              <a:t>ETE</a:t>
            </a:r>
          </a:p>
        </p:txBody>
      </p:sp>
      <p:graphicFrame>
        <p:nvGraphicFramePr>
          <p:cNvPr id="366" name="Tableau 3"/>
          <p:cNvGraphicFramePr/>
          <p:nvPr>
            <p:extLst>
              <p:ext uri="{D42A27DB-BD31-4B8C-83A1-F6EECF244321}">
                <p14:modId xmlns:p14="http://schemas.microsoft.com/office/powerpoint/2010/main" val="1754186506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2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AOÛT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baseline="0" dirty="0"/>
                        <a:t>3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AOÛT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4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AOÛT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/>
                        <a:t>5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AOÛT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6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AOÛT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baseline="0" dirty="0"/>
                        <a:t>7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AOÛT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8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AOÛT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9</a:t>
                      </a:r>
                      <a:endParaRPr sz="14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AOÛT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0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AOÛT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67" name="Image 9" descr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399" y="224689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8" name="Image 10" descr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0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9" name="Image 13" descr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2799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0" name="Image 24" descr="Imag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2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Image 25" descr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8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2" name="Image 26" descr="Imag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1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3" name="Image 27" descr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600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4" name="Image 28" descr="Imag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" name="Image 29" descr="Imag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5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Image 23" descr="Imag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Image 30" descr="Imag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8" name="Image 31" descr="Imag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9" name="Image 32" descr="Imag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Image 33" descr="Imag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1" name="Image 34" descr="Imag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2" name="Image 35" descr="Imag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3" name="Image 36" descr="Ima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4" name="Image 37" descr="Imag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Image 1" descr="Image 1"/>
          <p:cNvPicPr>
            <a:picLocks noChangeAspect="1"/>
          </p:cNvPicPr>
          <p:nvPr/>
        </p:nvPicPr>
        <p:blipFill>
          <a:blip r:embed="rId2"/>
          <a:srcRect l="13188"/>
          <a:stretch>
            <a:fillRect/>
          </a:stretch>
        </p:blipFill>
        <p:spPr>
          <a:xfrm>
            <a:off x="-2" y="0"/>
            <a:ext cx="990600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87" name="ZoneTexte 2"/>
          <p:cNvSpPr txBox="1"/>
          <p:nvPr/>
        </p:nvSpPr>
        <p:spPr>
          <a:xfrm>
            <a:off x="4056120" y="-1"/>
            <a:ext cx="1690003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/>
            </a:lvl1pPr>
          </a:lstStyle>
          <a:p>
            <a:r>
              <a:t>ETE</a:t>
            </a:r>
          </a:p>
        </p:txBody>
      </p:sp>
      <p:graphicFrame>
        <p:nvGraphicFramePr>
          <p:cNvPr id="388" name="Tableau 3"/>
          <p:cNvGraphicFramePr/>
          <p:nvPr>
            <p:extLst>
              <p:ext uri="{D42A27DB-BD31-4B8C-83A1-F6EECF244321}">
                <p14:modId xmlns:p14="http://schemas.microsoft.com/office/powerpoint/2010/main" val="1567089645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1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AOÛT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2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AOÛT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3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AOÛT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4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AOÛT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5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AOÛT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6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AOÛT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baseline="0" dirty="0"/>
                        <a:t>17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AOÛT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19</a:t>
                      </a:r>
                      <a:endParaRPr sz="14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AOÛT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0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AOÛT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89" name="Image 9" descr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399" y="224689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Image 10" descr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0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1" name="Image 13" descr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2799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2" name="Image 24" descr="Imag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2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3" name="Image 25" descr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8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4" name="Image 26" descr="Imag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1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Image 27" descr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600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Image 28" descr="Imag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7" name="Image 29" descr="Imag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5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Image 30" descr="Imag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Image 31" descr="Imag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0" name="Image 32" descr="Imag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1" name="Image 33" descr="Imag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2" name="Image 34" descr="Imag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3" name="Image 35" descr="Imag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4" name="Image 36" descr="Ima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Image 37" descr="Imag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6" name="Image 38" descr="Imag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Image 1" descr="Image 1"/>
          <p:cNvPicPr>
            <a:picLocks noChangeAspect="1"/>
          </p:cNvPicPr>
          <p:nvPr/>
        </p:nvPicPr>
        <p:blipFill>
          <a:blip r:embed="rId2"/>
          <a:srcRect l="13188"/>
          <a:stretch>
            <a:fillRect/>
          </a:stretch>
        </p:blipFill>
        <p:spPr>
          <a:xfrm>
            <a:off x="-2" y="0"/>
            <a:ext cx="990600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09" name="ZoneTexte 2"/>
          <p:cNvSpPr txBox="1"/>
          <p:nvPr/>
        </p:nvSpPr>
        <p:spPr>
          <a:xfrm>
            <a:off x="4056120" y="-1"/>
            <a:ext cx="1690003" cy="1018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000"/>
            </a:lvl1pPr>
          </a:lstStyle>
          <a:p>
            <a:r>
              <a:t>ETE</a:t>
            </a:r>
          </a:p>
        </p:txBody>
      </p:sp>
      <p:graphicFrame>
        <p:nvGraphicFramePr>
          <p:cNvPr id="410" name="Tableau 3"/>
          <p:cNvGraphicFramePr/>
          <p:nvPr>
            <p:extLst>
              <p:ext uri="{D42A27DB-BD31-4B8C-83A1-F6EECF244321}">
                <p14:modId xmlns:p14="http://schemas.microsoft.com/office/powerpoint/2010/main" val="1818963242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MARDI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1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AOÛT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2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AOÛT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3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AOÛT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4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AOÛT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5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AOÛT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6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AOÛT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7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AOÛT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/>
                        <a:t>28</a:t>
                      </a:r>
                      <a:endParaRPr sz="14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AOÛT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29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AOÛT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11" name="Image 9" descr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399" y="224689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2" name="Image 10" descr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0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3" name="Image 13" descr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2799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4" name="Image 24" descr="Imag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2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5" name="Image 25" descr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8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6" name="Image 28" descr="Imag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7" name="Image 29" descr="Imag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5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8" name="Image 10" descr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862" y="2225382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9" name="Image 27" descr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463" y="2242797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20" name="Image 33" descr="Imag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21" name="Image 34" descr="Imag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22" name="Image 35" descr="Imag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23" name="Image 36" descr="Ima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24" name="Image 37" descr="Imag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25" name="Image 38" descr="Imag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26" name="Image 39" descr="Imag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27" name="Image 40" descr="Imag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28" name="Image 41" descr="Imag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90" y="0"/>
            <a:ext cx="9919694" cy="6858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17" name="Tableau 2"/>
          <p:cNvGraphicFramePr/>
          <p:nvPr>
            <p:extLst>
              <p:ext uri="{D42A27DB-BD31-4B8C-83A1-F6EECF244321}">
                <p14:modId xmlns:p14="http://schemas.microsoft.com/office/powerpoint/2010/main" val="2276660759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4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5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6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27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/>
                        <a:t>28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AVRIL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29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AVRIL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baseline="0" dirty="0"/>
                        <a:t>30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AVRIL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/>
                        <a:t>1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2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/>
                        <a:t>3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8" name="Image 3" descr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600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 4" descr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800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 5" descr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2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ZoneTexte 24"/>
          <p:cNvSpPr txBox="1"/>
          <p:nvPr/>
        </p:nvSpPr>
        <p:spPr>
          <a:xfrm>
            <a:off x="2907719" y="-1"/>
            <a:ext cx="4166244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t>PRINTEMPS</a:t>
            </a:r>
          </a:p>
        </p:txBody>
      </p:sp>
      <p:pic>
        <p:nvPicPr>
          <p:cNvPr id="124" name="Image 10" descr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462" y="3172543"/>
            <a:ext cx="1161159" cy="10140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age 31" descr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25" y="4168914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age 32" descr="Imag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932" y="4168914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age 33" descr="Imag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615" y="4186625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 34" descr="Imag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248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 35" descr="Imag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984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 36" descr="Imag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451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 37" descr="Imag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258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age 38" descr="Imag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1064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 39" descr="Imag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188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 11" descr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6577" y="2339998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Image 12" descr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8176" y="2339998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Image 11" descr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5345" y="2301007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Image 12" descr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6944" y="2301007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 4" descr="Image 4">
            <a:extLst>
              <a:ext uri="{FF2B5EF4-FFF2-40B4-BE49-F238E27FC236}">
                <a16:creationId xmlns:a16="http://schemas.microsoft.com/office/drawing/2014/main" id="{655E73E5-8ABF-EA57-1F14-681753DA6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825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5" descr="Image 5">
            <a:extLst>
              <a:ext uri="{FF2B5EF4-FFF2-40B4-BE49-F238E27FC236}">
                <a16:creationId xmlns:a16="http://schemas.microsoft.com/office/drawing/2014/main" id="{0CCFD675-15A7-8226-52AD-964835F50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25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90" y="0"/>
            <a:ext cx="991969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ZoneTexte 2"/>
          <p:cNvSpPr txBox="1"/>
          <p:nvPr/>
        </p:nvSpPr>
        <p:spPr>
          <a:xfrm>
            <a:off x="2907719" y="-1"/>
            <a:ext cx="4166244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t>PRINTEMPS</a:t>
            </a:r>
          </a:p>
        </p:txBody>
      </p:sp>
      <p:graphicFrame>
        <p:nvGraphicFramePr>
          <p:cNvPr id="141" name="Tableau 3"/>
          <p:cNvGraphicFramePr/>
          <p:nvPr>
            <p:extLst>
              <p:ext uri="{D42A27DB-BD31-4B8C-83A1-F6EECF244321}">
                <p14:modId xmlns:p14="http://schemas.microsoft.com/office/powerpoint/2010/main" val="4084874330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4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/>
                        <a:t>5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6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/>
                        <a:t>7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8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9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0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1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2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42" name="Image 4" descr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 5" descr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5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 8" descr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399" y="224689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 10" descr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2799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 11" descr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 12" descr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7599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 14" descr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1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 24" descr="Imag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25" y="4168914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 25" descr="Imag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932" y="4168914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 26" descr="Imag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615" y="4186625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 27" descr="Imag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248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 28" descr="Imag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984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 29" descr="Imag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451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 30" descr="Imag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258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 31" descr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1064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 32" descr="Imag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188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 13" descr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8261" y="3221122"/>
            <a:ext cx="966847" cy="9988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 14" descr="Image 14">
            <a:extLst>
              <a:ext uri="{FF2B5EF4-FFF2-40B4-BE49-F238E27FC236}">
                <a16:creationId xmlns:a16="http://schemas.microsoft.com/office/drawing/2014/main" id="{045CB003-2044-D968-C784-BC94B938B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423" y="2210303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14" descr="Image 14">
            <a:extLst>
              <a:ext uri="{FF2B5EF4-FFF2-40B4-BE49-F238E27FC236}">
                <a16:creationId xmlns:a16="http://schemas.microsoft.com/office/drawing/2014/main" id="{844B1FC7-A746-F5D4-F7EE-602FEC35F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092" y="2287578"/>
            <a:ext cx="772885" cy="7922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90" y="0"/>
            <a:ext cx="991969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Rectangle 3"/>
          <p:cNvSpPr txBox="1"/>
          <p:nvPr/>
        </p:nvSpPr>
        <p:spPr>
          <a:xfrm>
            <a:off x="3073353" y="-1"/>
            <a:ext cx="4097050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t>PRINTEMPS</a:t>
            </a:r>
          </a:p>
        </p:txBody>
      </p:sp>
      <p:graphicFrame>
        <p:nvGraphicFramePr>
          <p:cNvPr id="164" name="Tableau 4"/>
          <p:cNvGraphicFramePr/>
          <p:nvPr>
            <p:extLst>
              <p:ext uri="{D42A27DB-BD31-4B8C-83A1-F6EECF244321}">
                <p14:modId xmlns:p14="http://schemas.microsoft.com/office/powerpoint/2010/main" val="1960843319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3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4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5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6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17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18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19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0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1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65" name="Image 5" descr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ge 6" descr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399" y="233999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age 7" descr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2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 11" descr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80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 12" descr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9600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 14" descr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96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 26" descr="Imag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 27" descr="Imag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 28" descr="Imag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age 29" descr="Imag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 30" descr="Imag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 31" descr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 32" descr="Imag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 33" descr="Imag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 34" descr="Imag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 14" descr="Image 14">
            <a:extLst>
              <a:ext uri="{FF2B5EF4-FFF2-40B4-BE49-F238E27FC236}">
                <a16:creationId xmlns:a16="http://schemas.microsoft.com/office/drawing/2014/main" id="{065522C3-DF14-2BE6-B59F-33D5D1A21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791" y="2339998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14" descr="Image 14">
            <a:extLst>
              <a:ext uri="{FF2B5EF4-FFF2-40B4-BE49-F238E27FC236}">
                <a16:creationId xmlns:a16="http://schemas.microsoft.com/office/drawing/2014/main" id="{2A347FDC-A987-ABA0-FE6A-8582BE637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903" y="2339998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 12" descr="Image 12">
            <a:extLst>
              <a:ext uri="{FF2B5EF4-FFF2-40B4-BE49-F238E27FC236}">
                <a16:creationId xmlns:a16="http://schemas.microsoft.com/office/drawing/2014/main" id="{95511878-049B-B432-3A05-F4B0FE8D2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600" y="2305866"/>
            <a:ext cx="772885" cy="7922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90" y="0"/>
            <a:ext cx="991969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ZoneTexte 2"/>
          <p:cNvSpPr txBox="1"/>
          <p:nvPr/>
        </p:nvSpPr>
        <p:spPr>
          <a:xfrm>
            <a:off x="2907719" y="-1"/>
            <a:ext cx="4166244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t>PRINTEMPS</a:t>
            </a:r>
          </a:p>
        </p:txBody>
      </p:sp>
      <p:graphicFrame>
        <p:nvGraphicFramePr>
          <p:cNvPr id="186" name="Tableau 3"/>
          <p:cNvGraphicFramePr/>
          <p:nvPr>
            <p:extLst>
              <p:ext uri="{D42A27DB-BD31-4B8C-83A1-F6EECF244321}">
                <p14:modId xmlns:p14="http://schemas.microsoft.com/office/powerpoint/2010/main" val="2495596548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2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3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4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5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6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baseline="0" dirty="0"/>
                        <a:t>27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MARDI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28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MAI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/>
                        <a:t>29</a:t>
                      </a:r>
                      <a:endParaRPr sz="14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MAI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/>
                        <a:t>30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MAI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87" name="Image 4" descr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 7" descr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8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 8" descr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399" y="224689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 10" descr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9111" y="233999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 11" descr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1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age 12" descr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96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 26" descr="Imag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age 27" descr="Imag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 28" descr="Imag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ge 29" descr="Imag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age 30" descr="Imag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age 31" descr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age 32" descr="Imag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 33" descr="Imag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 34" descr="Imag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Image 28" descr="Imag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137" y="2271313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Image 29" descr="Imag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2712" y="224279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 10" descr="Image 10">
            <a:extLst>
              <a:ext uri="{FF2B5EF4-FFF2-40B4-BE49-F238E27FC236}">
                <a16:creationId xmlns:a16="http://schemas.microsoft.com/office/drawing/2014/main" id="{69B76CD6-9A79-734D-8716-1938F5737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8176" y="2330721"/>
            <a:ext cx="952532" cy="6432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90" y="0"/>
            <a:ext cx="991969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ZoneTexte 2"/>
          <p:cNvSpPr txBox="1"/>
          <p:nvPr/>
        </p:nvSpPr>
        <p:spPr>
          <a:xfrm>
            <a:off x="2907719" y="-1"/>
            <a:ext cx="4166244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t>PRINTEMPS</a:t>
            </a:r>
          </a:p>
        </p:txBody>
      </p:sp>
      <p:graphicFrame>
        <p:nvGraphicFramePr>
          <p:cNvPr id="208" name="Tableau 3"/>
          <p:cNvGraphicFramePr/>
          <p:nvPr>
            <p:extLst>
              <p:ext uri="{D42A27DB-BD31-4B8C-83A1-F6EECF244321}">
                <p14:modId xmlns:p14="http://schemas.microsoft.com/office/powerpoint/2010/main" val="4105942457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31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MAI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1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2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/>
                        <a:t>3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4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baseline="0" dirty="0"/>
                        <a:t>5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6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/>
                        <a:t>7</a:t>
                      </a:r>
                      <a:endParaRPr sz="14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8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9" name="Image 4" descr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 5" descr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5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age 6" descr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2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age 8" descr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2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 9" descr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80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age 10" descr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9111" y="233999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age 11" descr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000" y="237599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age 12" descr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2799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 25" descr="Imag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age 26" descr="Imag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 27" descr="Imag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age 28" descr="Imag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 29" descr="Imag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age 30" descr="Imag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age 31" descr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ge 32" descr="Imag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age 33" descr="Imag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 8" descr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845" y="2317309"/>
            <a:ext cx="952532" cy="6432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9884504" cy="6858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30" name="Tableau 3"/>
          <p:cNvGraphicFramePr/>
          <p:nvPr>
            <p:extLst>
              <p:ext uri="{D42A27DB-BD31-4B8C-83A1-F6EECF244321}">
                <p14:modId xmlns:p14="http://schemas.microsoft.com/office/powerpoint/2010/main" val="3947962907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9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0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1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2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3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4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5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6</a:t>
                      </a:r>
                      <a:endParaRPr sz="14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/>
                        <a:t>17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31" name="Image 4" descr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Image 5" descr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399" y="233999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age 6" descr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age 7" descr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8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age 8" descr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92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age 9" descr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0799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age 10" descr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600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Image 12" descr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96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age 13" descr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1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ZoneTexte 24"/>
          <p:cNvSpPr txBox="1"/>
          <p:nvPr/>
        </p:nvSpPr>
        <p:spPr>
          <a:xfrm>
            <a:off x="1480679" y="-1"/>
            <a:ext cx="4166244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t>PRINTEMPS</a:t>
            </a:r>
          </a:p>
        </p:txBody>
      </p:sp>
      <p:pic>
        <p:nvPicPr>
          <p:cNvPr id="244" name="Image 27" descr="Imag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mage 28" descr="Imag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age 29" descr="Imag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age 30" descr="Imag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age 31" descr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Image 32" descr="Imag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Image 33" descr="Imag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Image 34" descr="Imag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Image 35" descr="Imag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 descr="Image 1">
            <a:extLst>
              <a:ext uri="{FF2B5EF4-FFF2-40B4-BE49-F238E27FC236}">
                <a16:creationId xmlns:a16="http://schemas.microsoft.com/office/drawing/2014/main" id="{D33A2067-D820-97C9-382B-CEB27E2ABF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555"/>
          <a:stretch/>
        </p:blipFill>
        <p:spPr>
          <a:xfrm>
            <a:off x="-2" y="0"/>
            <a:ext cx="2218555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Image 1" descr="Image 1"/>
          <p:cNvPicPr>
            <a:picLocks noChangeAspect="1"/>
          </p:cNvPicPr>
          <p:nvPr/>
        </p:nvPicPr>
        <p:blipFill>
          <a:blip r:embed="rId3"/>
          <a:srcRect l="13188"/>
          <a:stretch>
            <a:fillRect/>
          </a:stretch>
        </p:blipFill>
        <p:spPr>
          <a:xfrm>
            <a:off x="2213842" y="0"/>
            <a:ext cx="768790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ZoneTexte 2"/>
          <p:cNvSpPr txBox="1"/>
          <p:nvPr/>
        </p:nvSpPr>
        <p:spPr>
          <a:xfrm>
            <a:off x="4304210" y="-1"/>
            <a:ext cx="2090059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/>
            </a:lvl1pPr>
          </a:lstStyle>
          <a:p>
            <a:r>
              <a:t>ETE</a:t>
            </a:r>
          </a:p>
        </p:txBody>
      </p:sp>
      <p:graphicFrame>
        <p:nvGraphicFramePr>
          <p:cNvPr id="256" name="Tableau 3"/>
          <p:cNvGraphicFramePr/>
          <p:nvPr>
            <p:extLst>
              <p:ext uri="{D42A27DB-BD31-4B8C-83A1-F6EECF244321}">
                <p14:modId xmlns:p14="http://schemas.microsoft.com/office/powerpoint/2010/main" val="4272854152"/>
              </p:ext>
            </p:extLst>
          </p:nvPr>
        </p:nvGraphicFramePr>
        <p:xfrm>
          <a:off x="-4258" y="1208091"/>
          <a:ext cx="9910260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1140">
                  <a:extLst>
                    <a:ext uri="{9D8B030D-6E8A-4147-A177-3AD203B41FA5}">
                      <a16:colId xmlns:a16="http://schemas.microsoft.com/office/drawing/2014/main" val="4096679056"/>
                    </a:ext>
                  </a:extLst>
                </a:gridCol>
                <a:gridCol w="1101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1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1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11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11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11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11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MARDI</a:t>
                      </a:r>
                      <a:endParaRPr lang="fr-FR"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18</a:t>
                      </a: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</a:t>
                      </a:r>
                      <a:endParaRPr lang="fr-FR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/>
                        <a:t>19</a:t>
                      </a:r>
                      <a:endParaRPr sz="25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0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1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2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3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4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5</a:t>
                      </a:r>
                      <a:endParaRPr sz="14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6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</a:t>
                      </a:r>
                      <a:r>
                        <a:rPr lang="fr-FR" dirty="0"/>
                        <a:t>N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57" name="Image 4" descr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age 5" descr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15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age 6" descr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Image 8" descr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7599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Image 9" descr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399" y="224689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Image 10" descr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80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Image 11" descr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9111" y="233999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Image 12" descr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4000" y="237599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Image 13" descr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2799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Image 23" descr="Imag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Image 24" descr="Imag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Image 25" descr="Imag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age 26" descr="Imag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Image 27" descr="Imag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Image 28" descr="Imag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Image 29" descr="Imag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Image 30" descr="Imag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Image 31" descr="Imag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 11" descr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0201" y="3258222"/>
            <a:ext cx="720891" cy="726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 25" descr="Imag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V="1">
            <a:off x="2245374" y="3191255"/>
            <a:ext cx="475489" cy="475489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ZoneTexte 26"/>
          <p:cNvSpPr txBox="1"/>
          <p:nvPr/>
        </p:nvSpPr>
        <p:spPr>
          <a:xfrm>
            <a:off x="2581050" y="3975506"/>
            <a:ext cx="72331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rPr dirty="0"/>
              <a:t>ETE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248" y="5034289"/>
            <a:ext cx="687193" cy="73071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387599" y="5720807"/>
            <a:ext cx="103533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FETE DE LA MUSIQUE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Image 1" descr="Image 1"/>
          <p:cNvPicPr>
            <a:picLocks noChangeAspect="1"/>
          </p:cNvPicPr>
          <p:nvPr/>
        </p:nvPicPr>
        <p:blipFill>
          <a:blip r:embed="rId2"/>
          <a:srcRect l="13188"/>
          <a:stretch>
            <a:fillRect/>
          </a:stretch>
        </p:blipFill>
        <p:spPr>
          <a:xfrm>
            <a:off x="-2" y="0"/>
            <a:ext cx="990600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ZoneTexte 2"/>
          <p:cNvSpPr txBox="1"/>
          <p:nvPr/>
        </p:nvSpPr>
        <p:spPr>
          <a:xfrm>
            <a:off x="4056120" y="-1"/>
            <a:ext cx="1690003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/>
            </a:lvl1pPr>
          </a:lstStyle>
          <a:p>
            <a:r>
              <a:t>ETE</a:t>
            </a:r>
          </a:p>
        </p:txBody>
      </p:sp>
      <p:graphicFrame>
        <p:nvGraphicFramePr>
          <p:cNvPr id="278" name="Tableau 3"/>
          <p:cNvGraphicFramePr/>
          <p:nvPr>
            <p:extLst>
              <p:ext uri="{D42A27DB-BD31-4B8C-83A1-F6EECF244321}">
                <p14:modId xmlns:p14="http://schemas.microsoft.com/office/powerpoint/2010/main" val="2982379759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27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JUIN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28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</a:t>
                      </a:r>
                      <a:r>
                        <a:rPr lang="fr-FR" dirty="0"/>
                        <a:t>N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29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</a:t>
                      </a:r>
                      <a:r>
                        <a:rPr lang="fr-FR" dirty="0"/>
                        <a:t>N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/>
                        <a:t>30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</a:t>
                      </a:r>
                      <a:r>
                        <a:rPr lang="fr-FR" dirty="0"/>
                        <a:t>N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1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baseline="0" dirty="0"/>
                        <a:t>2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MERCREDI </a:t>
                      </a:r>
                      <a:endParaRPr sz="1000" dirty="0"/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baseline="0" dirty="0"/>
                        <a:t>3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/>
                        <a:t>4</a:t>
                      </a:r>
                      <a:endParaRPr sz="14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/>
                        <a:t>5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JUILLET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79" name="Image 4" descr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Image 23" descr="Imag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2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Image 24" descr="Imag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800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Image 26" descr="Imag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9600" y="224279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Image 27" descr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399" y="233999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Image 28" descr="Imag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131" y="231730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Image 29" descr="Imag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706" y="2288795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Image 30" descr="Imag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Image 31" descr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Image 32" descr="Imag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Image 33" descr="Imag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Image 34" descr="Imag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Image 35" descr="Imag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Image 36" descr="Imag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Image 37" descr="Imag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Image 38" descr="Imag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 28" descr="Imag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2175" y="231730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 29" descr="Imag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4750" y="2288795"/>
            <a:ext cx="952532" cy="6432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494</Words>
  <Application>Microsoft Office PowerPoint</Application>
  <PresentationFormat>Format A4 (210 x 297 mm)</PresentationFormat>
  <Paragraphs>450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Chinacat</vt:lpstr>
      <vt:lpstr>Script cole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ECOLE</dc:creator>
  <cp:lastModifiedBy>florence mathias</cp:lastModifiedBy>
  <cp:revision>12</cp:revision>
  <dcterms:modified xsi:type="dcterms:W3CDTF">2023-08-05T18:51:50Z</dcterms:modified>
</cp:coreProperties>
</file>