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44C5-18BD-49CC-8276-7DDCDB3BB488}" type="datetimeFigureOut">
              <a:rPr lang="fr-FR" smtClean="0"/>
              <a:t>18/04/2014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0453-E243-4970-8D4A-B66FA4D89DE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44C5-18BD-49CC-8276-7DDCDB3BB488}" type="datetimeFigureOut">
              <a:rPr lang="fr-FR" smtClean="0"/>
              <a:t>18/04/2014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0453-E243-4970-8D4A-B66FA4D89DE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44C5-18BD-49CC-8276-7DDCDB3BB488}" type="datetimeFigureOut">
              <a:rPr lang="fr-FR" smtClean="0"/>
              <a:t>18/04/2014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0453-E243-4970-8D4A-B66FA4D89DE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44C5-18BD-49CC-8276-7DDCDB3BB488}" type="datetimeFigureOut">
              <a:rPr lang="fr-FR" smtClean="0"/>
              <a:t>18/04/2014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0453-E243-4970-8D4A-B66FA4D89DE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44C5-18BD-49CC-8276-7DDCDB3BB488}" type="datetimeFigureOut">
              <a:rPr lang="fr-FR" smtClean="0"/>
              <a:t>18/04/2014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0453-E243-4970-8D4A-B66FA4D89DE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44C5-18BD-49CC-8276-7DDCDB3BB488}" type="datetimeFigureOut">
              <a:rPr lang="fr-FR" smtClean="0"/>
              <a:t>18/04/2014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0453-E243-4970-8D4A-B66FA4D89DE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44C5-18BD-49CC-8276-7DDCDB3BB488}" type="datetimeFigureOut">
              <a:rPr lang="fr-FR" smtClean="0"/>
              <a:t>18/04/2014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0453-E243-4970-8D4A-B66FA4D89DE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44C5-18BD-49CC-8276-7DDCDB3BB488}" type="datetimeFigureOut">
              <a:rPr lang="fr-FR" smtClean="0"/>
              <a:t>18/04/2014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0453-E243-4970-8D4A-B66FA4D89DE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44C5-18BD-49CC-8276-7DDCDB3BB488}" type="datetimeFigureOut">
              <a:rPr lang="fr-FR" smtClean="0"/>
              <a:t>18/04/2014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0453-E243-4970-8D4A-B66FA4D89DE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44C5-18BD-49CC-8276-7DDCDB3BB488}" type="datetimeFigureOut">
              <a:rPr lang="fr-FR" smtClean="0"/>
              <a:t>18/04/2014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0453-E243-4970-8D4A-B66FA4D89DE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44C5-18BD-49CC-8276-7DDCDB3BB488}" type="datetimeFigureOut">
              <a:rPr lang="fr-FR" smtClean="0"/>
              <a:t>18/04/2014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20453-E243-4970-8D4A-B66FA4D89DE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344C5-18BD-49CC-8276-7DDCDB3BB488}" type="datetimeFigureOut">
              <a:rPr lang="fr-FR" smtClean="0"/>
              <a:t>18/04/2014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20453-E243-4970-8D4A-B66FA4D89DED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creaction.r.e.pic.centerblog.net/3cbbf53c.jpg"/>
          <p:cNvPicPr>
            <a:picLocks noChangeAspect="1" noChangeArrowheads="1"/>
          </p:cNvPicPr>
          <p:nvPr/>
        </p:nvPicPr>
        <p:blipFill>
          <a:blip r:embed="rId2" cstate="print"/>
          <a:srcRect l="62999" t="1575" r="21251" b="79525"/>
          <a:stretch>
            <a:fillRect/>
          </a:stretch>
        </p:blipFill>
        <p:spPr bwMode="auto">
          <a:xfrm>
            <a:off x="1547664" y="1916832"/>
            <a:ext cx="1008112" cy="1512168"/>
          </a:xfrm>
          <a:prstGeom prst="rect">
            <a:avLst/>
          </a:prstGeom>
          <a:noFill/>
        </p:spPr>
      </p:pic>
      <p:pic>
        <p:nvPicPr>
          <p:cNvPr id="5" name="Picture 2" descr="http://recreaction.r.e.pic.centerblog.net/3cbbf53c.jpg"/>
          <p:cNvPicPr>
            <a:picLocks noChangeAspect="1" noChangeArrowheads="1"/>
          </p:cNvPicPr>
          <p:nvPr/>
        </p:nvPicPr>
        <p:blipFill>
          <a:blip r:embed="rId2" cstate="print"/>
          <a:srcRect l="78749" b="79525"/>
          <a:stretch>
            <a:fillRect/>
          </a:stretch>
        </p:blipFill>
        <p:spPr bwMode="auto">
          <a:xfrm>
            <a:off x="1647993" y="4797152"/>
            <a:ext cx="1195815" cy="144016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323528" y="37890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Réponse </a:t>
            </a:r>
            <a:r>
              <a:rPr lang="fr-FR" dirty="0" smtClean="0"/>
              <a:t>: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699792" y="199673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Difficulté  </a:t>
            </a:r>
            <a:endParaRPr lang="fr-FR" sz="1200" dirty="0"/>
          </a:p>
        </p:txBody>
      </p:sp>
      <p:sp>
        <p:nvSpPr>
          <p:cNvPr id="8" name="Étoile à 5 branches 7"/>
          <p:cNvSpPr/>
          <p:nvPr/>
        </p:nvSpPr>
        <p:spPr>
          <a:xfrm>
            <a:off x="3491880" y="188640"/>
            <a:ext cx="216024" cy="216024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 à 5 branches 8"/>
          <p:cNvSpPr/>
          <p:nvPr/>
        </p:nvSpPr>
        <p:spPr>
          <a:xfrm>
            <a:off x="3779912" y="188640"/>
            <a:ext cx="216024" cy="216024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Étoile à 5 branches 9"/>
          <p:cNvSpPr/>
          <p:nvPr/>
        </p:nvSpPr>
        <p:spPr>
          <a:xfrm>
            <a:off x="4067944" y="188640"/>
            <a:ext cx="216024" cy="216024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7524328" y="18864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Difficulté  </a:t>
            </a:r>
            <a:endParaRPr lang="fr-FR" sz="1200" dirty="0"/>
          </a:p>
        </p:txBody>
      </p:sp>
      <p:sp>
        <p:nvSpPr>
          <p:cNvPr id="12" name="Étoile à 5 branches 11"/>
          <p:cNvSpPr/>
          <p:nvPr/>
        </p:nvSpPr>
        <p:spPr>
          <a:xfrm>
            <a:off x="8388424" y="188640"/>
            <a:ext cx="216024" cy="216024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Étoile à 5 branches 12"/>
          <p:cNvSpPr/>
          <p:nvPr/>
        </p:nvSpPr>
        <p:spPr>
          <a:xfrm>
            <a:off x="8676456" y="188640"/>
            <a:ext cx="216024" cy="216024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6876256" y="2492896"/>
            <a:ext cx="1080120" cy="10081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7596336" y="2060848"/>
            <a:ext cx="720080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6516216" y="2060848"/>
            <a:ext cx="720080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5652120" y="620689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2060"/>
                </a:solidFill>
                <a:latin typeface="Cooper Std Black" pitchFamily="18" charset="0"/>
              </a:rPr>
              <a:t>Comment faire : </a:t>
            </a:r>
          </a:p>
          <a:p>
            <a:endParaRPr lang="fr-FR" sz="1600" b="1" dirty="0" smtClean="0">
              <a:solidFill>
                <a:srgbClr val="002060"/>
              </a:solidFill>
              <a:latin typeface="Cooper Std Black" pitchFamily="18" charset="0"/>
            </a:endParaRPr>
          </a:p>
          <a:p>
            <a:r>
              <a:rPr lang="fr-FR" sz="1600" dirty="0"/>
              <a:t> </a:t>
            </a:r>
            <a:r>
              <a:rPr lang="fr-FR" sz="1600" dirty="0" smtClean="0"/>
              <a:t>                 L’ombre de Mickey?</a:t>
            </a:r>
            <a:endParaRPr lang="fr-FR" sz="1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652120" y="41490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Réponse </a:t>
            </a:r>
            <a:r>
              <a:rPr lang="fr-FR" dirty="0" smtClean="0"/>
              <a:t>: </a:t>
            </a:r>
            <a:endParaRPr lang="fr-FR" dirty="0"/>
          </a:p>
        </p:txBody>
      </p:sp>
      <p:sp>
        <p:nvSpPr>
          <p:cNvPr id="19" name="Ellipse 18"/>
          <p:cNvSpPr/>
          <p:nvPr/>
        </p:nvSpPr>
        <p:spPr>
          <a:xfrm>
            <a:off x="6948264" y="5373216"/>
            <a:ext cx="1080120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7668344" y="4869160"/>
            <a:ext cx="720080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6588224" y="4869160"/>
            <a:ext cx="720080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>
            <a:stCxn id="20" idx="7"/>
          </p:cNvCxnSpPr>
          <p:nvPr/>
        </p:nvCxnSpPr>
        <p:spPr>
          <a:xfrm flipV="1">
            <a:off x="8282971" y="4581128"/>
            <a:ext cx="537501" cy="3829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6372200" y="5949280"/>
            <a:ext cx="576064" cy="3600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 flipV="1">
            <a:off x="6012160" y="4725144"/>
            <a:ext cx="648072" cy="28803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323528" y="764704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2060"/>
                </a:solidFill>
                <a:latin typeface="Cooper Std Black" pitchFamily="18" charset="0"/>
              </a:rPr>
              <a:t>Comment faire avec ses mains : </a:t>
            </a:r>
          </a:p>
          <a:p>
            <a:endParaRPr lang="fr-FR" sz="1600" b="1" dirty="0" smtClean="0">
              <a:solidFill>
                <a:srgbClr val="002060"/>
              </a:solidFill>
              <a:latin typeface="Cooper Std Black" pitchFamily="18" charset="0"/>
            </a:endParaRPr>
          </a:p>
          <a:p>
            <a:r>
              <a:rPr lang="fr-FR" sz="1600" dirty="0"/>
              <a:t> </a:t>
            </a:r>
            <a:r>
              <a:rPr lang="fr-FR" sz="1600" dirty="0" smtClean="0"/>
              <a:t>                 L’ombre d’un chien?</a:t>
            </a:r>
            <a:endParaRPr lang="fr-FR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26203" r="64861" b="51157"/>
          <a:stretch>
            <a:fillRect/>
          </a:stretch>
        </p:blipFill>
        <p:spPr bwMode="auto">
          <a:xfrm>
            <a:off x="827584" y="4869160"/>
            <a:ext cx="24482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195736" y="18863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Difficulté  </a:t>
            </a:r>
            <a:endParaRPr lang="fr-FR" sz="1200" dirty="0"/>
          </a:p>
        </p:txBody>
      </p:sp>
      <p:sp>
        <p:nvSpPr>
          <p:cNvPr id="6" name="Étoile à 5 branches 5"/>
          <p:cNvSpPr/>
          <p:nvPr/>
        </p:nvSpPr>
        <p:spPr>
          <a:xfrm>
            <a:off x="3059832" y="188639"/>
            <a:ext cx="216024" cy="216024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23528" y="620688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2060"/>
                </a:solidFill>
                <a:latin typeface="Cooper Std Black" pitchFamily="18" charset="0"/>
              </a:rPr>
              <a:t>Comment faire : </a:t>
            </a:r>
          </a:p>
          <a:p>
            <a:endParaRPr lang="fr-FR" sz="1600" b="1" dirty="0" smtClean="0">
              <a:solidFill>
                <a:srgbClr val="002060"/>
              </a:solidFill>
              <a:latin typeface="Cooper Std Black" pitchFamily="18" charset="0"/>
            </a:endParaRPr>
          </a:p>
          <a:p>
            <a:r>
              <a:rPr lang="fr-FR" sz="1600" dirty="0"/>
              <a:t> </a:t>
            </a:r>
            <a:r>
              <a:rPr lang="fr-FR" sz="1600" dirty="0" smtClean="0"/>
              <a:t>                 L’ombre de cet animal?</a:t>
            </a:r>
            <a:endParaRPr lang="fr-FR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47859" r="63754" b="33438"/>
          <a:stretch>
            <a:fillRect/>
          </a:stretch>
        </p:blipFill>
        <p:spPr bwMode="auto">
          <a:xfrm>
            <a:off x="5652120" y="5013176"/>
            <a:ext cx="259228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5580112" y="692696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2060"/>
                </a:solidFill>
                <a:latin typeface="Cooper Std Black" pitchFamily="18" charset="0"/>
              </a:rPr>
              <a:t>Comment faire : </a:t>
            </a:r>
          </a:p>
          <a:p>
            <a:endParaRPr lang="fr-FR" sz="1600" b="1" dirty="0" smtClean="0">
              <a:solidFill>
                <a:srgbClr val="002060"/>
              </a:solidFill>
              <a:latin typeface="Cooper Std Black" pitchFamily="18" charset="0"/>
            </a:endParaRPr>
          </a:p>
          <a:p>
            <a:r>
              <a:rPr lang="fr-FR" sz="1600" dirty="0"/>
              <a:t> </a:t>
            </a:r>
            <a:r>
              <a:rPr lang="fr-FR" sz="1600" dirty="0" smtClean="0"/>
              <a:t>                 L’ombre de cet animal?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7812360" y="18864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Difficulté  </a:t>
            </a:r>
            <a:endParaRPr lang="fr-FR" sz="1200" dirty="0"/>
          </a:p>
        </p:txBody>
      </p:sp>
      <p:sp>
        <p:nvSpPr>
          <p:cNvPr id="12" name="Étoile à 5 branches 11"/>
          <p:cNvSpPr/>
          <p:nvPr/>
        </p:nvSpPr>
        <p:spPr>
          <a:xfrm>
            <a:off x="8676456" y="188640"/>
            <a:ext cx="216024" cy="216024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23528" y="39237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Réponse </a:t>
            </a:r>
            <a:r>
              <a:rPr lang="fr-FR" dirty="0" smtClean="0"/>
              <a:t>: 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148064" y="39237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Réponse </a:t>
            </a:r>
            <a:r>
              <a:rPr lang="fr-FR" dirty="0" smtClean="0"/>
              <a:t>: </a:t>
            </a:r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40120" t="68531" r="43277" b="10797"/>
          <a:stretch>
            <a:fillRect/>
          </a:stretch>
        </p:blipFill>
        <p:spPr bwMode="auto">
          <a:xfrm>
            <a:off x="1043608" y="1844824"/>
            <a:ext cx="216024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l="38931" t="26375" r="42252" b="54922"/>
          <a:stretch>
            <a:fillRect/>
          </a:stretch>
        </p:blipFill>
        <p:spPr bwMode="auto">
          <a:xfrm>
            <a:off x="5796136" y="2060848"/>
            <a:ext cx="244827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cteur droit 18"/>
          <p:cNvCxnSpPr/>
          <p:nvPr/>
        </p:nvCxnSpPr>
        <p:spPr>
          <a:xfrm>
            <a:off x="1979712" y="609329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6804248" y="609329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3784" y="4725144"/>
            <a:ext cx="1524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8026" y="2060848"/>
            <a:ext cx="10477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2699792" y="199673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Difficulté  </a:t>
            </a:r>
            <a:endParaRPr lang="fr-FR" sz="1200" dirty="0"/>
          </a:p>
        </p:txBody>
      </p:sp>
      <p:sp>
        <p:nvSpPr>
          <p:cNvPr id="8" name="Étoile à 5 branches 7"/>
          <p:cNvSpPr/>
          <p:nvPr/>
        </p:nvSpPr>
        <p:spPr>
          <a:xfrm>
            <a:off x="3491880" y="188640"/>
            <a:ext cx="216024" cy="216024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 à 5 branches 8"/>
          <p:cNvSpPr/>
          <p:nvPr/>
        </p:nvSpPr>
        <p:spPr>
          <a:xfrm>
            <a:off x="3779912" y="188640"/>
            <a:ext cx="216024" cy="216024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Étoile à 5 branches 9"/>
          <p:cNvSpPr/>
          <p:nvPr/>
        </p:nvSpPr>
        <p:spPr>
          <a:xfrm>
            <a:off x="4067944" y="188640"/>
            <a:ext cx="216024" cy="216024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23528" y="764704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2060"/>
                </a:solidFill>
                <a:latin typeface="Cooper Std Black" pitchFamily="18" charset="0"/>
              </a:rPr>
              <a:t>Comment faire avec ses mains : </a:t>
            </a:r>
          </a:p>
          <a:p>
            <a:endParaRPr lang="fr-FR" sz="1600" b="1" dirty="0" smtClean="0">
              <a:solidFill>
                <a:srgbClr val="002060"/>
              </a:solidFill>
              <a:latin typeface="Cooper Std Black" pitchFamily="18" charset="0"/>
            </a:endParaRPr>
          </a:p>
          <a:p>
            <a:r>
              <a:rPr lang="fr-FR" sz="1600" dirty="0"/>
              <a:t> </a:t>
            </a:r>
            <a:r>
              <a:rPr lang="fr-FR" sz="1600" dirty="0" smtClean="0"/>
              <a:t>                 L’ombre d’un chien?</a:t>
            </a:r>
            <a:endParaRPr lang="fr-FR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23528" y="39237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Réponse </a:t>
            </a:r>
            <a:r>
              <a:rPr lang="fr-FR" dirty="0" smtClean="0"/>
              <a:t>: </a:t>
            </a:r>
            <a:endParaRPr lang="fr-FR" dirty="0"/>
          </a:p>
        </p:txBody>
      </p:sp>
      <p:pic>
        <p:nvPicPr>
          <p:cNvPr id="5126" name="Picture 6" descr="http://p3.storage.canalblog.com/37/55/495508/28673852.jpg"/>
          <p:cNvPicPr>
            <a:picLocks noChangeAspect="1" noChangeArrowheads="1"/>
          </p:cNvPicPr>
          <p:nvPr/>
        </p:nvPicPr>
        <p:blipFill>
          <a:blip r:embed="rId4" cstate="print"/>
          <a:srcRect l="14385" t="13221" r="12094" b="14666"/>
          <a:stretch>
            <a:fillRect/>
          </a:stretch>
        </p:blipFill>
        <p:spPr bwMode="auto">
          <a:xfrm>
            <a:off x="6300192" y="1988840"/>
            <a:ext cx="1226536" cy="1599830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7308304" y="34368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Difficulté  </a:t>
            </a:r>
            <a:endParaRPr lang="fr-FR" sz="1200" dirty="0"/>
          </a:p>
        </p:txBody>
      </p:sp>
      <p:sp>
        <p:nvSpPr>
          <p:cNvPr id="15" name="Étoile à 5 branches 14"/>
          <p:cNvSpPr/>
          <p:nvPr/>
        </p:nvSpPr>
        <p:spPr>
          <a:xfrm>
            <a:off x="8100392" y="332656"/>
            <a:ext cx="216024" cy="216024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toile à 5 branches 15"/>
          <p:cNvSpPr/>
          <p:nvPr/>
        </p:nvSpPr>
        <p:spPr>
          <a:xfrm>
            <a:off x="8388424" y="332656"/>
            <a:ext cx="216024" cy="216024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4932040" y="836712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2060"/>
                </a:solidFill>
                <a:latin typeface="Cooper Std Black" pitchFamily="18" charset="0"/>
              </a:rPr>
              <a:t>Comment faire : </a:t>
            </a:r>
          </a:p>
          <a:p>
            <a:endParaRPr lang="fr-FR" sz="1600" b="1" dirty="0" smtClean="0">
              <a:solidFill>
                <a:srgbClr val="002060"/>
              </a:solidFill>
              <a:latin typeface="Cooper Std Black" pitchFamily="18" charset="0"/>
            </a:endParaRPr>
          </a:p>
          <a:p>
            <a:r>
              <a:rPr lang="fr-FR" sz="1600" dirty="0"/>
              <a:t> </a:t>
            </a:r>
            <a:r>
              <a:rPr lang="fr-FR" sz="1600" dirty="0" smtClean="0"/>
              <a:t>                 L’ombre d’un loup?</a:t>
            </a:r>
            <a:endParaRPr lang="fr-FR" sz="1600" dirty="0"/>
          </a:p>
        </p:txBody>
      </p:sp>
      <p:sp>
        <p:nvSpPr>
          <p:cNvPr id="19" name="ZoneTexte 18"/>
          <p:cNvSpPr txBox="1"/>
          <p:nvPr/>
        </p:nvSpPr>
        <p:spPr>
          <a:xfrm>
            <a:off x="4716016" y="40050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Réponse </a:t>
            </a:r>
            <a:r>
              <a:rPr lang="fr-FR" dirty="0" smtClean="0"/>
              <a:t>: </a:t>
            </a:r>
            <a:endParaRPr lang="fr-FR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797153"/>
            <a:ext cx="118647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74</Words>
  <Application>Microsoft Office PowerPoint</Application>
  <PresentationFormat>Affichage à l'écran (4:3)</PresentationFormat>
  <Paragraphs>30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Diapositive 1</vt:lpstr>
      <vt:lpstr>Diapositive 2</vt:lpstr>
      <vt:lpstr>Diapositive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Camille</dc:creator>
  <cp:lastModifiedBy>Camille</cp:lastModifiedBy>
  <cp:revision>9</cp:revision>
  <dcterms:created xsi:type="dcterms:W3CDTF">2014-04-18T13:41:56Z</dcterms:created>
  <dcterms:modified xsi:type="dcterms:W3CDTF">2014-04-18T15:06:54Z</dcterms:modified>
</cp:coreProperties>
</file>