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</p:sldIdLst>
  <p:sldSz cx="9144000" cy="6858000" type="screen4x3"/>
  <p:notesSz cx="6858000" cy="100123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0" autoAdjust="0"/>
  </p:normalViewPr>
  <p:slideViewPr>
    <p:cSldViewPr>
      <p:cViewPr>
        <p:scale>
          <a:sx n="70" d="100"/>
          <a:sy n="70" d="100"/>
        </p:scale>
        <p:origin x="-84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BD92-14B6-4944-AA35-83BC975776F5}" type="datetimeFigureOut">
              <a:rPr lang="fr-FR" smtClean="0"/>
              <a:pPr/>
              <a:t>25/08/2013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DA7-E619-4F38-A22F-6EAA65409F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510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BD92-14B6-4944-AA35-83BC975776F5}" type="datetimeFigureOut">
              <a:rPr lang="fr-FR" smtClean="0"/>
              <a:pPr/>
              <a:t>25/08/2013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DA7-E619-4F38-A22F-6EAA65409F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671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BD92-14B6-4944-AA35-83BC975776F5}" type="datetimeFigureOut">
              <a:rPr lang="fr-FR" smtClean="0"/>
              <a:pPr/>
              <a:t>25/08/2013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DA7-E619-4F38-A22F-6EAA65409F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338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BD92-14B6-4944-AA35-83BC975776F5}" type="datetimeFigureOut">
              <a:rPr lang="fr-FR" smtClean="0"/>
              <a:pPr/>
              <a:t>25/08/2013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DA7-E619-4F38-A22F-6EAA65409F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8821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BD92-14B6-4944-AA35-83BC975776F5}" type="datetimeFigureOut">
              <a:rPr lang="fr-FR" smtClean="0"/>
              <a:pPr/>
              <a:t>25/08/2013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DA7-E619-4F38-A22F-6EAA65409F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077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BD92-14B6-4944-AA35-83BC975776F5}" type="datetimeFigureOut">
              <a:rPr lang="fr-FR" smtClean="0"/>
              <a:pPr/>
              <a:t>25/08/2013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DA7-E619-4F38-A22F-6EAA65409F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321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BD92-14B6-4944-AA35-83BC975776F5}" type="datetimeFigureOut">
              <a:rPr lang="fr-FR" smtClean="0"/>
              <a:pPr/>
              <a:t>25/08/2013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DA7-E619-4F38-A22F-6EAA65409F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173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BD92-14B6-4944-AA35-83BC975776F5}" type="datetimeFigureOut">
              <a:rPr lang="fr-FR" smtClean="0"/>
              <a:pPr/>
              <a:t>25/08/2013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DA7-E619-4F38-A22F-6EAA65409F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735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BD92-14B6-4944-AA35-83BC975776F5}" type="datetimeFigureOut">
              <a:rPr lang="fr-FR" smtClean="0"/>
              <a:pPr/>
              <a:t>25/08/2013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DA7-E619-4F38-A22F-6EAA65409F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523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BD92-14B6-4944-AA35-83BC975776F5}" type="datetimeFigureOut">
              <a:rPr lang="fr-FR" smtClean="0"/>
              <a:pPr/>
              <a:t>25/08/2013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DA7-E619-4F38-A22F-6EAA65409F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4209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BD92-14B6-4944-AA35-83BC975776F5}" type="datetimeFigureOut">
              <a:rPr lang="fr-FR" smtClean="0"/>
              <a:pPr/>
              <a:t>25/08/2013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CDA7-E619-4F38-A22F-6EAA65409F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9381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BD92-14B6-4944-AA35-83BC975776F5}" type="datetimeFigureOut">
              <a:rPr lang="fr-FR" smtClean="0"/>
              <a:pPr/>
              <a:t>25/08/2013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CDA7-E619-4F38-A22F-6EAA65409F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617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5498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31886" y="509771"/>
            <a:ext cx="3708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 smtClean="0">
                <a:latin typeface="MadScience" pitchFamily="2" charset="0"/>
              </a:rPr>
              <a:t>Numeration</a:t>
            </a:r>
            <a:endParaRPr lang="fr-FR" sz="3600" dirty="0">
              <a:latin typeface="MadScienc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55476" y="214563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latin typeface="MadScience" pitchFamily="2" charset="0"/>
              </a:rPr>
              <a:t>Calcul</a:t>
            </a:r>
            <a:endParaRPr lang="fr-FR" sz="5400" dirty="0">
              <a:latin typeface="MadScience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6005" y="3822139"/>
            <a:ext cx="3417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 smtClean="0">
                <a:latin typeface="MadScience" pitchFamily="2" charset="0"/>
              </a:rPr>
              <a:t>Problemes</a:t>
            </a:r>
            <a:endParaRPr lang="fr-FR" sz="4800" dirty="0">
              <a:latin typeface="MadScience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1300" y="5406315"/>
            <a:ext cx="3358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 smtClean="0">
                <a:latin typeface="MadScience" pitchFamily="2" charset="0"/>
              </a:rPr>
              <a:t>Geometrie</a:t>
            </a:r>
            <a:endParaRPr lang="fr-FR" sz="3600" dirty="0">
              <a:latin typeface="MadScienc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64088" y="643335"/>
            <a:ext cx="2462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MadScience" pitchFamily="2" charset="0"/>
              </a:rPr>
              <a:t>Lecture</a:t>
            </a:r>
            <a:endParaRPr lang="fr-FR" sz="4400" dirty="0">
              <a:latin typeface="MadScience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67168" y="2276872"/>
            <a:ext cx="3493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MadScience" pitchFamily="2" charset="0"/>
              </a:rPr>
              <a:t>Orthographe</a:t>
            </a:r>
            <a:endParaRPr lang="fr-FR" sz="4000" dirty="0">
              <a:latin typeface="MadScience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80478" y="3883695"/>
            <a:ext cx="3651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MadScience" pitchFamily="2" charset="0"/>
              </a:rPr>
              <a:t>Conjugaison</a:t>
            </a:r>
            <a:endParaRPr lang="fr-FR" sz="4400" dirty="0">
              <a:latin typeface="MadScienc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69639" y="5406315"/>
            <a:ext cx="3446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latin typeface="MadScience" pitchFamily="2" charset="0"/>
              </a:rPr>
              <a:t>grammaire</a:t>
            </a:r>
            <a:endParaRPr lang="fr-FR" sz="4800" dirty="0">
              <a:latin typeface="MadScience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7219204" y="6525344"/>
            <a:ext cx="181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Ecole de Crevette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6494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505624" y="455767"/>
            <a:ext cx="3634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MadScience" pitchFamily="2" charset="0"/>
              </a:rPr>
              <a:t>vocabulaire</a:t>
            </a:r>
            <a:endParaRPr lang="fr-FR" sz="4400" dirty="0">
              <a:latin typeface="MadScience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3616" y="1817529"/>
            <a:ext cx="32752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err="1" smtClean="0">
                <a:latin typeface="MadScience" pitchFamily="2" charset="0"/>
              </a:rPr>
              <a:t>decouverte</a:t>
            </a:r>
            <a:r>
              <a:rPr lang="fr-FR" sz="4000" dirty="0" smtClean="0">
                <a:latin typeface="MadScience" pitchFamily="2" charset="0"/>
              </a:rPr>
              <a:t> </a:t>
            </a:r>
          </a:p>
          <a:p>
            <a:pPr algn="ctr"/>
            <a:r>
              <a:rPr lang="fr-FR" sz="4000" dirty="0" smtClean="0">
                <a:latin typeface="MadScience" pitchFamily="2" charset="0"/>
              </a:rPr>
              <a:t>du monde</a:t>
            </a:r>
            <a:endParaRPr lang="fr-FR" sz="4000" dirty="0">
              <a:latin typeface="MadScience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49640" y="5241394"/>
            <a:ext cx="3305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latin typeface="MadScience" pitchFamily="2" charset="0"/>
              </a:rPr>
              <a:t>Arts visuels</a:t>
            </a:r>
            <a:endParaRPr lang="fr-FR" sz="4000" dirty="0">
              <a:latin typeface="MadScience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81688" y="3552111"/>
            <a:ext cx="2715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dirty="0" smtClean="0">
                <a:latin typeface="MadScience" pitchFamily="2" charset="0"/>
              </a:rPr>
              <a:t>anglais</a:t>
            </a:r>
            <a:endParaRPr lang="fr-FR" sz="5400" dirty="0">
              <a:latin typeface="MadScienc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8429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</Words>
  <Application>Microsoft Office PowerPoint</Application>
  <PresentationFormat>Affichage à l'écran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</dc:creator>
  <cp:lastModifiedBy>Famille FOREST</cp:lastModifiedBy>
  <cp:revision>11</cp:revision>
  <dcterms:created xsi:type="dcterms:W3CDTF">2013-08-24T13:15:48Z</dcterms:created>
  <dcterms:modified xsi:type="dcterms:W3CDTF">2013-08-25T16:36:21Z</dcterms:modified>
</cp:coreProperties>
</file>