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26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BC68-9FA8-495E-82C5-D873A61CD28B}" type="datetimeFigureOut">
              <a:rPr lang="fr-CA" smtClean="0"/>
              <a:t>2017-10-04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0C7B-0DD8-43DF-83E8-3BAC63720B0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8074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BC68-9FA8-495E-82C5-D873A61CD28B}" type="datetimeFigureOut">
              <a:rPr lang="fr-CA" smtClean="0"/>
              <a:t>2017-10-04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0C7B-0DD8-43DF-83E8-3BAC63720B0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23504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BC68-9FA8-495E-82C5-D873A61CD28B}" type="datetimeFigureOut">
              <a:rPr lang="fr-CA" smtClean="0"/>
              <a:t>2017-10-04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0C7B-0DD8-43DF-83E8-3BAC63720B0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2590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BC68-9FA8-495E-82C5-D873A61CD28B}" type="datetimeFigureOut">
              <a:rPr lang="fr-CA" smtClean="0"/>
              <a:t>2017-10-04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0C7B-0DD8-43DF-83E8-3BAC63720B0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98136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BC68-9FA8-495E-82C5-D873A61CD28B}" type="datetimeFigureOut">
              <a:rPr lang="fr-CA" smtClean="0"/>
              <a:t>2017-10-04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0C7B-0DD8-43DF-83E8-3BAC63720B0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990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BC68-9FA8-495E-82C5-D873A61CD28B}" type="datetimeFigureOut">
              <a:rPr lang="fr-CA" smtClean="0"/>
              <a:t>2017-10-04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0C7B-0DD8-43DF-83E8-3BAC63720B0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4855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BC68-9FA8-495E-82C5-D873A61CD28B}" type="datetimeFigureOut">
              <a:rPr lang="fr-CA" smtClean="0"/>
              <a:t>2017-10-04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0C7B-0DD8-43DF-83E8-3BAC63720B0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63630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BC68-9FA8-495E-82C5-D873A61CD28B}" type="datetimeFigureOut">
              <a:rPr lang="fr-CA" smtClean="0"/>
              <a:t>2017-10-04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0C7B-0DD8-43DF-83E8-3BAC63720B0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17828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BC68-9FA8-495E-82C5-D873A61CD28B}" type="datetimeFigureOut">
              <a:rPr lang="fr-CA" smtClean="0"/>
              <a:t>2017-10-04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0C7B-0DD8-43DF-83E8-3BAC63720B0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38003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BC68-9FA8-495E-82C5-D873A61CD28B}" type="datetimeFigureOut">
              <a:rPr lang="fr-CA" smtClean="0"/>
              <a:t>2017-10-04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0C7B-0DD8-43DF-83E8-3BAC63720B0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10512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7BC68-9FA8-495E-82C5-D873A61CD28B}" type="datetimeFigureOut">
              <a:rPr lang="fr-CA" smtClean="0"/>
              <a:t>2017-10-04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00C7B-0DD8-43DF-83E8-3BAC63720B0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13582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7BC68-9FA8-495E-82C5-D873A61CD28B}" type="datetimeFigureOut">
              <a:rPr lang="fr-CA" smtClean="0"/>
              <a:t>2017-10-04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00C7B-0DD8-43DF-83E8-3BAC63720B02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97695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2696" y="170801"/>
            <a:ext cx="576064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200" b="1" u="sng" dirty="0" smtClean="0">
                <a:latin typeface="KG True Colors" panose="02000506000000020003" pitchFamily="2" charset="0"/>
              </a:rPr>
              <a:t>La foire aux opinions</a:t>
            </a:r>
          </a:p>
          <a:p>
            <a:pPr algn="ctr"/>
            <a:r>
              <a:rPr lang="fr-CA" sz="2000" b="1" i="1" dirty="0" smtClean="0">
                <a:latin typeface="KG True Colors" panose="02000506000000020003" pitchFamily="2" charset="0"/>
              </a:rPr>
              <a:t>Exposé oral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8680" y="1187624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CA" sz="1600" dirty="0" smtClean="0">
                <a:latin typeface="Comic Sans MS" panose="030F0702030302020204" pitchFamily="66" charset="0"/>
              </a:rPr>
              <a:t>Nous travaillons en écriture le texte d’opinion. Voilà l’occasion de mettre en pratique ce que tu as appris pour convaincre oralement tes collègues par rapport à un sujet de ton choix. </a:t>
            </a:r>
            <a:endParaRPr lang="fr-CA" sz="16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80" y="2627784"/>
            <a:ext cx="6048672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A" sz="1600" b="1" dirty="0" smtClean="0">
                <a:latin typeface="Comic Sans MS" panose="030F0702030302020204" pitchFamily="66" charset="0"/>
              </a:rPr>
              <a:t>Mise en situation</a:t>
            </a:r>
          </a:p>
          <a:p>
            <a:pPr algn="ctr"/>
            <a:endParaRPr lang="fr-CA" sz="1600" b="1" dirty="0" smtClean="0">
              <a:latin typeface="Comic Sans MS" panose="030F0702030302020204" pitchFamily="66" charset="0"/>
            </a:endParaRPr>
          </a:p>
          <a:p>
            <a:pPr algn="just"/>
            <a:r>
              <a:rPr lang="fr-CA" sz="1600" dirty="0" smtClean="0">
                <a:latin typeface="Comic Sans MS" panose="030F0702030302020204" pitchFamily="66" charset="0"/>
              </a:rPr>
              <a:t>Tu es invité à assister à une foire ou différents exposants désirent convaincre les visiteurs de considérer leurs suggestions et leurs opinions. </a:t>
            </a:r>
            <a:endParaRPr lang="fr-CA" sz="16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80" y="4211960"/>
            <a:ext cx="60486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 smtClean="0">
                <a:latin typeface="Comic Sans MS" panose="030F0702030302020204" pitchFamily="66" charset="0"/>
              </a:rPr>
              <a:t>Voici quelques exemples pour t’inspirer et t’aider à identifier un sujet qui t’intéresse. </a:t>
            </a:r>
          </a:p>
          <a:p>
            <a:endParaRPr lang="fr-CA" sz="1600" dirty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CA" sz="1600" dirty="0" smtClean="0">
                <a:latin typeface="Comic Sans MS" panose="030F0702030302020204" pitchFamily="66" charset="0"/>
              </a:rPr>
              <a:t>Un film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CA" sz="1600" dirty="0" smtClean="0">
                <a:latin typeface="Comic Sans MS" panose="030F0702030302020204" pitchFamily="66" charset="0"/>
              </a:rPr>
              <a:t>Une destination voyage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CA" sz="1600" dirty="0" smtClean="0">
                <a:latin typeface="Comic Sans MS" panose="030F0702030302020204" pitchFamily="66" charset="0"/>
              </a:rPr>
              <a:t>Un restaurant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CA" sz="1600" dirty="0" smtClean="0">
                <a:latin typeface="Comic Sans MS" panose="030F0702030302020204" pitchFamily="66" charset="0"/>
              </a:rPr>
              <a:t>Un livre ou une série de livres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CA" sz="1600" dirty="0" smtClean="0">
                <a:latin typeface="Comic Sans MS" panose="030F0702030302020204" pitchFamily="66" charset="0"/>
              </a:rPr>
              <a:t>Une série télévisée </a:t>
            </a:r>
            <a:endParaRPr lang="fr-CA" sz="16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77072" y="5004048"/>
            <a:ext cx="28083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CA" sz="1600" dirty="0" smtClean="0">
                <a:latin typeface="Comic Sans MS" panose="030F0702030302020204" pitchFamily="66" charset="0"/>
              </a:rPr>
              <a:t>Un jeu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CA" sz="1600" dirty="0" smtClean="0">
                <a:latin typeface="Comic Sans MS" panose="030F0702030302020204" pitchFamily="66" charset="0"/>
              </a:rPr>
              <a:t>Une activité, une sortie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CA" sz="1600" dirty="0" smtClean="0">
                <a:latin typeface="Comic Sans MS" panose="030F0702030302020204" pitchFamily="66" charset="0"/>
              </a:rPr>
              <a:t> Un sport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CA" sz="1600" dirty="0" smtClean="0">
                <a:latin typeface="Comic Sans MS" panose="030F0702030302020204" pitchFamily="66" charset="0"/>
              </a:rPr>
              <a:t>Etc…</a:t>
            </a:r>
            <a:endParaRPr lang="fr-CA" sz="16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680" y="6300192"/>
            <a:ext cx="61206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CA" sz="1600" dirty="0">
                <a:latin typeface="Comic Sans MS" panose="030F0702030302020204" pitchFamily="66" charset="0"/>
              </a:rPr>
              <a:t>Tu peux aussi choisir de prendre position sur un sujet qui te tient à </a:t>
            </a:r>
            <a:r>
              <a:rPr lang="fr-CA" sz="1600" dirty="0" smtClean="0">
                <a:latin typeface="Comic Sans MS" panose="030F0702030302020204" pitchFamily="66" charset="0"/>
              </a:rPr>
              <a:t>cœur </a:t>
            </a:r>
            <a:r>
              <a:rPr lang="fr-CA" sz="1600" dirty="0">
                <a:latin typeface="Comic Sans MS" panose="030F0702030302020204" pitchFamily="66" charset="0"/>
              </a:rPr>
              <a:t>et dont tu souhaites convaincre les autres, comme l'environnement, les droits des enfants, des règlements, etc.</a:t>
            </a:r>
          </a:p>
          <a:p>
            <a:r>
              <a:rPr lang="fr-CA" sz="1600" dirty="0"/>
              <a:t> </a:t>
            </a:r>
            <a:endParaRPr lang="fr-CA" sz="1600" dirty="0" smtClean="0">
              <a:latin typeface="Comic Sans MS" panose="030F0702030302020204" pitchFamily="66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CA" sz="1600" dirty="0" smtClean="0">
                <a:latin typeface="Comic Sans MS" panose="030F0702030302020204" pitchFamily="66" charset="0"/>
              </a:rPr>
              <a:t>Autres (Tu peux faire valider ton sujet auprès de moi, si tu n’es pas certain ou certaine que c’est une bonne idée…) </a:t>
            </a:r>
            <a:r>
              <a:rPr lang="fr-CA" sz="16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 </a:t>
            </a:r>
            <a:endParaRPr lang="fr-CA" sz="16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1279" y="10708"/>
            <a:ext cx="1377130" cy="125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225375" y="-36512"/>
            <a:ext cx="8760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 smtClean="0">
                <a:latin typeface="Comic Sans MS" panose="030F0702030302020204" pitchFamily="66" charset="0"/>
              </a:rPr>
              <a:t>1</a:t>
            </a:r>
            <a:endParaRPr lang="fr-CA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147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0648" y="251520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b="1" u="sng" dirty="0" smtClean="0">
                <a:latin typeface="KG True Colors" panose="02000506000000020003" pitchFamily="2" charset="0"/>
              </a:rPr>
              <a:t>La structure de mon exposé </a:t>
            </a:r>
            <a:endParaRPr lang="fr-CA" sz="2400" b="1" u="sng" dirty="0">
              <a:latin typeface="KG True Colors" panose="02000506000000020003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0648" y="971600"/>
            <a:ext cx="6264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fr-CA" sz="1400" dirty="0" smtClean="0">
                <a:latin typeface="Comic Sans MS" panose="030F0702030302020204" pitchFamily="66" charset="0"/>
              </a:rPr>
              <a:t>Courte présentation et salutation / Introduction de ton sujet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76672" y="1403648"/>
            <a:ext cx="6264696" cy="201622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extBox 4"/>
          <p:cNvSpPr txBox="1"/>
          <p:nvPr/>
        </p:nvSpPr>
        <p:spPr>
          <a:xfrm>
            <a:off x="260648" y="3616151"/>
            <a:ext cx="6264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 smtClean="0">
                <a:latin typeface="Comic Sans MS" panose="030F0702030302020204" pitchFamily="66" charset="0"/>
              </a:rPr>
              <a:t>2)  Présenter ton opinion par rapport à ton sujet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76672" y="4067944"/>
            <a:ext cx="6264696" cy="86409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extBox 6"/>
          <p:cNvSpPr txBox="1"/>
          <p:nvPr/>
        </p:nvSpPr>
        <p:spPr>
          <a:xfrm>
            <a:off x="260648" y="512890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 smtClean="0">
                <a:latin typeface="Comic Sans MS" panose="030F0702030302020204" pitchFamily="66" charset="0"/>
              </a:rPr>
              <a:t>3)  Expliquer ton opinion à l’aide d’exemples et en donnant des raisons claires. (</a:t>
            </a:r>
            <a:r>
              <a:rPr lang="fr-CA" sz="1400" u="sng" dirty="0" smtClean="0">
                <a:latin typeface="Comic Sans MS" panose="030F0702030302020204" pitchFamily="66" charset="0"/>
              </a:rPr>
              <a:t>Important de donner plusieurs raisons/exemples….</a:t>
            </a:r>
            <a:r>
              <a:rPr lang="fr-CA" sz="1400" dirty="0" smtClean="0"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76672" y="5796136"/>
            <a:ext cx="6264696" cy="32403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3764">
            <a:off x="5451454" y="2850038"/>
            <a:ext cx="1073890" cy="1073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94"/>
          <a:stretch/>
        </p:blipFill>
        <p:spPr bwMode="auto">
          <a:xfrm>
            <a:off x="5649311" y="7668344"/>
            <a:ext cx="932507" cy="117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165304" y="35496"/>
            <a:ext cx="8760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>
                <a:latin typeface="Comic Sans MS" panose="030F0702030302020204" pitchFamily="66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32475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76672" y="179512"/>
            <a:ext cx="6264696" cy="32403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94"/>
          <a:stretch/>
        </p:blipFill>
        <p:spPr bwMode="auto">
          <a:xfrm>
            <a:off x="5649311" y="2051720"/>
            <a:ext cx="932507" cy="117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225375" y="-36512"/>
            <a:ext cx="8760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 smtClean="0">
                <a:latin typeface="Comic Sans MS" panose="030F0702030302020204" pitchFamily="66" charset="0"/>
              </a:rPr>
              <a:t>3</a:t>
            </a:r>
            <a:endParaRPr lang="fr-CA" sz="20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6672" y="3635896"/>
            <a:ext cx="61051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i="1" dirty="0" smtClean="0">
                <a:latin typeface="Comic Sans MS" panose="030F0702030302020204" pitchFamily="66" charset="0"/>
              </a:rPr>
              <a:t>N’oublie pas que l’objectif est de convaincre ton public, alors explique bien ton opinion en justifiant avec des preuves. </a:t>
            </a:r>
            <a:r>
              <a:rPr lang="fr-CA" sz="1600" i="1" dirty="0">
                <a:latin typeface="Comic Sans MS" panose="030F0702030302020204" pitchFamily="66" charset="0"/>
              </a:rPr>
              <a:t>T</a:t>
            </a:r>
            <a:r>
              <a:rPr lang="fr-CA" sz="1600" i="1" dirty="0" smtClean="0">
                <a:latin typeface="Comic Sans MS" panose="030F0702030302020204" pitchFamily="66" charset="0"/>
              </a:rPr>
              <a:t>u peux inventer des fausses statistiques si tu veux. </a:t>
            </a:r>
          </a:p>
          <a:p>
            <a:pPr algn="ctr"/>
            <a:r>
              <a:rPr lang="fr-CA" sz="1600" i="1" dirty="0" smtClean="0">
                <a:latin typeface="Comic Sans MS" panose="030F0702030302020204" pitchFamily="66" charset="0"/>
              </a:rPr>
              <a:t> Ça sera rigolo à entendre. </a:t>
            </a:r>
            <a:r>
              <a:rPr lang="fr-CA" sz="1600" i="1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 </a:t>
            </a:r>
            <a:endParaRPr lang="fr-CA" sz="1600" i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0648" y="4912295"/>
            <a:ext cx="6264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 smtClean="0">
                <a:latin typeface="Comic Sans MS" panose="030F0702030302020204" pitchFamily="66" charset="0"/>
              </a:rPr>
              <a:t>4)  Conclusion de ton exposé  / Rappel de l’opinion  / Salutation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76672" y="5364088"/>
            <a:ext cx="6264696" cy="16561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2414" y="6012160"/>
            <a:ext cx="701542" cy="941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76672" y="7164288"/>
            <a:ext cx="61051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i="1" dirty="0" smtClean="0">
                <a:latin typeface="Comic Sans MS" panose="030F0702030302020204" pitchFamily="66" charset="0"/>
              </a:rPr>
              <a:t>On </a:t>
            </a:r>
            <a:r>
              <a:rPr lang="fr-CA" sz="1600" i="1" smtClean="0">
                <a:latin typeface="Comic Sans MS" panose="030F0702030302020204" pitchFamily="66" charset="0"/>
              </a:rPr>
              <a:t>doit sentir, </a:t>
            </a:r>
            <a:r>
              <a:rPr lang="fr-CA" sz="1600" i="1" dirty="0" smtClean="0">
                <a:latin typeface="Comic Sans MS" panose="030F0702030302020204" pitchFamily="66" charset="0"/>
              </a:rPr>
              <a:t>tout au  long de </a:t>
            </a:r>
            <a:r>
              <a:rPr lang="fr-CA" sz="1600" i="1" smtClean="0">
                <a:latin typeface="Comic Sans MS" panose="030F0702030302020204" pitchFamily="66" charset="0"/>
              </a:rPr>
              <a:t>ta présentation, </a:t>
            </a:r>
            <a:r>
              <a:rPr lang="fr-CA" sz="1600" i="1" dirty="0" smtClean="0">
                <a:latin typeface="Comic Sans MS" panose="030F0702030302020204" pitchFamily="66" charset="0"/>
              </a:rPr>
              <a:t>que tu fais appel à ton auditoire. Tu peux les questionner, les interpeller…</a:t>
            </a:r>
          </a:p>
          <a:p>
            <a:pPr algn="ctr"/>
            <a:r>
              <a:rPr lang="fr-CA" sz="1600" i="1" dirty="0" smtClean="0">
                <a:latin typeface="Comic Sans MS" panose="030F0702030302020204" pitchFamily="66" charset="0"/>
              </a:rPr>
              <a:t>Par exemple: « Vous, cher public en délire…», «Vous, les invités de la foire…», «Je m’adresse à vous, les lecteurs…»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934" y="8315141"/>
            <a:ext cx="746124" cy="688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1318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80" y="293911"/>
            <a:ext cx="58326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b="1" u="sng" dirty="0" smtClean="0">
                <a:latin typeface="KG True Colors" panose="02000506000000020003" pitchFamily="2" charset="0"/>
              </a:rPr>
              <a:t>Matériel autorisé</a:t>
            </a:r>
          </a:p>
          <a:p>
            <a:endParaRPr lang="fr-CA" i="1" dirty="0" smtClean="0">
              <a:latin typeface="KG True Colors" panose="02000506000000020003" pitchFamily="2" charset="0"/>
            </a:endParaRPr>
          </a:p>
          <a:p>
            <a:r>
              <a:rPr lang="fr-CA" i="1" dirty="0" smtClean="0">
                <a:latin typeface="KG True Colors" panose="02000506000000020003" pitchFamily="2" charset="0"/>
              </a:rPr>
              <a:t>Voici quelques suggestions </a:t>
            </a:r>
            <a:endParaRPr lang="fr-CA" i="1" dirty="0">
              <a:latin typeface="KG True Colors" panose="02000506000000020003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8680" y="1386513"/>
            <a:ext cx="5832648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CA" sz="1400" dirty="0" smtClean="0">
                <a:latin typeface="Comic Sans MS" panose="030F0702030302020204" pitchFamily="66" charset="0"/>
              </a:rPr>
              <a:t>Une affiche ou une présentation </a:t>
            </a:r>
            <a:r>
              <a:rPr lang="fr-CA" sz="1400" dirty="0" err="1" smtClean="0">
                <a:latin typeface="Comic Sans MS" panose="030F0702030302020204" pitchFamily="66" charset="0"/>
              </a:rPr>
              <a:t>powerpoint</a:t>
            </a:r>
            <a:endParaRPr lang="fr-CA" sz="1400" dirty="0" smtClean="0">
              <a:latin typeface="Comic Sans MS" panose="030F0702030302020204" pitchFamily="66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CA" sz="1400" dirty="0" smtClean="0">
                <a:latin typeface="Comic Sans MS" panose="030F0702030302020204" pitchFamily="66" charset="0"/>
              </a:rPr>
              <a:t>Images imprimées à montrer à ton public (au besoin)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CA" sz="1400" dirty="0" smtClean="0">
                <a:latin typeface="Comic Sans MS" panose="030F0702030302020204" pitchFamily="66" charset="0"/>
              </a:rPr>
              <a:t>Petits cartons avec des notes personnelles (sous forme de points, mots-clés)</a:t>
            </a:r>
          </a:p>
          <a:p>
            <a:pPr>
              <a:lnSpc>
                <a:spcPct val="150000"/>
              </a:lnSpc>
            </a:pPr>
            <a:r>
              <a:rPr lang="fr-CA" sz="1200" dirty="0" smtClean="0">
                <a:latin typeface="Comic Sans MS" panose="030F0702030302020204" pitchFamily="66" charset="0"/>
              </a:rPr>
              <a:t>*Les cartons seront vérifiés avant la présentation. L’objectif n’est pas d’apprendre ton texte par cœur, mais plutôt de t’exprimer à partir des mots-clés notés sur tes cartons.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CA" sz="1400" dirty="0" smtClean="0">
                <a:latin typeface="Comic Sans MS" panose="030F0702030302020204" pitchFamily="66" charset="0"/>
              </a:rPr>
              <a:t>Objets  pouvant être utiles, extrait vidéo, extrait musical…etc. Tout est possible! Soyez créatifs! (au besoin)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fr-CA" sz="1400" dirty="0" smtClean="0">
                <a:latin typeface="Comic Sans MS" panose="030F0702030302020204" pitchFamily="66" charset="0"/>
              </a:rPr>
              <a:t>Accessoires / costume (au besoin)</a:t>
            </a:r>
            <a:endParaRPr lang="fr-CA" sz="1400" dirty="0">
              <a:latin typeface="Comic Sans MS" panose="030F0702030302020204" pitchFamily="66" charset="0"/>
            </a:endParaRPr>
          </a:p>
        </p:txBody>
      </p:sp>
      <p:sp>
        <p:nvSpPr>
          <p:cNvPr id="4" name="Oval 3"/>
          <p:cNvSpPr/>
          <p:nvPr/>
        </p:nvSpPr>
        <p:spPr>
          <a:xfrm rot="809426">
            <a:off x="4917390" y="424282"/>
            <a:ext cx="1495859" cy="103772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extBox 4"/>
          <p:cNvSpPr txBox="1"/>
          <p:nvPr/>
        </p:nvSpPr>
        <p:spPr>
          <a:xfrm rot="602687">
            <a:off x="4959794" y="588186"/>
            <a:ext cx="1440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dirty="0" smtClean="0">
                <a:latin typeface="Comic Sans MS" panose="030F0702030302020204" pitchFamily="66" charset="0"/>
              </a:rPr>
              <a:t>Apporte ta clé USB si tu désires utiliser le TNI. </a:t>
            </a:r>
            <a:endParaRPr lang="fr-CA" sz="12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20419706">
            <a:off x="4072220" y="7703179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>
                <a:latin typeface="KG True Colors" panose="02000506000000020003" pitchFamily="2" charset="0"/>
              </a:rPr>
              <a:t>Bonne présentation!</a:t>
            </a:r>
          </a:p>
          <a:p>
            <a:pPr algn="ctr"/>
            <a:r>
              <a:rPr lang="fr-CA" dirty="0" smtClean="0">
                <a:latin typeface="KG True Colors" panose="02000506000000020003" pitchFamily="2" charset="0"/>
              </a:rPr>
              <a:t>J’ai hâte de t’entendre!</a:t>
            </a:r>
          </a:p>
          <a:p>
            <a:pPr algn="ctr"/>
            <a:endParaRPr lang="fr-CA" dirty="0" smtClean="0">
              <a:latin typeface="KG True Colors" panose="02000506000000020003" pitchFamily="2" charset="0"/>
            </a:endParaRPr>
          </a:p>
        </p:txBody>
      </p:sp>
      <p:pic>
        <p:nvPicPr>
          <p:cNvPr id="8" name="Picture 7" descr="Résultats de recherche d'images pour « bonhomme sourire clipart »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19706">
            <a:off x="4716803" y="6732445"/>
            <a:ext cx="987425" cy="97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760" y="172039"/>
            <a:ext cx="800528" cy="73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48680" y="5004048"/>
            <a:ext cx="58326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 smtClean="0">
                <a:latin typeface="Comic Sans MS" panose="030F0702030302020204" pitchFamily="66" charset="0"/>
              </a:rPr>
              <a:t>Dates de présentation: </a:t>
            </a:r>
          </a:p>
          <a:p>
            <a:r>
              <a:rPr lang="fr-CA" sz="1400" dirty="0" smtClean="0">
                <a:latin typeface="Comic Sans MS" panose="030F0702030302020204" pitchFamily="66" charset="0"/>
              </a:rPr>
              <a:t>__________________</a:t>
            </a:r>
          </a:p>
          <a:p>
            <a:r>
              <a:rPr lang="fr-CA" sz="1400" dirty="0" smtClean="0">
                <a:latin typeface="Comic Sans MS" panose="030F0702030302020204" pitchFamily="66" charset="0"/>
              </a:rPr>
              <a:t>__________________</a:t>
            </a:r>
          </a:p>
          <a:p>
            <a:r>
              <a:rPr lang="fr-CA" sz="1400" smtClean="0">
                <a:latin typeface="Comic Sans MS" panose="030F0702030302020204" pitchFamily="66" charset="0"/>
              </a:rPr>
              <a:t>__________________</a:t>
            </a:r>
            <a:endParaRPr lang="fr-CA" sz="1400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CA" sz="1400" dirty="0">
              <a:latin typeface="Comic Sans MS" panose="030F0702030302020204" pitchFamily="66" charset="0"/>
            </a:endParaRPr>
          </a:p>
          <a:p>
            <a:r>
              <a:rPr lang="fr-CA" sz="1400" dirty="0" smtClean="0">
                <a:latin typeface="Comic Sans MS" panose="030F0702030302020204" pitchFamily="66" charset="0"/>
              </a:rPr>
              <a:t>Ma date de présentation est le : _______________________</a:t>
            </a:r>
            <a:endParaRPr lang="fr-CA" sz="14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25375" y="-36512"/>
            <a:ext cx="8760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0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48680" y="7164288"/>
            <a:ext cx="3024336" cy="14401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TextBox 9"/>
          <p:cNvSpPr txBox="1"/>
          <p:nvPr/>
        </p:nvSpPr>
        <p:spPr>
          <a:xfrm>
            <a:off x="692696" y="7260103"/>
            <a:ext cx="2700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400" dirty="0" smtClean="0">
                <a:latin typeface="KG True Colors" panose="02000506000000020003" pitchFamily="2" charset="0"/>
              </a:rPr>
              <a:t>Tu as deux semaines pour te préparer! </a:t>
            </a:r>
            <a:endParaRPr lang="fr-CA" sz="2400" dirty="0">
              <a:latin typeface="KG True Colors" panose="0200050600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258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439</Words>
  <Application>Microsoft Office PowerPoint</Application>
  <PresentationFormat>On-screen Show (4:3)</PresentationFormat>
  <Paragraphs>52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Rosie Guillemette</dc:creator>
  <cp:lastModifiedBy>Rosie Guillemette</cp:lastModifiedBy>
  <cp:revision>12</cp:revision>
  <dcterms:created xsi:type="dcterms:W3CDTF">2017-03-29T00:51:45Z</dcterms:created>
  <dcterms:modified xsi:type="dcterms:W3CDTF">2017-10-05T00:04:02Z</dcterms:modified>
</cp:coreProperties>
</file>