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886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6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38288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8061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386387" y="396704"/>
            <a:ext cx="1671638" cy="845220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1477" y="396704"/>
            <a:ext cx="4900613" cy="845220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7282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5079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0985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71477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71902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99813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98841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6301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13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10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5409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884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7540F-CD4C-4007-AC5B-339AF6C3F088}" type="datetimeFigureOut">
              <a:rPr lang="fr-CH" smtClean="0"/>
              <a:t>20.09.2012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17473-9E39-4EA2-97B5-4DC2F23E2C50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30427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/>
          <p:cNvGrpSpPr/>
          <p:nvPr/>
        </p:nvGrpSpPr>
        <p:grpSpPr>
          <a:xfrm rot="5400000">
            <a:off x="-1413893" y="1595075"/>
            <a:ext cx="9589064" cy="6696744"/>
            <a:chOff x="116463" y="116632"/>
            <a:chExt cx="8970995" cy="6696744"/>
          </a:xfrm>
        </p:grpSpPr>
        <p:sp>
          <p:nvSpPr>
            <p:cNvPr id="55" name="Rectangle 54"/>
            <p:cNvSpPr/>
            <p:nvPr/>
          </p:nvSpPr>
          <p:spPr>
            <a:xfrm>
              <a:off x="116463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704861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910662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99060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93259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6463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04861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10662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499060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293259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6463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04861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10662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99060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293259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69281" y="341989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0995" y="1127274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962871" y="3126985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1129" y="341989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86501" y="341989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2893" y="1406166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509" y="1087947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573662" y="1093226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617" y="1309934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52762" y="2286205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84610" y="2286205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69982" y="2286205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72961" y="3125309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722972" y="3372449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962871" y="360028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465267" y="360028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ZoneTexte 69"/>
          <p:cNvSpPr txBox="1"/>
          <p:nvPr/>
        </p:nvSpPr>
        <p:spPr>
          <a:xfrm>
            <a:off x="224098" y="621673"/>
            <a:ext cx="1848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350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433905" y="527109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</a:rPr>
              <a:t>3 centaines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5 dizaines</a:t>
            </a:r>
            <a:endParaRPr lang="fr-CH" sz="2400" dirty="0">
              <a:latin typeface="Suplexmentary Comic NC" pitchFamily="66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218418" y="2575532"/>
            <a:ext cx="1848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305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2428225" y="2480968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</a:rPr>
              <a:t>3 centaines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5 unités</a:t>
            </a:r>
            <a:endParaRPr lang="fr-CH" sz="2400" dirty="0">
              <a:latin typeface="Suplexmentary Comic NC" pitchFamily="66" charset="0"/>
            </a:endParaRPr>
          </a:p>
        </p:txBody>
      </p:sp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58233" y="421221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370509" y="7036807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90081" y="421221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75453" y="421221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8504" y="5039883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402102" y="504516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1586" y="5031658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41714" y="6156434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73562" y="6156434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58934" y="6156434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80599" y="703513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7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30610" y="728227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ZoneTexte 89"/>
          <p:cNvSpPr txBox="1"/>
          <p:nvPr/>
        </p:nvSpPr>
        <p:spPr>
          <a:xfrm>
            <a:off x="213049" y="4491902"/>
            <a:ext cx="18485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530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422857" y="4397338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</a:rPr>
              <a:t>5 centaines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3 dizaines</a:t>
            </a:r>
            <a:endParaRPr lang="fr-CH" sz="2400" dirty="0">
              <a:latin typeface="Suplexmentary Comic NC" pitchFamily="66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207371" y="6445761"/>
            <a:ext cx="18485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503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2417177" y="6351197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</a:rPr>
              <a:t>5 centaines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3 unités</a:t>
            </a:r>
            <a:endParaRPr lang="fr-CH" sz="2400" dirty="0">
              <a:latin typeface="Suplexmentary Comic NC" pitchFamily="66" charset="0"/>
            </a:endParaRPr>
          </a:p>
        </p:txBody>
      </p:sp>
      <p:pic>
        <p:nvPicPr>
          <p:cNvPr id="9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32752" y="501490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49972" y="501490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48369" y="7051667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65589" y="7051667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39299" y="8066913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524671" y="8066913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ZoneTexte 104"/>
          <p:cNvSpPr txBox="1"/>
          <p:nvPr/>
        </p:nvSpPr>
        <p:spPr>
          <a:xfrm>
            <a:off x="164296" y="8363574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260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404559" y="8269010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</a:rPr>
              <a:t>2 centaines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6 dizaines</a:t>
            </a:r>
            <a:endParaRPr lang="fr-CH" sz="2400" dirty="0">
              <a:latin typeface="Suplexmentary Comic NC" pitchFamily="66" charset="0"/>
            </a:endParaRPr>
          </a:p>
        </p:txBody>
      </p:sp>
      <p:pic>
        <p:nvPicPr>
          <p:cNvPr id="109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0261" y="8986339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53859" y="8991618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343" y="8978114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697" y="8999843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57295" y="900512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779" y="8991618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710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/>
          <p:cNvGrpSpPr/>
          <p:nvPr/>
        </p:nvGrpSpPr>
        <p:grpSpPr>
          <a:xfrm rot="5400000">
            <a:off x="-1413893" y="1595075"/>
            <a:ext cx="9589064" cy="6696744"/>
            <a:chOff x="116463" y="116632"/>
            <a:chExt cx="8970995" cy="6696744"/>
          </a:xfrm>
        </p:grpSpPr>
        <p:sp>
          <p:nvSpPr>
            <p:cNvPr id="55" name="Rectangle 54"/>
            <p:cNvSpPr/>
            <p:nvPr/>
          </p:nvSpPr>
          <p:spPr>
            <a:xfrm>
              <a:off x="116463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704861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910662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99060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93259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6463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04861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10662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499060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293259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6463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04861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10662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99060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293259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69281" y="27564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103963" y="3271576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635191" y="1626238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1129" y="27564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86501" y="27564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06595" y="1446667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11584" y="3418201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807228" y="3260620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811584" y="3570594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372712" y="1633004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3791" y="1633004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14973" y="1626238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368314" y="1633004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" name="ZoneTexte 69"/>
          <p:cNvSpPr txBox="1"/>
          <p:nvPr/>
        </p:nvSpPr>
        <p:spPr>
          <a:xfrm>
            <a:off x="373979" y="621673"/>
            <a:ext cx="1548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617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71" name="ZoneTexte 70"/>
          <p:cNvSpPr txBox="1"/>
          <p:nvPr/>
        </p:nvSpPr>
        <p:spPr>
          <a:xfrm>
            <a:off x="2608696" y="304930"/>
            <a:ext cx="1468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>
                <a:latin typeface="Suplexmentary Comic NC" pitchFamily="66" charset="0"/>
              </a:rPr>
              <a:t>6 centaines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1 dizaine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7 unités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72" name="ZoneTexte 71"/>
          <p:cNvSpPr txBox="1"/>
          <p:nvPr/>
        </p:nvSpPr>
        <p:spPr>
          <a:xfrm>
            <a:off x="368297" y="2575532"/>
            <a:ext cx="1548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671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590081" y="421221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290" y="4222653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54888" y="422793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372" y="4214428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14973" y="3664472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0" name="ZoneTexte 89"/>
          <p:cNvSpPr txBox="1"/>
          <p:nvPr/>
        </p:nvSpPr>
        <p:spPr>
          <a:xfrm>
            <a:off x="362931" y="4491902"/>
            <a:ext cx="1548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176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357252" y="6445761"/>
            <a:ext cx="15488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167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pic>
        <p:nvPicPr>
          <p:cNvPr id="99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357891" y="8954620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867981" y="8952944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117992" y="9200084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" name="ZoneTexte 104"/>
          <p:cNvSpPr txBox="1"/>
          <p:nvPr/>
        </p:nvSpPr>
        <p:spPr>
          <a:xfrm>
            <a:off x="164296" y="8363574"/>
            <a:ext cx="19094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4800" dirty="0" smtClean="0">
                <a:latin typeface="Agent Orange" pitchFamily="2" charset="0"/>
                <a:cs typeface="Agent Orange" pitchFamily="2" charset="0"/>
              </a:rPr>
              <a:t>206</a:t>
            </a:r>
            <a:endParaRPr lang="fr-CH" sz="4800" dirty="0">
              <a:latin typeface="Agent Orange" pitchFamily="2" charset="0"/>
              <a:cs typeface="Agent Orange" pitchFamily="2" charset="0"/>
            </a:endParaRPr>
          </a:p>
        </p:txBody>
      </p:sp>
      <p:sp>
        <p:nvSpPr>
          <p:cNvPr id="106" name="ZoneTexte 105"/>
          <p:cNvSpPr txBox="1"/>
          <p:nvPr/>
        </p:nvSpPr>
        <p:spPr>
          <a:xfrm>
            <a:off x="2404559" y="8269010"/>
            <a:ext cx="18934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</a:rPr>
              <a:t>2 centaines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</a:rPr>
              <a:t>6 unités</a:t>
            </a:r>
            <a:endParaRPr lang="fr-CH" sz="2400" dirty="0">
              <a:latin typeface="Suplexmentary Comic NC" pitchFamily="66" charset="0"/>
            </a:endParaRPr>
          </a:p>
        </p:txBody>
      </p:sp>
      <p:pic>
        <p:nvPicPr>
          <p:cNvPr id="10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602218" y="807424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919438" y="8074246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543359" y="9088682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053449" y="9087006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303460" y="9334146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" name="ZoneTexte 88"/>
          <p:cNvSpPr txBox="1"/>
          <p:nvPr/>
        </p:nvSpPr>
        <p:spPr>
          <a:xfrm>
            <a:off x="2616956" y="2286970"/>
            <a:ext cx="1468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>
                <a:latin typeface="Suplexmentary Comic NC" pitchFamily="66" charset="0"/>
              </a:rPr>
              <a:t>6 centaines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7 dizaines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1 unité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696862" y="4168736"/>
            <a:ext cx="12923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>
                <a:latin typeface="Suplexmentary Comic NC" pitchFamily="66" charset="0"/>
              </a:rPr>
              <a:t>1 centaine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>
                <a:latin typeface="Suplexmentary Comic NC" pitchFamily="66" charset="0"/>
              </a:rPr>
              <a:t>7</a:t>
            </a:r>
            <a:r>
              <a:rPr lang="fr-CH" dirty="0" smtClean="0">
                <a:latin typeface="Suplexmentary Comic NC" pitchFamily="66" charset="0"/>
              </a:rPr>
              <a:t> dizaines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6 unités</a:t>
            </a:r>
            <a:endParaRPr lang="fr-CH" dirty="0">
              <a:latin typeface="Suplexmentary Comic NC" pitchFamily="66" charset="0"/>
            </a:endParaRPr>
          </a:p>
        </p:txBody>
      </p:sp>
      <p:sp>
        <p:nvSpPr>
          <p:cNvPr id="109" name="ZoneTexte 108"/>
          <p:cNvSpPr txBox="1"/>
          <p:nvPr/>
        </p:nvSpPr>
        <p:spPr>
          <a:xfrm>
            <a:off x="2709810" y="6122596"/>
            <a:ext cx="12923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dirty="0" smtClean="0">
                <a:latin typeface="Suplexmentary Comic NC" pitchFamily="66" charset="0"/>
              </a:rPr>
              <a:t>1 centaine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6 dizaines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+</a:t>
            </a:r>
          </a:p>
          <a:p>
            <a:pPr algn="ctr"/>
            <a:r>
              <a:rPr lang="fr-CH" dirty="0" smtClean="0">
                <a:latin typeface="Suplexmentary Comic NC" pitchFamily="66" charset="0"/>
              </a:rPr>
              <a:t>7 unités</a:t>
            </a:r>
            <a:endParaRPr lang="fr-CH" dirty="0">
              <a:latin typeface="Suplexmentary Comic NC" pitchFamily="66" charset="0"/>
            </a:endParaRPr>
          </a:p>
        </p:txBody>
      </p:sp>
      <p:pic>
        <p:nvPicPr>
          <p:cNvPr id="11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69281" y="961217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01129" y="961217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86501" y="961217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751005" y="1822133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4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004346" y="1828899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5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98262" y="214519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6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30110" y="214519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7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5482" y="2145198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8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998262" y="2830769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9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30110" y="2830769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0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5482" y="2830769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50769" y="3423679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46413" y="3266098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50769" y="357607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4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646" y="491451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873244" y="4919791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963" y="4919791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7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134320" y="4222653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8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682534" y="534178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9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911134" y="5266663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0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162316" y="534178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906992" y="4993050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2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798348" y="5537676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051689" y="5544442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4" name="Picture 3"/>
          <p:cNvPicPr>
            <a:picLocks noChangeAspect="1" noChangeArrowheads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719525" y="6072287"/>
            <a:ext cx="652773" cy="57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5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734" y="608272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6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984332" y="6088001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8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90" y="6774581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002688" y="6779860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0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407" y="6779860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1" name="Picture 4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263764" y="6082722"/>
            <a:ext cx="152102" cy="557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2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811978" y="7201850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040578" y="7126732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4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291760" y="7201850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036436" y="6853119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927792" y="7397745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5181133" y="7404511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5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4719423" y="6863292"/>
            <a:ext cx="226156" cy="185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497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e 37"/>
          <p:cNvGrpSpPr/>
          <p:nvPr/>
        </p:nvGrpSpPr>
        <p:grpSpPr>
          <a:xfrm rot="5400000">
            <a:off x="-1413893" y="1595075"/>
            <a:ext cx="9589064" cy="6696744"/>
            <a:chOff x="116463" y="116632"/>
            <a:chExt cx="8970995" cy="6696744"/>
          </a:xfrm>
        </p:grpSpPr>
        <p:sp>
          <p:nvSpPr>
            <p:cNvPr id="55" name="Rectangle 54"/>
            <p:cNvSpPr/>
            <p:nvPr/>
          </p:nvSpPr>
          <p:spPr>
            <a:xfrm>
              <a:off x="116463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3704861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910662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5499060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7293259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116463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704861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1910662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499060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4" name="Rectangle 63"/>
            <p:cNvSpPr/>
            <p:nvPr/>
          </p:nvSpPr>
          <p:spPr>
            <a:xfrm>
              <a:off x="7293259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116463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3704861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1910662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499060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293259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70" name="ZoneTexte 69"/>
          <p:cNvSpPr txBox="1"/>
          <p:nvPr/>
        </p:nvSpPr>
        <p:spPr>
          <a:xfrm>
            <a:off x="423180" y="622822"/>
            <a:ext cx="13917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six cent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dix-sept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93" name="ZoneTexte 92"/>
          <p:cNvSpPr txBox="1"/>
          <p:nvPr/>
        </p:nvSpPr>
        <p:spPr>
          <a:xfrm>
            <a:off x="2185627" y="622823"/>
            <a:ext cx="23407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six cent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septante et un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94" name="ZoneTexte 93"/>
          <p:cNvSpPr txBox="1"/>
          <p:nvPr/>
        </p:nvSpPr>
        <p:spPr>
          <a:xfrm>
            <a:off x="4565969" y="622823"/>
            <a:ext cx="2093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cent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septante-six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95" name="ZoneTexte 94"/>
          <p:cNvSpPr txBox="1"/>
          <p:nvPr/>
        </p:nvSpPr>
        <p:spPr>
          <a:xfrm>
            <a:off x="-37682" y="2504728"/>
            <a:ext cx="23134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cent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soixante-sept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2328297" y="2689394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deux cent six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97" name="ZoneTexte 96"/>
          <p:cNvSpPr txBox="1"/>
          <p:nvPr/>
        </p:nvSpPr>
        <p:spPr>
          <a:xfrm>
            <a:off x="4809625" y="2504729"/>
            <a:ext cx="1606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trois cent</a:t>
            </a: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cinquante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100" name="ZoneTexte 99"/>
          <p:cNvSpPr txBox="1"/>
          <p:nvPr/>
        </p:nvSpPr>
        <p:spPr>
          <a:xfrm>
            <a:off x="315779" y="4527948"/>
            <a:ext cx="1606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trois </a:t>
            </a:r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cent</a:t>
            </a:r>
            <a:endParaRPr lang="fr-CH" sz="2400" dirty="0" smtClean="0">
              <a:latin typeface="Suplexmentary Comic NC" pitchFamily="66" charset="0"/>
              <a:cs typeface="Agent Orange" pitchFamily="2" charset="0"/>
            </a:endParaRP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cinq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101" name="ZoneTexte 100"/>
          <p:cNvSpPr txBox="1"/>
          <p:nvPr/>
        </p:nvSpPr>
        <p:spPr>
          <a:xfrm>
            <a:off x="2623248" y="4527949"/>
            <a:ext cx="14654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cinq </a:t>
            </a:r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cent</a:t>
            </a:r>
            <a:endParaRPr lang="fr-CH" sz="2400" dirty="0" smtClean="0">
              <a:latin typeface="Suplexmentary Comic NC" pitchFamily="66" charset="0"/>
              <a:cs typeface="Agent Orange" pitchFamily="2" charset="0"/>
            </a:endParaRP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trente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102" name="ZoneTexte 101"/>
          <p:cNvSpPr txBox="1"/>
          <p:nvPr/>
        </p:nvSpPr>
        <p:spPr>
          <a:xfrm>
            <a:off x="4880156" y="4527949"/>
            <a:ext cx="14654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cinq </a:t>
            </a:r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cent</a:t>
            </a:r>
            <a:endParaRPr lang="fr-CH" sz="2400" dirty="0" smtClean="0">
              <a:latin typeface="Suplexmentary Comic NC" pitchFamily="66" charset="0"/>
              <a:cs typeface="Agent Orange" pitchFamily="2" charset="0"/>
            </a:endParaRP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trois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26201" y="6445761"/>
            <a:ext cx="158569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deux cent</a:t>
            </a:r>
            <a:endParaRPr lang="fr-CH" sz="2400" dirty="0" smtClean="0">
              <a:latin typeface="Suplexmentary Comic NC" pitchFamily="66" charset="0"/>
              <a:cs typeface="Agent Orange" pitchFamily="2" charset="0"/>
            </a:endParaRPr>
          </a:p>
          <a:p>
            <a:pPr algn="ctr"/>
            <a:r>
              <a:rPr lang="fr-CH" sz="2400" dirty="0" smtClean="0">
                <a:latin typeface="Suplexmentary Comic NC" pitchFamily="66" charset="0"/>
                <a:cs typeface="Agent Orange" pitchFamily="2" charset="0"/>
              </a:rPr>
              <a:t>soixante</a:t>
            </a:r>
            <a:endParaRPr lang="fr-CH" sz="24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2804198" y="6076430"/>
            <a:ext cx="11528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600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+ 10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+ 7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5036446" y="6076430"/>
            <a:ext cx="11528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600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+ 70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+ 1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652101" y="7994243"/>
            <a:ext cx="10727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100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+ 70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+ 6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2833053" y="7994243"/>
            <a:ext cx="11240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100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+ 60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+ 7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127968" y="8240464"/>
            <a:ext cx="11063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200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+ 6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4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 rot="5400000">
            <a:off x="-1413893" y="1595075"/>
            <a:ext cx="9589064" cy="6696744"/>
            <a:chOff x="116463" y="116632"/>
            <a:chExt cx="8970995" cy="6696744"/>
          </a:xfrm>
        </p:grpSpPr>
        <p:sp>
          <p:nvSpPr>
            <p:cNvPr id="3" name="Rectangle 2"/>
            <p:cNvSpPr/>
            <p:nvPr/>
          </p:nvSpPr>
          <p:spPr>
            <a:xfrm>
              <a:off x="116463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704861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910662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9060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293259" y="116632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16463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04861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10662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99060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93259" y="2348880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16463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704861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910662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9060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293259" y="4581128"/>
              <a:ext cx="1794199" cy="2232248"/>
            </a:xfrm>
            <a:prstGeom prst="rect">
              <a:avLst/>
            </a:prstGeom>
            <a:noFill/>
            <a:ln w="127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19" name="ZoneTexte 18"/>
          <p:cNvSpPr txBox="1"/>
          <p:nvPr/>
        </p:nvSpPr>
        <p:spPr>
          <a:xfrm>
            <a:off x="2815420" y="2487024"/>
            <a:ext cx="1130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500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+ 30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5094156" y="2610135"/>
            <a:ext cx="112402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200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+ 60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526109" y="569212"/>
            <a:ext cx="11480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>
                <a:latin typeface="Suplexmentary Comic NC" pitchFamily="66" charset="0"/>
                <a:cs typeface="Agent Orange" pitchFamily="2" charset="0"/>
              </a:rPr>
              <a:t>3</a:t>
            </a:r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+ 50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758357" y="569212"/>
            <a:ext cx="11480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300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+ 5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053270" y="569212"/>
            <a:ext cx="113043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500</a:t>
            </a:r>
          </a:p>
          <a:p>
            <a:pPr algn="r"/>
            <a:r>
              <a:rPr lang="fr-CH" sz="3200" dirty="0" smtClean="0">
                <a:latin typeface="Suplexmentary Comic NC" pitchFamily="66" charset="0"/>
                <a:cs typeface="Agent Orange" pitchFamily="2" charset="0"/>
              </a:rPr>
              <a:t>+ 3</a:t>
            </a:r>
            <a:endParaRPr lang="fr-CH" sz="3200" dirty="0">
              <a:latin typeface="Suplexmentary Comic NC" pitchFamily="66" charset="0"/>
              <a:cs typeface="Agent Orang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061999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140</Words>
  <Application>Microsoft Office PowerPoint</Application>
  <PresentationFormat>Format A4 (210 x 297 mm)</PresentationFormat>
  <Paragraphs>91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astrid</dc:creator>
  <cp:lastModifiedBy>astrid</cp:lastModifiedBy>
  <cp:revision>5</cp:revision>
  <dcterms:created xsi:type="dcterms:W3CDTF">2012-09-19T19:44:35Z</dcterms:created>
  <dcterms:modified xsi:type="dcterms:W3CDTF">2012-09-20T18:55:47Z</dcterms:modified>
</cp:coreProperties>
</file>