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886" y="-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6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540F-CD4C-4007-AC5B-339AF6C3F088}" type="datetimeFigureOut">
              <a:rPr lang="fr-CH" smtClean="0"/>
              <a:t>20.09.2012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7473-9E39-4EA2-97B5-4DC2F23E2C5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38288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540F-CD4C-4007-AC5B-339AF6C3F088}" type="datetimeFigureOut">
              <a:rPr lang="fr-CH" smtClean="0"/>
              <a:t>20.09.2012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7473-9E39-4EA2-97B5-4DC2F23E2C5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18061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386387" y="396704"/>
            <a:ext cx="1671638" cy="845220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1477" y="396704"/>
            <a:ext cx="4900613" cy="845220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540F-CD4C-4007-AC5B-339AF6C3F088}" type="datetimeFigureOut">
              <a:rPr lang="fr-CH" smtClean="0"/>
              <a:t>20.09.2012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7473-9E39-4EA2-97B5-4DC2F23E2C5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7282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540F-CD4C-4007-AC5B-339AF6C3F088}" type="datetimeFigureOut">
              <a:rPr lang="fr-CH" smtClean="0"/>
              <a:t>20.09.2012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7473-9E39-4EA2-97B5-4DC2F23E2C5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5079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540F-CD4C-4007-AC5B-339AF6C3F088}" type="datetimeFigureOut">
              <a:rPr lang="fr-CH" smtClean="0"/>
              <a:t>20.09.2012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7473-9E39-4EA2-97B5-4DC2F23E2C5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0985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1477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71902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540F-CD4C-4007-AC5B-339AF6C3F088}" type="datetimeFigureOut">
              <a:rPr lang="fr-CH" smtClean="0"/>
              <a:t>20.09.2012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7473-9E39-4EA2-97B5-4DC2F23E2C5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99813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540F-CD4C-4007-AC5B-339AF6C3F088}" type="datetimeFigureOut">
              <a:rPr lang="fr-CH" smtClean="0"/>
              <a:t>20.09.2012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7473-9E39-4EA2-97B5-4DC2F23E2C5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98841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540F-CD4C-4007-AC5B-339AF6C3F088}" type="datetimeFigureOut">
              <a:rPr lang="fr-CH" smtClean="0"/>
              <a:t>20.09.2012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7473-9E39-4EA2-97B5-4DC2F23E2C5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63011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540F-CD4C-4007-AC5B-339AF6C3F088}" type="datetimeFigureOut">
              <a:rPr lang="fr-CH" smtClean="0"/>
              <a:t>20.09.2012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7473-9E39-4EA2-97B5-4DC2F23E2C5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1337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10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540F-CD4C-4007-AC5B-339AF6C3F088}" type="datetimeFigureOut">
              <a:rPr lang="fr-CH" smtClean="0"/>
              <a:t>20.09.2012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7473-9E39-4EA2-97B5-4DC2F23E2C5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95409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540F-CD4C-4007-AC5B-339AF6C3F088}" type="datetimeFigureOut">
              <a:rPr lang="fr-CH" smtClean="0"/>
              <a:t>20.09.2012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7473-9E39-4EA2-97B5-4DC2F23E2C5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8846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9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7540F-CD4C-4007-AC5B-339AF6C3F088}" type="datetimeFigureOut">
              <a:rPr lang="fr-CH" smtClean="0"/>
              <a:t>20.09.2012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9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9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17473-9E39-4EA2-97B5-4DC2F23E2C5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3042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e 37"/>
          <p:cNvGrpSpPr/>
          <p:nvPr/>
        </p:nvGrpSpPr>
        <p:grpSpPr>
          <a:xfrm rot="5400000">
            <a:off x="-1413893" y="1595075"/>
            <a:ext cx="9589064" cy="6696744"/>
            <a:chOff x="116463" y="116632"/>
            <a:chExt cx="8970995" cy="6696744"/>
          </a:xfrm>
        </p:grpSpPr>
        <p:sp>
          <p:nvSpPr>
            <p:cNvPr id="55" name="Rectangle 54"/>
            <p:cNvSpPr/>
            <p:nvPr/>
          </p:nvSpPr>
          <p:spPr>
            <a:xfrm>
              <a:off x="116463" y="116632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704861" y="116632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910662" y="116632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499060" y="116632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293259" y="116632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16463" y="2348880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704861" y="2348880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910662" y="2348880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499060" y="2348880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293259" y="2348880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16463" y="4581128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704861" y="4581128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910662" y="4581128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499060" y="4581128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293259" y="4581128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969281" y="341989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0995" y="1127274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962871" y="3126985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01129" y="341989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286501" y="341989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893" y="1406166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509" y="1087947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573662" y="1093226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617" y="1309934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952762" y="2286205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584610" y="2286205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269982" y="2286205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472961" y="3125309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722972" y="3372449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962871" y="3600281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465267" y="3600281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ZoneTexte 69"/>
          <p:cNvSpPr txBox="1"/>
          <p:nvPr/>
        </p:nvSpPr>
        <p:spPr>
          <a:xfrm>
            <a:off x="224098" y="621673"/>
            <a:ext cx="18485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4800" dirty="0" smtClean="0">
                <a:latin typeface="Agent Orange" pitchFamily="2" charset="0"/>
                <a:cs typeface="Agent Orange" pitchFamily="2" charset="0"/>
              </a:rPr>
              <a:t>350</a:t>
            </a:r>
            <a:endParaRPr lang="fr-CH" sz="4800" dirty="0">
              <a:latin typeface="Agent Orange" pitchFamily="2" charset="0"/>
              <a:cs typeface="Agent Orange" pitchFamily="2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2433905" y="527109"/>
            <a:ext cx="18934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400" dirty="0" smtClean="0">
                <a:latin typeface="Suplexmentary Comic NC" pitchFamily="66" charset="0"/>
              </a:rPr>
              <a:t>3 centaines</a:t>
            </a:r>
          </a:p>
          <a:p>
            <a:pPr algn="ctr"/>
            <a:r>
              <a:rPr lang="fr-CH" sz="2400" dirty="0" smtClean="0">
                <a:latin typeface="Suplexmentary Comic NC" pitchFamily="66" charset="0"/>
              </a:rPr>
              <a:t>+</a:t>
            </a:r>
          </a:p>
          <a:p>
            <a:pPr algn="ctr"/>
            <a:r>
              <a:rPr lang="fr-CH" sz="2400" dirty="0" smtClean="0">
                <a:latin typeface="Suplexmentary Comic NC" pitchFamily="66" charset="0"/>
              </a:rPr>
              <a:t>5 dizaines</a:t>
            </a:r>
            <a:endParaRPr lang="fr-CH" sz="2400" dirty="0">
              <a:latin typeface="Suplexmentary Comic NC" pitchFamily="66" charset="0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218418" y="2575532"/>
            <a:ext cx="18485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4800" dirty="0" smtClean="0">
                <a:latin typeface="Agent Orange" pitchFamily="2" charset="0"/>
                <a:cs typeface="Agent Orange" pitchFamily="2" charset="0"/>
              </a:rPr>
              <a:t>305</a:t>
            </a:r>
            <a:endParaRPr lang="fr-CH" sz="4800" dirty="0">
              <a:latin typeface="Agent Orange" pitchFamily="2" charset="0"/>
              <a:cs typeface="Agent Orange" pitchFamily="2" charset="0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2428225" y="2480968"/>
            <a:ext cx="18934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400" dirty="0" smtClean="0">
                <a:latin typeface="Suplexmentary Comic NC" pitchFamily="66" charset="0"/>
              </a:rPr>
              <a:t>3 centaines</a:t>
            </a:r>
          </a:p>
          <a:p>
            <a:pPr algn="ctr"/>
            <a:r>
              <a:rPr lang="fr-CH" sz="2400" dirty="0" smtClean="0">
                <a:latin typeface="Suplexmentary Comic NC" pitchFamily="66" charset="0"/>
              </a:rPr>
              <a:t>+</a:t>
            </a:r>
          </a:p>
          <a:p>
            <a:pPr algn="ctr"/>
            <a:r>
              <a:rPr lang="fr-CH" sz="2400" dirty="0" smtClean="0">
                <a:latin typeface="Suplexmentary Comic NC" pitchFamily="66" charset="0"/>
              </a:rPr>
              <a:t>5 unités</a:t>
            </a:r>
            <a:endParaRPr lang="fr-CH" sz="2400" dirty="0">
              <a:latin typeface="Suplexmentary Comic NC" pitchFamily="66" charset="0"/>
            </a:endParaRPr>
          </a:p>
        </p:txBody>
      </p:sp>
      <p:pic>
        <p:nvPicPr>
          <p:cNvPr id="74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958233" y="4212218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6370509" y="7036807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590081" y="4212218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275453" y="4212218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504" y="5039883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402102" y="5045162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586" y="5031658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941714" y="6156434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573562" y="6156434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258934" y="6156434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880599" y="7035131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6130610" y="7282271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" name="ZoneTexte 89"/>
          <p:cNvSpPr txBox="1"/>
          <p:nvPr/>
        </p:nvSpPr>
        <p:spPr>
          <a:xfrm>
            <a:off x="213049" y="4491902"/>
            <a:ext cx="18485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4800" dirty="0" smtClean="0">
                <a:latin typeface="Agent Orange" pitchFamily="2" charset="0"/>
                <a:cs typeface="Agent Orange" pitchFamily="2" charset="0"/>
              </a:rPr>
              <a:t>530</a:t>
            </a:r>
            <a:endParaRPr lang="fr-CH" sz="4800" dirty="0">
              <a:latin typeface="Agent Orange" pitchFamily="2" charset="0"/>
              <a:cs typeface="Agent Orange" pitchFamily="2" charset="0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2422857" y="4397338"/>
            <a:ext cx="18934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400" dirty="0" smtClean="0">
                <a:latin typeface="Suplexmentary Comic NC" pitchFamily="66" charset="0"/>
              </a:rPr>
              <a:t>5 centaines</a:t>
            </a:r>
          </a:p>
          <a:p>
            <a:pPr algn="ctr"/>
            <a:r>
              <a:rPr lang="fr-CH" sz="2400" dirty="0" smtClean="0">
                <a:latin typeface="Suplexmentary Comic NC" pitchFamily="66" charset="0"/>
              </a:rPr>
              <a:t>+</a:t>
            </a:r>
          </a:p>
          <a:p>
            <a:pPr algn="ctr"/>
            <a:r>
              <a:rPr lang="fr-CH" sz="2400" dirty="0" smtClean="0">
                <a:latin typeface="Suplexmentary Comic NC" pitchFamily="66" charset="0"/>
              </a:rPr>
              <a:t>3 dizaines</a:t>
            </a:r>
            <a:endParaRPr lang="fr-CH" sz="2400" dirty="0">
              <a:latin typeface="Suplexmentary Comic NC" pitchFamily="66" charset="0"/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207371" y="6445761"/>
            <a:ext cx="18485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4800" dirty="0" smtClean="0">
                <a:latin typeface="Agent Orange" pitchFamily="2" charset="0"/>
                <a:cs typeface="Agent Orange" pitchFamily="2" charset="0"/>
              </a:rPr>
              <a:t>503</a:t>
            </a:r>
            <a:endParaRPr lang="fr-CH" sz="4800" dirty="0">
              <a:latin typeface="Agent Orange" pitchFamily="2" charset="0"/>
              <a:cs typeface="Agent Orange" pitchFamily="2" charset="0"/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2417177" y="6351197"/>
            <a:ext cx="18934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400" dirty="0" smtClean="0">
                <a:latin typeface="Suplexmentary Comic NC" pitchFamily="66" charset="0"/>
              </a:rPr>
              <a:t>5 centaines</a:t>
            </a:r>
          </a:p>
          <a:p>
            <a:pPr algn="ctr"/>
            <a:r>
              <a:rPr lang="fr-CH" sz="2400" dirty="0" smtClean="0">
                <a:latin typeface="Suplexmentary Comic NC" pitchFamily="66" charset="0"/>
              </a:rPr>
              <a:t>+</a:t>
            </a:r>
          </a:p>
          <a:p>
            <a:pPr algn="ctr"/>
            <a:r>
              <a:rPr lang="fr-CH" sz="2400" dirty="0" smtClean="0">
                <a:latin typeface="Suplexmentary Comic NC" pitchFamily="66" charset="0"/>
              </a:rPr>
              <a:t>3 unités</a:t>
            </a:r>
            <a:endParaRPr lang="fr-CH" sz="2400" dirty="0">
              <a:latin typeface="Suplexmentary Comic NC" pitchFamily="66" charset="0"/>
            </a:endParaRPr>
          </a:p>
        </p:txBody>
      </p:sp>
      <p:pic>
        <p:nvPicPr>
          <p:cNvPr id="94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232752" y="5014906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549972" y="5014906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248369" y="7051667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565589" y="7051667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839299" y="8066913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524671" y="8066913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" name="ZoneTexte 104"/>
          <p:cNvSpPr txBox="1"/>
          <p:nvPr/>
        </p:nvSpPr>
        <p:spPr>
          <a:xfrm>
            <a:off x="164296" y="8363574"/>
            <a:ext cx="19094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4800" dirty="0" smtClean="0">
                <a:latin typeface="Agent Orange" pitchFamily="2" charset="0"/>
                <a:cs typeface="Agent Orange" pitchFamily="2" charset="0"/>
              </a:rPr>
              <a:t>260</a:t>
            </a:r>
            <a:endParaRPr lang="fr-CH" sz="4800" dirty="0">
              <a:latin typeface="Agent Orange" pitchFamily="2" charset="0"/>
              <a:cs typeface="Agent Orange" pitchFamily="2" charset="0"/>
            </a:endParaRPr>
          </a:p>
        </p:txBody>
      </p:sp>
      <p:sp>
        <p:nvSpPr>
          <p:cNvPr id="106" name="ZoneTexte 105"/>
          <p:cNvSpPr txBox="1"/>
          <p:nvPr/>
        </p:nvSpPr>
        <p:spPr>
          <a:xfrm>
            <a:off x="2404559" y="8269010"/>
            <a:ext cx="18934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400" dirty="0" smtClean="0">
                <a:latin typeface="Suplexmentary Comic NC" pitchFamily="66" charset="0"/>
              </a:rPr>
              <a:t>2 centaines</a:t>
            </a:r>
          </a:p>
          <a:p>
            <a:pPr algn="ctr"/>
            <a:r>
              <a:rPr lang="fr-CH" sz="2400" dirty="0" smtClean="0">
                <a:latin typeface="Suplexmentary Comic NC" pitchFamily="66" charset="0"/>
              </a:rPr>
              <a:t>+</a:t>
            </a:r>
          </a:p>
          <a:p>
            <a:pPr algn="ctr"/>
            <a:r>
              <a:rPr lang="fr-CH" sz="2400" dirty="0" smtClean="0">
                <a:latin typeface="Suplexmentary Comic NC" pitchFamily="66" charset="0"/>
              </a:rPr>
              <a:t>6 dizaines</a:t>
            </a:r>
            <a:endParaRPr lang="fr-CH" sz="2400" dirty="0">
              <a:latin typeface="Suplexmentary Comic NC" pitchFamily="66" charset="0"/>
            </a:endParaRPr>
          </a:p>
        </p:txBody>
      </p:sp>
      <p:pic>
        <p:nvPicPr>
          <p:cNvPr id="109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261" y="8986339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53859" y="8991618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343" y="8978114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3697" y="8999843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057295" y="9005122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4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779" y="8991618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2710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e 37"/>
          <p:cNvGrpSpPr/>
          <p:nvPr/>
        </p:nvGrpSpPr>
        <p:grpSpPr>
          <a:xfrm rot="5400000">
            <a:off x="-1413893" y="1595075"/>
            <a:ext cx="9589064" cy="6696744"/>
            <a:chOff x="116463" y="116632"/>
            <a:chExt cx="8970995" cy="6696744"/>
          </a:xfrm>
        </p:grpSpPr>
        <p:sp>
          <p:nvSpPr>
            <p:cNvPr id="55" name="Rectangle 54"/>
            <p:cNvSpPr/>
            <p:nvPr/>
          </p:nvSpPr>
          <p:spPr>
            <a:xfrm>
              <a:off x="116463" y="116632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704861" y="116632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910662" y="116632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499060" y="116632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293259" y="116632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16463" y="2348880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704861" y="2348880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910662" y="2348880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499060" y="2348880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293259" y="2348880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16463" y="4581128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704861" y="4581128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910662" y="4581128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499060" y="4581128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293259" y="4581128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969281" y="275646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103963" y="3271576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635191" y="1626238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01129" y="275646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286501" y="275646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906595" y="1446667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811584" y="3418201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807228" y="3260620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811584" y="3570594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372712" y="1633004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863791" y="1633004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6114973" y="1626238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6368314" y="1633004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ZoneTexte 69"/>
          <p:cNvSpPr txBox="1"/>
          <p:nvPr/>
        </p:nvSpPr>
        <p:spPr>
          <a:xfrm>
            <a:off x="373979" y="621673"/>
            <a:ext cx="15488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4800" dirty="0" smtClean="0">
                <a:latin typeface="Agent Orange" pitchFamily="2" charset="0"/>
                <a:cs typeface="Agent Orange" pitchFamily="2" charset="0"/>
              </a:rPr>
              <a:t>617</a:t>
            </a:r>
            <a:endParaRPr lang="fr-CH" sz="4800" dirty="0">
              <a:latin typeface="Agent Orange" pitchFamily="2" charset="0"/>
              <a:cs typeface="Agent Orange" pitchFamily="2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2608696" y="304930"/>
            <a:ext cx="146867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dirty="0" smtClean="0">
                <a:latin typeface="Suplexmentary Comic NC" pitchFamily="66" charset="0"/>
              </a:rPr>
              <a:t>6 centaines</a:t>
            </a:r>
          </a:p>
          <a:p>
            <a:pPr algn="ctr"/>
            <a:r>
              <a:rPr lang="fr-CH" dirty="0" smtClean="0">
                <a:latin typeface="Suplexmentary Comic NC" pitchFamily="66" charset="0"/>
              </a:rPr>
              <a:t>+</a:t>
            </a:r>
          </a:p>
          <a:p>
            <a:pPr algn="ctr"/>
            <a:r>
              <a:rPr lang="fr-CH" dirty="0" smtClean="0">
                <a:latin typeface="Suplexmentary Comic NC" pitchFamily="66" charset="0"/>
              </a:rPr>
              <a:t>1 dizaine</a:t>
            </a:r>
          </a:p>
          <a:p>
            <a:pPr algn="ctr"/>
            <a:r>
              <a:rPr lang="fr-CH" dirty="0" smtClean="0">
                <a:latin typeface="Suplexmentary Comic NC" pitchFamily="66" charset="0"/>
              </a:rPr>
              <a:t>+</a:t>
            </a:r>
          </a:p>
          <a:p>
            <a:pPr algn="ctr"/>
            <a:r>
              <a:rPr lang="fr-CH" dirty="0" smtClean="0">
                <a:latin typeface="Suplexmentary Comic NC" pitchFamily="66" charset="0"/>
              </a:rPr>
              <a:t>7 unités</a:t>
            </a:r>
            <a:endParaRPr lang="fr-CH" dirty="0">
              <a:latin typeface="Suplexmentary Comic NC" pitchFamily="66" charset="0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368297" y="2575532"/>
            <a:ext cx="15488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4800" dirty="0" smtClean="0">
                <a:latin typeface="Agent Orange" pitchFamily="2" charset="0"/>
                <a:cs typeface="Agent Orange" pitchFamily="2" charset="0"/>
              </a:rPr>
              <a:t>671</a:t>
            </a:r>
            <a:endParaRPr lang="fr-CH" sz="4800" dirty="0">
              <a:latin typeface="Agent Orange" pitchFamily="2" charset="0"/>
              <a:cs typeface="Agent Orange" pitchFamily="2" charset="0"/>
            </a:endParaRPr>
          </a:p>
        </p:txBody>
      </p:sp>
      <p:pic>
        <p:nvPicPr>
          <p:cNvPr id="77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590081" y="4212218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290" y="4222653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854888" y="4227932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372" y="4214428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6114973" y="3664472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" name="ZoneTexte 89"/>
          <p:cNvSpPr txBox="1"/>
          <p:nvPr/>
        </p:nvSpPr>
        <p:spPr>
          <a:xfrm>
            <a:off x="362931" y="4491902"/>
            <a:ext cx="15488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4800" dirty="0" smtClean="0">
                <a:latin typeface="Agent Orange" pitchFamily="2" charset="0"/>
                <a:cs typeface="Agent Orange" pitchFamily="2" charset="0"/>
              </a:rPr>
              <a:t>176</a:t>
            </a:r>
            <a:endParaRPr lang="fr-CH" sz="4800" dirty="0">
              <a:latin typeface="Agent Orange" pitchFamily="2" charset="0"/>
              <a:cs typeface="Agent Orange" pitchFamily="2" charset="0"/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357252" y="6445761"/>
            <a:ext cx="15488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4800" dirty="0" smtClean="0">
                <a:latin typeface="Agent Orange" pitchFamily="2" charset="0"/>
                <a:cs typeface="Agent Orange" pitchFamily="2" charset="0"/>
              </a:rPr>
              <a:t>167</a:t>
            </a:r>
            <a:endParaRPr lang="fr-CH" sz="4800" dirty="0">
              <a:latin typeface="Agent Orange" pitchFamily="2" charset="0"/>
              <a:cs typeface="Agent Orange" pitchFamily="2" charset="0"/>
            </a:endParaRPr>
          </a:p>
        </p:txBody>
      </p:sp>
      <p:pic>
        <p:nvPicPr>
          <p:cNvPr id="99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6357891" y="8954620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867981" y="8952944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6117992" y="9200084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" name="ZoneTexte 104"/>
          <p:cNvSpPr txBox="1"/>
          <p:nvPr/>
        </p:nvSpPr>
        <p:spPr>
          <a:xfrm>
            <a:off x="164296" y="8363574"/>
            <a:ext cx="19094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4800" dirty="0" smtClean="0">
                <a:latin typeface="Agent Orange" pitchFamily="2" charset="0"/>
                <a:cs typeface="Agent Orange" pitchFamily="2" charset="0"/>
              </a:rPr>
              <a:t>206</a:t>
            </a:r>
            <a:endParaRPr lang="fr-CH" sz="4800" dirty="0">
              <a:latin typeface="Agent Orange" pitchFamily="2" charset="0"/>
              <a:cs typeface="Agent Orange" pitchFamily="2" charset="0"/>
            </a:endParaRPr>
          </a:p>
        </p:txBody>
      </p:sp>
      <p:sp>
        <p:nvSpPr>
          <p:cNvPr id="106" name="ZoneTexte 105"/>
          <p:cNvSpPr txBox="1"/>
          <p:nvPr/>
        </p:nvSpPr>
        <p:spPr>
          <a:xfrm>
            <a:off x="2404559" y="8269010"/>
            <a:ext cx="18934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400" dirty="0" smtClean="0">
                <a:latin typeface="Suplexmentary Comic NC" pitchFamily="66" charset="0"/>
              </a:rPr>
              <a:t>2 centaines</a:t>
            </a:r>
          </a:p>
          <a:p>
            <a:pPr algn="ctr"/>
            <a:r>
              <a:rPr lang="fr-CH" sz="2400" dirty="0" smtClean="0">
                <a:latin typeface="Suplexmentary Comic NC" pitchFamily="66" charset="0"/>
              </a:rPr>
              <a:t>+</a:t>
            </a:r>
          </a:p>
          <a:p>
            <a:pPr algn="ctr"/>
            <a:r>
              <a:rPr lang="fr-CH" sz="2400" dirty="0" smtClean="0">
                <a:latin typeface="Suplexmentary Comic NC" pitchFamily="66" charset="0"/>
              </a:rPr>
              <a:t>6 unités</a:t>
            </a:r>
            <a:endParaRPr lang="fr-CH" sz="2400" dirty="0">
              <a:latin typeface="Suplexmentary Comic NC" pitchFamily="66" charset="0"/>
            </a:endParaRPr>
          </a:p>
        </p:txBody>
      </p:sp>
      <p:pic>
        <p:nvPicPr>
          <p:cNvPr id="107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602218" y="8074246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919438" y="8074246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543359" y="9088682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053449" y="9087006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303460" y="9334146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ZoneTexte 88"/>
          <p:cNvSpPr txBox="1"/>
          <p:nvPr/>
        </p:nvSpPr>
        <p:spPr>
          <a:xfrm>
            <a:off x="2616956" y="2286970"/>
            <a:ext cx="146867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dirty="0" smtClean="0">
                <a:latin typeface="Suplexmentary Comic NC" pitchFamily="66" charset="0"/>
              </a:rPr>
              <a:t>6 centaines</a:t>
            </a:r>
          </a:p>
          <a:p>
            <a:pPr algn="ctr"/>
            <a:r>
              <a:rPr lang="fr-CH" dirty="0" smtClean="0">
                <a:latin typeface="Suplexmentary Comic NC" pitchFamily="66" charset="0"/>
              </a:rPr>
              <a:t>+</a:t>
            </a:r>
          </a:p>
          <a:p>
            <a:pPr algn="ctr"/>
            <a:r>
              <a:rPr lang="fr-CH" dirty="0" smtClean="0">
                <a:latin typeface="Suplexmentary Comic NC" pitchFamily="66" charset="0"/>
              </a:rPr>
              <a:t>7 dizaines</a:t>
            </a:r>
          </a:p>
          <a:p>
            <a:pPr algn="ctr"/>
            <a:r>
              <a:rPr lang="fr-CH" dirty="0" smtClean="0">
                <a:latin typeface="Suplexmentary Comic NC" pitchFamily="66" charset="0"/>
              </a:rPr>
              <a:t>+</a:t>
            </a:r>
          </a:p>
          <a:p>
            <a:pPr algn="ctr"/>
            <a:r>
              <a:rPr lang="fr-CH" dirty="0" smtClean="0">
                <a:latin typeface="Suplexmentary Comic NC" pitchFamily="66" charset="0"/>
              </a:rPr>
              <a:t>1 unité</a:t>
            </a:r>
            <a:endParaRPr lang="fr-CH" dirty="0">
              <a:latin typeface="Suplexmentary Comic NC" pitchFamily="66" charset="0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2696862" y="4168736"/>
            <a:ext cx="129234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dirty="0" smtClean="0">
                <a:latin typeface="Suplexmentary Comic NC" pitchFamily="66" charset="0"/>
              </a:rPr>
              <a:t>1 centaine</a:t>
            </a:r>
          </a:p>
          <a:p>
            <a:pPr algn="ctr"/>
            <a:r>
              <a:rPr lang="fr-CH" dirty="0" smtClean="0">
                <a:latin typeface="Suplexmentary Comic NC" pitchFamily="66" charset="0"/>
              </a:rPr>
              <a:t>+</a:t>
            </a:r>
          </a:p>
          <a:p>
            <a:pPr algn="ctr"/>
            <a:r>
              <a:rPr lang="fr-CH" dirty="0">
                <a:latin typeface="Suplexmentary Comic NC" pitchFamily="66" charset="0"/>
              </a:rPr>
              <a:t>7</a:t>
            </a:r>
            <a:r>
              <a:rPr lang="fr-CH" dirty="0" smtClean="0">
                <a:latin typeface="Suplexmentary Comic NC" pitchFamily="66" charset="0"/>
              </a:rPr>
              <a:t> dizaines</a:t>
            </a:r>
          </a:p>
          <a:p>
            <a:pPr algn="ctr"/>
            <a:r>
              <a:rPr lang="fr-CH" dirty="0" smtClean="0">
                <a:latin typeface="Suplexmentary Comic NC" pitchFamily="66" charset="0"/>
              </a:rPr>
              <a:t>+</a:t>
            </a:r>
          </a:p>
          <a:p>
            <a:pPr algn="ctr"/>
            <a:r>
              <a:rPr lang="fr-CH" dirty="0" smtClean="0">
                <a:latin typeface="Suplexmentary Comic NC" pitchFamily="66" charset="0"/>
              </a:rPr>
              <a:t>6 unités</a:t>
            </a:r>
            <a:endParaRPr lang="fr-CH" dirty="0">
              <a:latin typeface="Suplexmentary Comic NC" pitchFamily="66" charset="0"/>
            </a:endParaRPr>
          </a:p>
        </p:txBody>
      </p:sp>
      <p:sp>
        <p:nvSpPr>
          <p:cNvPr id="109" name="ZoneTexte 108"/>
          <p:cNvSpPr txBox="1"/>
          <p:nvPr/>
        </p:nvSpPr>
        <p:spPr>
          <a:xfrm>
            <a:off x="2709810" y="6122596"/>
            <a:ext cx="129234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dirty="0" smtClean="0">
                <a:latin typeface="Suplexmentary Comic NC" pitchFamily="66" charset="0"/>
              </a:rPr>
              <a:t>1 centaine</a:t>
            </a:r>
          </a:p>
          <a:p>
            <a:pPr algn="ctr"/>
            <a:r>
              <a:rPr lang="fr-CH" dirty="0" smtClean="0">
                <a:latin typeface="Suplexmentary Comic NC" pitchFamily="66" charset="0"/>
              </a:rPr>
              <a:t>+</a:t>
            </a:r>
          </a:p>
          <a:p>
            <a:pPr algn="ctr"/>
            <a:r>
              <a:rPr lang="fr-CH" dirty="0" smtClean="0">
                <a:latin typeface="Suplexmentary Comic NC" pitchFamily="66" charset="0"/>
              </a:rPr>
              <a:t>6 dizaines</a:t>
            </a:r>
          </a:p>
          <a:p>
            <a:pPr algn="ctr"/>
            <a:r>
              <a:rPr lang="fr-CH" dirty="0" smtClean="0">
                <a:latin typeface="Suplexmentary Comic NC" pitchFamily="66" charset="0"/>
              </a:rPr>
              <a:t>+</a:t>
            </a:r>
          </a:p>
          <a:p>
            <a:pPr algn="ctr"/>
            <a:r>
              <a:rPr lang="fr-CH" dirty="0" smtClean="0">
                <a:latin typeface="Suplexmentary Comic NC" pitchFamily="66" charset="0"/>
              </a:rPr>
              <a:t>7 unités</a:t>
            </a:r>
            <a:endParaRPr lang="fr-CH" dirty="0">
              <a:latin typeface="Suplexmentary Comic NC" pitchFamily="66" charset="0"/>
            </a:endParaRPr>
          </a:p>
        </p:txBody>
      </p:sp>
      <p:pic>
        <p:nvPicPr>
          <p:cNvPr id="110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969281" y="961217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01129" y="961217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286501" y="961217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751005" y="1822133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4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6004346" y="1828899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5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998262" y="2145198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6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30110" y="2145198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7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315482" y="2145198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998262" y="2830769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30110" y="2830769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315482" y="2830769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450769" y="3423679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46413" y="3266098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450769" y="3576072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4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646" y="4914512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5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873244" y="4919791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963" y="4919791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7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34320" y="4222653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4682534" y="5341781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4911134" y="5266663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162316" y="5341781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4906992" y="4993050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2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4798348" y="5537676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051689" y="5544442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719525" y="6072287"/>
            <a:ext cx="652773" cy="57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5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734" y="6082722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6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984332" y="6088001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8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9090" y="6774581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9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002688" y="6779860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0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407" y="6779860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1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263764" y="6082722"/>
            <a:ext cx="152102" cy="55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2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4811978" y="7201850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040578" y="7126732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291760" y="7201850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5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036436" y="6853119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6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4927792" y="7397745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7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181133" y="7404511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8" name="Picture 5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4719423" y="6863292"/>
            <a:ext cx="226156" cy="1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6497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e 37"/>
          <p:cNvGrpSpPr/>
          <p:nvPr/>
        </p:nvGrpSpPr>
        <p:grpSpPr>
          <a:xfrm rot="5400000">
            <a:off x="-1413893" y="1595075"/>
            <a:ext cx="9589064" cy="6696744"/>
            <a:chOff x="116463" y="116632"/>
            <a:chExt cx="8970995" cy="6696744"/>
          </a:xfrm>
        </p:grpSpPr>
        <p:sp>
          <p:nvSpPr>
            <p:cNvPr id="55" name="Rectangle 54"/>
            <p:cNvSpPr/>
            <p:nvPr/>
          </p:nvSpPr>
          <p:spPr>
            <a:xfrm>
              <a:off x="116463" y="116632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704861" y="116632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910662" y="116632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499060" y="116632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293259" y="116632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16463" y="2348880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704861" y="2348880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910662" y="2348880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499060" y="2348880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293259" y="2348880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16463" y="4581128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704861" y="4581128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910662" y="4581128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499060" y="4581128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293259" y="4581128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70" name="ZoneTexte 69"/>
          <p:cNvSpPr txBox="1"/>
          <p:nvPr/>
        </p:nvSpPr>
        <p:spPr>
          <a:xfrm>
            <a:off x="423180" y="622822"/>
            <a:ext cx="13917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400" dirty="0" smtClean="0">
                <a:latin typeface="Suplexmentary Comic NC" pitchFamily="66" charset="0"/>
                <a:cs typeface="Agent Orange" pitchFamily="2" charset="0"/>
              </a:rPr>
              <a:t>six cent</a:t>
            </a:r>
          </a:p>
          <a:p>
            <a:pPr algn="ctr"/>
            <a:r>
              <a:rPr lang="fr-CH" sz="2400" dirty="0" smtClean="0">
                <a:latin typeface="Suplexmentary Comic NC" pitchFamily="66" charset="0"/>
                <a:cs typeface="Agent Orange" pitchFamily="2" charset="0"/>
              </a:rPr>
              <a:t>dix-sept</a:t>
            </a:r>
            <a:endParaRPr lang="fr-CH" sz="2400" dirty="0">
              <a:latin typeface="Suplexmentary Comic NC" pitchFamily="66" charset="0"/>
              <a:cs typeface="Agent Orange" pitchFamily="2" charset="0"/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2185627" y="622823"/>
            <a:ext cx="23407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400" dirty="0" smtClean="0">
                <a:latin typeface="Suplexmentary Comic NC" pitchFamily="66" charset="0"/>
                <a:cs typeface="Agent Orange" pitchFamily="2" charset="0"/>
              </a:rPr>
              <a:t>six cent</a:t>
            </a:r>
          </a:p>
          <a:p>
            <a:pPr algn="ctr"/>
            <a:r>
              <a:rPr lang="fr-CH" sz="2400" dirty="0" smtClean="0">
                <a:latin typeface="Suplexmentary Comic NC" pitchFamily="66" charset="0"/>
                <a:cs typeface="Agent Orange" pitchFamily="2" charset="0"/>
              </a:rPr>
              <a:t>septante et un</a:t>
            </a:r>
            <a:endParaRPr lang="fr-CH" sz="2400" dirty="0">
              <a:latin typeface="Suplexmentary Comic NC" pitchFamily="66" charset="0"/>
              <a:cs typeface="Agent Orange" pitchFamily="2" charset="0"/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4565969" y="622823"/>
            <a:ext cx="20938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400" dirty="0" smtClean="0">
                <a:latin typeface="Suplexmentary Comic NC" pitchFamily="66" charset="0"/>
                <a:cs typeface="Agent Orange" pitchFamily="2" charset="0"/>
              </a:rPr>
              <a:t>cent</a:t>
            </a:r>
          </a:p>
          <a:p>
            <a:pPr algn="ctr"/>
            <a:r>
              <a:rPr lang="fr-CH" sz="2400" dirty="0" smtClean="0">
                <a:latin typeface="Suplexmentary Comic NC" pitchFamily="66" charset="0"/>
                <a:cs typeface="Agent Orange" pitchFamily="2" charset="0"/>
              </a:rPr>
              <a:t>septante-six</a:t>
            </a:r>
            <a:endParaRPr lang="fr-CH" sz="2400" dirty="0">
              <a:latin typeface="Suplexmentary Comic NC" pitchFamily="66" charset="0"/>
              <a:cs typeface="Agent Orange" pitchFamily="2" charset="0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-37682" y="2504728"/>
            <a:ext cx="23134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400" dirty="0" smtClean="0">
                <a:latin typeface="Suplexmentary Comic NC" pitchFamily="66" charset="0"/>
                <a:cs typeface="Agent Orange" pitchFamily="2" charset="0"/>
              </a:rPr>
              <a:t>cent</a:t>
            </a:r>
          </a:p>
          <a:p>
            <a:pPr algn="ctr"/>
            <a:r>
              <a:rPr lang="fr-CH" sz="2400" dirty="0" smtClean="0">
                <a:latin typeface="Suplexmentary Comic NC" pitchFamily="66" charset="0"/>
                <a:cs typeface="Agent Orange" pitchFamily="2" charset="0"/>
              </a:rPr>
              <a:t>soixante-sept</a:t>
            </a:r>
            <a:endParaRPr lang="fr-CH" sz="2400" dirty="0">
              <a:latin typeface="Suplexmentary Comic NC" pitchFamily="66" charset="0"/>
              <a:cs typeface="Agent Orange" pitchFamily="2" charset="0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2328297" y="2689394"/>
            <a:ext cx="2055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400" dirty="0" smtClean="0">
                <a:latin typeface="Suplexmentary Comic NC" pitchFamily="66" charset="0"/>
                <a:cs typeface="Agent Orange" pitchFamily="2" charset="0"/>
              </a:rPr>
              <a:t>deux cent six</a:t>
            </a:r>
            <a:endParaRPr lang="fr-CH" sz="2400" dirty="0">
              <a:latin typeface="Suplexmentary Comic NC" pitchFamily="66" charset="0"/>
              <a:cs typeface="Agent Orange" pitchFamily="2" charset="0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4809625" y="2504729"/>
            <a:ext cx="16065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400" dirty="0" smtClean="0">
                <a:latin typeface="Suplexmentary Comic NC" pitchFamily="66" charset="0"/>
                <a:cs typeface="Agent Orange" pitchFamily="2" charset="0"/>
              </a:rPr>
              <a:t>trois cent</a:t>
            </a:r>
          </a:p>
          <a:p>
            <a:pPr algn="ctr"/>
            <a:r>
              <a:rPr lang="fr-CH" sz="2400" dirty="0" smtClean="0">
                <a:latin typeface="Suplexmentary Comic NC" pitchFamily="66" charset="0"/>
                <a:cs typeface="Agent Orange" pitchFamily="2" charset="0"/>
              </a:rPr>
              <a:t>cinquante</a:t>
            </a:r>
            <a:endParaRPr lang="fr-CH" sz="2400" dirty="0">
              <a:latin typeface="Suplexmentary Comic NC" pitchFamily="66" charset="0"/>
              <a:cs typeface="Agent Orange" pitchFamily="2" charset="0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315779" y="4527948"/>
            <a:ext cx="16065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400" dirty="0" smtClean="0">
                <a:latin typeface="Suplexmentary Comic NC" pitchFamily="66" charset="0"/>
                <a:cs typeface="Agent Orange" pitchFamily="2" charset="0"/>
              </a:rPr>
              <a:t>trois </a:t>
            </a:r>
            <a:r>
              <a:rPr lang="fr-CH" sz="2400" dirty="0" smtClean="0">
                <a:latin typeface="Suplexmentary Comic NC" pitchFamily="66" charset="0"/>
                <a:cs typeface="Agent Orange" pitchFamily="2" charset="0"/>
              </a:rPr>
              <a:t>cent</a:t>
            </a:r>
            <a:endParaRPr lang="fr-CH" sz="2400" dirty="0" smtClean="0">
              <a:latin typeface="Suplexmentary Comic NC" pitchFamily="66" charset="0"/>
              <a:cs typeface="Agent Orange" pitchFamily="2" charset="0"/>
            </a:endParaRPr>
          </a:p>
          <a:p>
            <a:pPr algn="ctr"/>
            <a:r>
              <a:rPr lang="fr-CH" sz="2400" dirty="0" smtClean="0">
                <a:latin typeface="Suplexmentary Comic NC" pitchFamily="66" charset="0"/>
                <a:cs typeface="Agent Orange" pitchFamily="2" charset="0"/>
              </a:rPr>
              <a:t>cinq</a:t>
            </a:r>
            <a:endParaRPr lang="fr-CH" sz="2400" dirty="0">
              <a:latin typeface="Suplexmentary Comic NC" pitchFamily="66" charset="0"/>
              <a:cs typeface="Agent Orange" pitchFamily="2" charset="0"/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2623248" y="4527949"/>
            <a:ext cx="14654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400" dirty="0" smtClean="0">
                <a:latin typeface="Suplexmentary Comic NC" pitchFamily="66" charset="0"/>
                <a:cs typeface="Agent Orange" pitchFamily="2" charset="0"/>
              </a:rPr>
              <a:t>cinq </a:t>
            </a:r>
            <a:r>
              <a:rPr lang="fr-CH" sz="2400" dirty="0" smtClean="0">
                <a:latin typeface="Suplexmentary Comic NC" pitchFamily="66" charset="0"/>
                <a:cs typeface="Agent Orange" pitchFamily="2" charset="0"/>
              </a:rPr>
              <a:t>cent</a:t>
            </a:r>
            <a:endParaRPr lang="fr-CH" sz="2400" dirty="0" smtClean="0">
              <a:latin typeface="Suplexmentary Comic NC" pitchFamily="66" charset="0"/>
              <a:cs typeface="Agent Orange" pitchFamily="2" charset="0"/>
            </a:endParaRPr>
          </a:p>
          <a:p>
            <a:pPr algn="ctr"/>
            <a:r>
              <a:rPr lang="fr-CH" sz="2400" dirty="0" smtClean="0">
                <a:latin typeface="Suplexmentary Comic NC" pitchFamily="66" charset="0"/>
                <a:cs typeface="Agent Orange" pitchFamily="2" charset="0"/>
              </a:rPr>
              <a:t>trente</a:t>
            </a:r>
            <a:endParaRPr lang="fr-CH" sz="2400" dirty="0">
              <a:latin typeface="Suplexmentary Comic NC" pitchFamily="66" charset="0"/>
              <a:cs typeface="Agent Orange" pitchFamily="2" charset="0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4880156" y="4527949"/>
            <a:ext cx="14654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400" dirty="0" smtClean="0">
                <a:latin typeface="Suplexmentary Comic NC" pitchFamily="66" charset="0"/>
                <a:cs typeface="Agent Orange" pitchFamily="2" charset="0"/>
              </a:rPr>
              <a:t>cinq </a:t>
            </a:r>
            <a:r>
              <a:rPr lang="fr-CH" sz="2400" dirty="0" smtClean="0">
                <a:latin typeface="Suplexmentary Comic NC" pitchFamily="66" charset="0"/>
                <a:cs typeface="Agent Orange" pitchFamily="2" charset="0"/>
              </a:rPr>
              <a:t>cent</a:t>
            </a:r>
            <a:endParaRPr lang="fr-CH" sz="2400" dirty="0" smtClean="0">
              <a:latin typeface="Suplexmentary Comic NC" pitchFamily="66" charset="0"/>
              <a:cs typeface="Agent Orange" pitchFamily="2" charset="0"/>
            </a:endParaRPr>
          </a:p>
          <a:p>
            <a:pPr algn="ctr"/>
            <a:r>
              <a:rPr lang="fr-CH" sz="2400" dirty="0" smtClean="0">
                <a:latin typeface="Suplexmentary Comic NC" pitchFamily="66" charset="0"/>
                <a:cs typeface="Agent Orange" pitchFamily="2" charset="0"/>
              </a:rPr>
              <a:t>trois</a:t>
            </a:r>
            <a:endParaRPr lang="fr-CH" sz="2400" dirty="0">
              <a:latin typeface="Suplexmentary Comic NC" pitchFamily="66" charset="0"/>
              <a:cs typeface="Agent Orange" pitchFamily="2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326201" y="6445761"/>
            <a:ext cx="15856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400" dirty="0" smtClean="0">
                <a:latin typeface="Suplexmentary Comic NC" pitchFamily="66" charset="0"/>
                <a:cs typeface="Agent Orange" pitchFamily="2" charset="0"/>
              </a:rPr>
              <a:t>deux cent</a:t>
            </a:r>
            <a:endParaRPr lang="fr-CH" sz="2400" dirty="0" smtClean="0">
              <a:latin typeface="Suplexmentary Comic NC" pitchFamily="66" charset="0"/>
              <a:cs typeface="Agent Orange" pitchFamily="2" charset="0"/>
            </a:endParaRPr>
          </a:p>
          <a:p>
            <a:pPr algn="ctr"/>
            <a:r>
              <a:rPr lang="fr-CH" sz="2400" dirty="0" smtClean="0">
                <a:latin typeface="Suplexmentary Comic NC" pitchFamily="66" charset="0"/>
                <a:cs typeface="Agent Orange" pitchFamily="2" charset="0"/>
              </a:rPr>
              <a:t>soixante</a:t>
            </a:r>
            <a:endParaRPr lang="fr-CH" sz="2400" dirty="0">
              <a:latin typeface="Suplexmentary Comic NC" pitchFamily="66" charset="0"/>
              <a:cs typeface="Agent Orange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804198" y="6076430"/>
            <a:ext cx="115288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600</a:t>
            </a:r>
          </a:p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+ 10</a:t>
            </a:r>
          </a:p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+ 7</a:t>
            </a:r>
            <a:endParaRPr lang="fr-CH" sz="3200" dirty="0">
              <a:latin typeface="Suplexmentary Comic NC" pitchFamily="66" charset="0"/>
              <a:cs typeface="Agent Orange" pitchFamily="2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5036446" y="6076430"/>
            <a:ext cx="115288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600</a:t>
            </a:r>
          </a:p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+ 70</a:t>
            </a:r>
          </a:p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+ 1</a:t>
            </a:r>
            <a:endParaRPr lang="fr-CH" sz="3200" dirty="0">
              <a:latin typeface="Suplexmentary Comic NC" pitchFamily="66" charset="0"/>
              <a:cs typeface="Agent Orange" pitchFamily="2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652101" y="7994243"/>
            <a:ext cx="107273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100</a:t>
            </a:r>
          </a:p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+ 70</a:t>
            </a:r>
          </a:p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+ 6</a:t>
            </a:r>
            <a:endParaRPr lang="fr-CH" sz="3200" dirty="0">
              <a:latin typeface="Suplexmentary Comic NC" pitchFamily="66" charset="0"/>
              <a:cs typeface="Agent Orange" pitchFamily="2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2833053" y="7994243"/>
            <a:ext cx="11240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100</a:t>
            </a:r>
          </a:p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+ 60</a:t>
            </a:r>
          </a:p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+ 7</a:t>
            </a:r>
            <a:endParaRPr lang="fr-CH" sz="3200" dirty="0">
              <a:latin typeface="Suplexmentary Comic NC" pitchFamily="66" charset="0"/>
              <a:cs typeface="Agent Orange" pitchFamily="2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5127968" y="8240464"/>
            <a:ext cx="110639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200</a:t>
            </a:r>
          </a:p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+ 6</a:t>
            </a:r>
            <a:endParaRPr lang="fr-CH" sz="3200" dirty="0">
              <a:latin typeface="Suplexmentary Comic NC" pitchFamily="66" charset="0"/>
              <a:cs typeface="Agent Orang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48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 rot="5400000">
            <a:off x="-1413893" y="1595075"/>
            <a:ext cx="9589064" cy="6696744"/>
            <a:chOff x="116463" y="116632"/>
            <a:chExt cx="8970995" cy="6696744"/>
          </a:xfrm>
        </p:grpSpPr>
        <p:sp>
          <p:nvSpPr>
            <p:cNvPr id="3" name="Rectangle 2"/>
            <p:cNvSpPr/>
            <p:nvPr/>
          </p:nvSpPr>
          <p:spPr>
            <a:xfrm>
              <a:off x="116463" y="116632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" name="Rectangle 3"/>
            <p:cNvSpPr/>
            <p:nvPr/>
          </p:nvSpPr>
          <p:spPr>
            <a:xfrm>
              <a:off x="3704861" y="116632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910662" y="116632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499060" y="116632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293259" y="116632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16463" y="2348880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704861" y="2348880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910662" y="2348880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499060" y="2348880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293259" y="2348880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16463" y="4581128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704861" y="4581128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910662" y="4581128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499060" y="4581128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293259" y="4581128"/>
              <a:ext cx="1794199" cy="2232248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19" name="ZoneTexte 18"/>
          <p:cNvSpPr txBox="1"/>
          <p:nvPr/>
        </p:nvSpPr>
        <p:spPr>
          <a:xfrm>
            <a:off x="2815420" y="2487024"/>
            <a:ext cx="11304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500</a:t>
            </a:r>
          </a:p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+ 30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5094156" y="2610135"/>
            <a:ext cx="112402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200</a:t>
            </a:r>
          </a:p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+ 60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526109" y="569212"/>
            <a:ext cx="114807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CH" sz="3200" dirty="0">
                <a:latin typeface="Suplexmentary Comic NC" pitchFamily="66" charset="0"/>
                <a:cs typeface="Agent Orange" pitchFamily="2" charset="0"/>
              </a:rPr>
              <a:t>3</a:t>
            </a:r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00</a:t>
            </a:r>
          </a:p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+ 50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2758357" y="569212"/>
            <a:ext cx="114807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300</a:t>
            </a:r>
          </a:p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+ 5</a:t>
            </a:r>
            <a:endParaRPr lang="fr-CH" sz="3200" dirty="0">
              <a:latin typeface="Suplexmentary Comic NC" pitchFamily="66" charset="0"/>
              <a:cs typeface="Agent Orange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053270" y="569212"/>
            <a:ext cx="11304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500</a:t>
            </a:r>
          </a:p>
          <a:p>
            <a:pPr algn="r"/>
            <a:r>
              <a:rPr lang="fr-CH" sz="3200" dirty="0" smtClean="0">
                <a:latin typeface="Suplexmentary Comic NC" pitchFamily="66" charset="0"/>
                <a:cs typeface="Agent Orange" pitchFamily="2" charset="0"/>
              </a:rPr>
              <a:t>+ 3</a:t>
            </a:r>
            <a:endParaRPr lang="fr-CH" sz="3200" dirty="0">
              <a:latin typeface="Suplexmentary Comic NC" pitchFamily="66" charset="0"/>
              <a:cs typeface="Agent Orang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6199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140</Words>
  <Application>Microsoft Office PowerPoint</Application>
  <PresentationFormat>Format A4 (210 x 297 mm)</PresentationFormat>
  <Paragraphs>91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astrid</dc:creator>
  <cp:lastModifiedBy>astrid</cp:lastModifiedBy>
  <cp:revision>5</cp:revision>
  <dcterms:created xsi:type="dcterms:W3CDTF">2012-09-19T19:44:35Z</dcterms:created>
  <dcterms:modified xsi:type="dcterms:W3CDTF">2012-09-20T18:55:47Z</dcterms:modified>
</cp:coreProperties>
</file>