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906000" cy="6858000" type="A4"/>
  <p:notesSz cx="7559675" cy="10691813"/>
  <p:defaultTextStyle>
    <a:defPPr>
      <a:defRPr lang="fr-FR"/>
    </a:defPPr>
    <a:lvl1pPr marL="0" algn="l" defTabSz="839876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938" algn="l" defTabSz="839876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876" algn="l" defTabSz="839876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815" algn="l" defTabSz="839876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753" algn="l" defTabSz="839876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691" algn="l" defTabSz="839876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9629" algn="l" defTabSz="839876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9567" algn="l" defTabSz="839876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9506" algn="l" defTabSz="839876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12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94975" y="273352"/>
            <a:ext cx="8914889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3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94975" y="1604515"/>
            <a:ext cx="8914889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94975" y="3681925"/>
            <a:ext cx="8914889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3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94975" y="273352"/>
            <a:ext cx="8914889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3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94975" y="1604515"/>
            <a:ext cx="4350378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063155" y="1604515"/>
            <a:ext cx="4350378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63155" y="3681925"/>
            <a:ext cx="4350378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94975" y="3681925"/>
            <a:ext cx="4350378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3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94975" y="273352"/>
            <a:ext cx="8914889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3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94975" y="1604515"/>
            <a:ext cx="2870455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09187" y="1604515"/>
            <a:ext cx="2870455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523732" y="1604515"/>
            <a:ext cx="2870455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523732" y="3681925"/>
            <a:ext cx="2870455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09187" y="3681925"/>
            <a:ext cx="2870455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494975" y="3681925"/>
            <a:ext cx="2870455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3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94975" y="273352"/>
            <a:ext cx="8914889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3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94975" y="1604514"/>
            <a:ext cx="8914889" cy="3977158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2903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94975" y="273352"/>
            <a:ext cx="8914889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3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94975" y="1604514"/>
            <a:ext cx="8914889" cy="397715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3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94975" y="273352"/>
            <a:ext cx="8914889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3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94975" y="1604514"/>
            <a:ext cx="4350378" cy="397715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5063155" y="1604514"/>
            <a:ext cx="4350378" cy="397715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3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94975" y="273352"/>
            <a:ext cx="8914889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33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94975" y="273352"/>
            <a:ext cx="8914889" cy="53073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2903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94975" y="273352"/>
            <a:ext cx="8914889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3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94975" y="1604515"/>
            <a:ext cx="4350378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94975" y="3681925"/>
            <a:ext cx="4350378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063155" y="1604514"/>
            <a:ext cx="4350378" cy="397715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3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94975" y="273352"/>
            <a:ext cx="8914889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3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94975" y="1604514"/>
            <a:ext cx="8914889" cy="3977158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2903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94975" y="273352"/>
            <a:ext cx="8914889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3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94975" y="1604514"/>
            <a:ext cx="4350378" cy="397715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063155" y="1604515"/>
            <a:ext cx="4350378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5063155" y="3681925"/>
            <a:ext cx="4350378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3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94975" y="273352"/>
            <a:ext cx="8914889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3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94975" y="1604515"/>
            <a:ext cx="4350378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063155" y="1604515"/>
            <a:ext cx="4350378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94975" y="3681925"/>
            <a:ext cx="8914889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3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94975" y="273352"/>
            <a:ext cx="8914889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3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94975" y="1604515"/>
            <a:ext cx="8914889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94975" y="3681925"/>
            <a:ext cx="8914889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3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94975" y="273352"/>
            <a:ext cx="8914889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3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94975" y="1604515"/>
            <a:ext cx="4350378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5063155" y="1604515"/>
            <a:ext cx="4350378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5063155" y="3681925"/>
            <a:ext cx="4350378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94975" y="3681925"/>
            <a:ext cx="4350378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3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94975" y="273352"/>
            <a:ext cx="8914889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3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94975" y="1604515"/>
            <a:ext cx="2870455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509187" y="1604515"/>
            <a:ext cx="2870455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523732" y="1604515"/>
            <a:ext cx="2870455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523732" y="3681925"/>
            <a:ext cx="2870455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509187" y="3681925"/>
            <a:ext cx="2870455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494975" y="3681925"/>
            <a:ext cx="2870455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3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94975" y="273352"/>
            <a:ext cx="8914889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3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94975" y="1604514"/>
            <a:ext cx="8914889" cy="397715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3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94975" y="273352"/>
            <a:ext cx="8914889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3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94975" y="1604514"/>
            <a:ext cx="4350378" cy="397715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063155" y="1604514"/>
            <a:ext cx="4350378" cy="397715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3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94975" y="273352"/>
            <a:ext cx="8914889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33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94975" y="273352"/>
            <a:ext cx="8914889" cy="53073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2903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94975" y="273352"/>
            <a:ext cx="8914889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3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94975" y="1604515"/>
            <a:ext cx="4350378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94975" y="3681925"/>
            <a:ext cx="4350378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63155" y="1604514"/>
            <a:ext cx="4350378" cy="397715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3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94975" y="273352"/>
            <a:ext cx="8914889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3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94975" y="1604514"/>
            <a:ext cx="4350378" cy="397715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063155" y="1604515"/>
            <a:ext cx="4350378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063155" y="3681925"/>
            <a:ext cx="4350378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3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94975" y="273352"/>
            <a:ext cx="8914889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3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94975" y="1604515"/>
            <a:ext cx="4350378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063155" y="1604515"/>
            <a:ext cx="4350378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3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94975" y="3681925"/>
            <a:ext cx="8914889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3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742796" y="1122474"/>
            <a:ext cx="8419914" cy="238734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6005" b="0" strike="noStrike" spc="-1">
                <a:solidFill>
                  <a:srgbClr val="000000"/>
                </a:solidFill>
                <a:latin typeface="Calibri Light"/>
              </a:rPr>
              <a:t>Modifiez le style du titre</a:t>
            </a:r>
            <a:endParaRPr lang="en-US" sz="6005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681091" y="6356333"/>
            <a:ext cx="2228389" cy="364796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6D35F02B-19F8-433E-958E-A7ECE36D0C2F}" type="datetime">
              <a:rPr lang="fr-FR" sz="1207" b="0" strike="noStrike" spc="-1">
                <a:solidFill>
                  <a:srgbClr val="8B8B8B"/>
                </a:solidFill>
                <a:latin typeface="Calibri"/>
              </a:rPr>
              <a:t>27/08/2018</a:t>
            </a:fld>
            <a:endParaRPr lang="fr-FR" sz="1207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281378" y="6356333"/>
            <a:ext cx="3343083" cy="364796"/>
          </a:xfrm>
          <a:prstGeom prst="rect">
            <a:avLst/>
          </a:prstGeom>
        </p:spPr>
        <p:txBody>
          <a:bodyPr anchor="ctr"/>
          <a:lstStyle/>
          <a:p>
            <a:endParaRPr lang="fr-FR" sz="2177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996026" y="6356333"/>
            <a:ext cx="2228389" cy="364796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0981E120-47C1-45F8-8899-C473AAEA881A}" type="slidenum">
              <a:rPr lang="fr-FR" sz="1207" b="0" strike="noStrike" spc="-1">
                <a:solidFill>
                  <a:srgbClr val="8B8B8B"/>
                </a:solidFill>
                <a:latin typeface="Calibri"/>
              </a:rPr>
              <a:t>‹N°›</a:t>
            </a:fld>
            <a:endParaRPr lang="fr-FR" sz="1207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94975" y="1604514"/>
            <a:ext cx="8914889" cy="397715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3" b="0" strike="noStrike" spc="-1">
                <a:solidFill>
                  <a:srgbClr val="000000"/>
                </a:solidFill>
                <a:latin typeface="Calibri"/>
              </a:rPr>
              <a:t>Cliquez pour éditer le format du plan de texte</a:t>
            </a:r>
          </a:p>
          <a:p>
            <a:pPr marL="783821" lvl="1" indent="-293933">
              <a:spcBef>
                <a:spcPts val="102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5" b="0" strike="noStrike" spc="-1">
                <a:solidFill>
                  <a:srgbClr val="000000"/>
                </a:solidFill>
                <a:latin typeface="Calibri"/>
              </a:rPr>
              <a:t>Second niveau de plan</a:t>
            </a:r>
          </a:p>
          <a:p>
            <a:pPr marL="1175731" lvl="2" indent="-261274">
              <a:spcBef>
                <a:spcPts val="77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5" b="0" strike="noStrike" spc="-1">
                <a:solidFill>
                  <a:srgbClr val="000000"/>
                </a:solidFill>
                <a:latin typeface="Calibri"/>
              </a:rPr>
              <a:t>Troisième niveau de plan</a:t>
            </a:r>
          </a:p>
          <a:p>
            <a:pPr marL="1567642" lvl="3" indent="-195955">
              <a:spcBef>
                <a:spcPts val="51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5" b="0" strike="noStrike" spc="-1">
                <a:solidFill>
                  <a:srgbClr val="000000"/>
                </a:solidFill>
                <a:latin typeface="Calibri"/>
              </a:rPr>
              <a:t>Quatrième niveau de plan</a:t>
            </a:r>
          </a:p>
          <a:p>
            <a:pPr marL="1959552" lvl="4" indent="-195955">
              <a:spcBef>
                <a:spcPts val="25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14" b="0" strike="noStrike" spc="-1">
                <a:solidFill>
                  <a:srgbClr val="000000"/>
                </a:solidFill>
                <a:latin typeface="Calibri"/>
              </a:rPr>
              <a:t>Cinquième niveau de plan</a:t>
            </a:r>
          </a:p>
          <a:p>
            <a:pPr marL="2351462" lvl="5" indent="-195955">
              <a:spcBef>
                <a:spcPts val="25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14" b="0" strike="noStrike" spc="-1">
                <a:solidFill>
                  <a:srgbClr val="000000"/>
                </a:solidFill>
                <a:latin typeface="Calibri"/>
              </a:rPr>
              <a:t>Sixième niveau de plan</a:t>
            </a:r>
          </a:p>
          <a:p>
            <a:pPr marL="2743373" lvl="6" indent="-195955">
              <a:spcBef>
                <a:spcPts val="25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14" b="0" strike="noStrike" spc="-1">
                <a:solidFill>
                  <a:srgbClr val="000000"/>
                </a:solidFill>
                <a:latin typeface="Calibri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829544" rtl="0" eaLnBrk="1" latinLnBrk="0" hangingPunct="1">
        <a:lnSpc>
          <a:spcPct val="90000"/>
        </a:lnSpc>
        <a:spcBef>
          <a:spcPct val="0"/>
        </a:spcBef>
        <a:buNone/>
        <a:defRPr sz="399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910" indent="-293933" algn="l" defTabSz="829544" rtl="0" eaLnBrk="1" latinLnBrk="0" hangingPunct="1">
        <a:lnSpc>
          <a:spcPct val="90000"/>
        </a:lnSpc>
        <a:spcBef>
          <a:spcPts val="1286"/>
        </a:spcBef>
        <a:buClr>
          <a:srgbClr val="000000"/>
        </a:buClr>
        <a:buSzPct val="45000"/>
        <a:buFont typeface="Wingdings" charset="2"/>
        <a:buChar char=""/>
        <a:defRPr sz="2540" kern="1200">
          <a:solidFill>
            <a:schemeClr val="tx1"/>
          </a:solidFill>
          <a:latin typeface="+mn-lt"/>
          <a:ea typeface="+mn-ea"/>
          <a:cs typeface="+mn-cs"/>
        </a:defRPr>
      </a:lvl1pPr>
      <a:lvl2pPr marL="622158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2pPr>
      <a:lvl3pPr marL="1036930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3pPr>
      <a:lvl4pPr marL="1451701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866473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281245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696017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3110789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525561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72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544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316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9087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859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631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403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8175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dt"/>
          </p:nvPr>
        </p:nvSpPr>
        <p:spPr>
          <a:xfrm>
            <a:off x="681091" y="6356333"/>
            <a:ext cx="2228389" cy="364796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7DE66011-BB4B-4180-9257-8E8A0B747953}" type="datetime">
              <a:rPr lang="fr-FR" sz="1207" b="0" strike="noStrike" spc="-1">
                <a:solidFill>
                  <a:srgbClr val="8B8B8B"/>
                </a:solidFill>
                <a:latin typeface="Calibri"/>
              </a:rPr>
              <a:t>27/08/2018</a:t>
            </a:fld>
            <a:endParaRPr lang="fr-FR" sz="1207" b="0" strike="noStrike" spc="-1"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ftr"/>
          </p:nvPr>
        </p:nvSpPr>
        <p:spPr>
          <a:xfrm>
            <a:off x="3281378" y="6356333"/>
            <a:ext cx="3343083" cy="364796"/>
          </a:xfrm>
          <a:prstGeom prst="rect">
            <a:avLst/>
          </a:prstGeom>
        </p:spPr>
        <p:txBody>
          <a:bodyPr anchor="ctr"/>
          <a:lstStyle/>
          <a:p>
            <a:endParaRPr lang="fr-FR" sz="2177" b="0" strike="noStrike" spc="-1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/>
          </p:nvPr>
        </p:nvSpPr>
        <p:spPr>
          <a:xfrm>
            <a:off x="6996026" y="6356333"/>
            <a:ext cx="2228389" cy="364796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225F1592-FA0D-4D24-B1D3-7CD3CFA25395}" type="slidenum">
              <a:rPr lang="fr-FR" sz="1207" b="0" strike="noStrike" spc="-1">
                <a:solidFill>
                  <a:srgbClr val="8B8B8B"/>
                </a:solidFill>
                <a:latin typeface="Calibri"/>
              </a:rPr>
              <a:t>‹N°›</a:t>
            </a:fld>
            <a:endParaRPr lang="fr-FR" sz="1207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494975" y="273352"/>
            <a:ext cx="8914889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633" b="0" strike="noStrike" spc="-1">
                <a:solidFill>
                  <a:srgbClr val="000000"/>
                </a:solidFill>
                <a:latin typeface="Calibri"/>
              </a:rPr>
              <a:t>Cliquez pour éditer le format du texte-titre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94975" y="1604514"/>
            <a:ext cx="8914889" cy="397715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3" b="0" strike="noStrike" spc="-1">
                <a:solidFill>
                  <a:srgbClr val="000000"/>
                </a:solidFill>
                <a:latin typeface="Calibri"/>
              </a:rPr>
              <a:t>Cliquez pour éditer le format du plan de texte</a:t>
            </a:r>
          </a:p>
          <a:p>
            <a:pPr marL="783821" lvl="1" indent="-293933">
              <a:spcBef>
                <a:spcPts val="102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5" b="0" strike="noStrike" spc="-1">
                <a:solidFill>
                  <a:srgbClr val="000000"/>
                </a:solidFill>
                <a:latin typeface="Calibri"/>
              </a:rPr>
              <a:t>Second niveau de plan</a:t>
            </a:r>
          </a:p>
          <a:p>
            <a:pPr marL="1175731" lvl="2" indent="-261274">
              <a:spcBef>
                <a:spcPts val="77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5" b="0" strike="noStrike" spc="-1">
                <a:solidFill>
                  <a:srgbClr val="000000"/>
                </a:solidFill>
                <a:latin typeface="Calibri"/>
              </a:rPr>
              <a:t>Troisième niveau de plan</a:t>
            </a:r>
          </a:p>
          <a:p>
            <a:pPr marL="1567642" lvl="3" indent="-195955">
              <a:spcBef>
                <a:spcPts val="51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5" b="0" strike="noStrike" spc="-1">
                <a:solidFill>
                  <a:srgbClr val="000000"/>
                </a:solidFill>
                <a:latin typeface="Calibri"/>
              </a:rPr>
              <a:t>Quatrième niveau de plan</a:t>
            </a:r>
          </a:p>
          <a:p>
            <a:pPr marL="1959552" lvl="4" indent="-195955">
              <a:spcBef>
                <a:spcPts val="25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14" b="0" strike="noStrike" spc="-1">
                <a:solidFill>
                  <a:srgbClr val="000000"/>
                </a:solidFill>
                <a:latin typeface="Calibri"/>
              </a:rPr>
              <a:t>Cinquième niveau de plan</a:t>
            </a:r>
          </a:p>
          <a:p>
            <a:pPr marL="2351462" lvl="5" indent="-195955">
              <a:spcBef>
                <a:spcPts val="25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14" b="0" strike="noStrike" spc="-1">
                <a:solidFill>
                  <a:srgbClr val="000000"/>
                </a:solidFill>
                <a:latin typeface="Calibri"/>
              </a:rPr>
              <a:t>Sixième niveau de plan</a:t>
            </a:r>
          </a:p>
          <a:p>
            <a:pPr marL="2743373" lvl="6" indent="-195955">
              <a:spcBef>
                <a:spcPts val="25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14" b="0" strike="noStrike" spc="-1">
                <a:solidFill>
                  <a:srgbClr val="000000"/>
                </a:solidFill>
                <a:latin typeface="Calibri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829544" rtl="0" eaLnBrk="1" latinLnBrk="0" hangingPunct="1">
        <a:lnSpc>
          <a:spcPct val="90000"/>
        </a:lnSpc>
        <a:spcBef>
          <a:spcPct val="0"/>
        </a:spcBef>
        <a:buNone/>
        <a:defRPr sz="399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910" indent="-293933" algn="l" defTabSz="829544" rtl="0" eaLnBrk="1" latinLnBrk="0" hangingPunct="1">
        <a:lnSpc>
          <a:spcPct val="90000"/>
        </a:lnSpc>
        <a:spcBef>
          <a:spcPts val="1286"/>
        </a:spcBef>
        <a:buClr>
          <a:srgbClr val="000000"/>
        </a:buClr>
        <a:buSzPct val="45000"/>
        <a:buFont typeface="Wingdings" charset="2"/>
        <a:buChar char=""/>
        <a:defRPr sz="2540" kern="1200">
          <a:solidFill>
            <a:schemeClr val="tx1"/>
          </a:solidFill>
          <a:latin typeface="+mn-lt"/>
          <a:ea typeface="+mn-ea"/>
          <a:cs typeface="+mn-cs"/>
        </a:defRPr>
      </a:lvl1pPr>
      <a:lvl2pPr marL="622158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2pPr>
      <a:lvl3pPr marL="1036930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3pPr>
      <a:lvl4pPr marL="1451701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866473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281245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696017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3110789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525561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72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544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316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9087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859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631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403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8175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gif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1968421" y="121490"/>
            <a:ext cx="6204797" cy="1632601"/>
          </a:xfrm>
          <a:prstGeom prst="roundRect">
            <a:avLst>
              <a:gd name="adj" fmla="val 16667"/>
            </a:avLst>
          </a:prstGeom>
          <a:solidFill>
            <a:srgbClr val="ED7D31"/>
          </a:solidFill>
          <a:ln w="12600">
            <a:solidFill>
              <a:srgbClr val="527F34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83" name="Table 2"/>
          <p:cNvGraphicFramePr/>
          <p:nvPr>
            <p:extLst>
              <p:ext uri="{D42A27DB-BD31-4B8C-83A1-F6EECF244321}">
                <p14:modId xmlns:p14="http://schemas.microsoft.com/office/powerpoint/2010/main" val="1029563994"/>
              </p:ext>
            </p:extLst>
          </p:nvPr>
        </p:nvGraphicFramePr>
        <p:xfrm>
          <a:off x="310673" y="1951022"/>
          <a:ext cx="9164969" cy="4563380"/>
        </p:xfrm>
        <a:graphic>
          <a:graphicData uri="http://schemas.openxmlformats.org/drawingml/2006/table">
            <a:tbl>
              <a:tblPr/>
              <a:tblGrid>
                <a:gridCol w="1287400"/>
                <a:gridCol w="1287400"/>
                <a:gridCol w="1287400"/>
                <a:gridCol w="1266172"/>
                <a:gridCol w="1308628"/>
                <a:gridCol w="1287400"/>
                <a:gridCol w="1440569"/>
              </a:tblGrid>
              <a:tr h="9144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 dirty="0">
                          <a:solidFill>
                            <a:srgbClr val="000000"/>
                          </a:solidFill>
                          <a:latin typeface="Cursive standard"/>
                        </a:rPr>
                        <a:t>lundi</a:t>
                      </a:r>
                      <a:endParaRPr lang="fr-FR" sz="24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0" strike="noStrike" spc="-1" dirty="0" err="1">
                          <a:solidFill>
                            <a:srgbClr val="000000"/>
                          </a:solidFill>
                          <a:latin typeface="Cursive standard"/>
                        </a:rPr>
                        <a:t>monday</a:t>
                      </a:r>
                      <a:endParaRPr lang="fr-FR" sz="24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 dirty="0">
                          <a:solidFill>
                            <a:srgbClr val="000000"/>
                          </a:solidFill>
                          <a:latin typeface="Cursive standard"/>
                        </a:rPr>
                        <a:t>mardi</a:t>
                      </a:r>
                      <a:endParaRPr lang="fr-FR" sz="24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0" strike="noStrike" spc="-1" dirty="0" err="1">
                          <a:solidFill>
                            <a:srgbClr val="000000"/>
                          </a:solidFill>
                          <a:latin typeface="Cursive standard"/>
                        </a:rPr>
                        <a:t>tuesday</a:t>
                      </a:r>
                      <a:endParaRPr lang="fr-FR" sz="24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 dirty="0">
                          <a:solidFill>
                            <a:srgbClr val="000000"/>
                          </a:solidFill>
                          <a:latin typeface="Cursive standard"/>
                        </a:rPr>
                        <a:t>mercredi</a:t>
                      </a:r>
                      <a:endParaRPr lang="fr-FR" sz="24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strike="noStrike" spc="-1" dirty="0" err="1">
                          <a:solidFill>
                            <a:srgbClr val="000000"/>
                          </a:solidFill>
                          <a:latin typeface="Cursive standard"/>
                        </a:rPr>
                        <a:t>wednesday</a:t>
                      </a:r>
                      <a:endParaRPr lang="fr-FR" sz="20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 dirty="0">
                          <a:solidFill>
                            <a:srgbClr val="000000"/>
                          </a:solidFill>
                          <a:latin typeface="Cursive standard"/>
                        </a:rPr>
                        <a:t>jeudi</a:t>
                      </a:r>
                      <a:endParaRPr lang="fr-FR" sz="24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0" strike="noStrike" spc="-1" dirty="0" err="1">
                          <a:solidFill>
                            <a:srgbClr val="000000"/>
                          </a:solidFill>
                          <a:latin typeface="Cursive standard"/>
                        </a:rPr>
                        <a:t>thursday</a:t>
                      </a:r>
                      <a:endParaRPr lang="fr-FR" sz="24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 dirty="0">
                          <a:solidFill>
                            <a:srgbClr val="000000"/>
                          </a:solidFill>
                          <a:latin typeface="Cursive standard"/>
                        </a:rPr>
                        <a:t>vendredi</a:t>
                      </a:r>
                      <a:endParaRPr lang="fr-FR" sz="24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0" strike="noStrike" spc="-1" dirty="0" err="1">
                          <a:solidFill>
                            <a:srgbClr val="000000"/>
                          </a:solidFill>
                          <a:latin typeface="Cursive standard"/>
                        </a:rPr>
                        <a:t>friday</a:t>
                      </a:r>
                      <a:endParaRPr lang="fr-FR" sz="24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 dirty="0">
                          <a:solidFill>
                            <a:srgbClr val="000000"/>
                          </a:solidFill>
                          <a:latin typeface="Cursive standard"/>
                        </a:rPr>
                        <a:t>samedi</a:t>
                      </a:r>
                      <a:endParaRPr lang="fr-FR" sz="24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0" strike="noStrike" spc="-1" dirty="0" err="1">
                          <a:solidFill>
                            <a:srgbClr val="000000"/>
                          </a:solidFill>
                          <a:latin typeface="Cursive standard"/>
                        </a:rPr>
                        <a:t>saturday</a:t>
                      </a:r>
                      <a:endParaRPr lang="fr-FR" sz="24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 dirty="0">
                          <a:solidFill>
                            <a:srgbClr val="000000"/>
                          </a:solidFill>
                          <a:latin typeface="Cursive standard"/>
                        </a:rPr>
                        <a:t>dimanche</a:t>
                      </a:r>
                      <a:endParaRPr lang="fr-FR" sz="24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0" strike="noStrike" spc="-1" dirty="0" err="1">
                          <a:solidFill>
                            <a:srgbClr val="000000"/>
                          </a:solidFill>
                          <a:latin typeface="Cursive standard"/>
                        </a:rPr>
                        <a:t>sunday</a:t>
                      </a:r>
                      <a:endParaRPr lang="fr-FR" sz="24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solidFill>
                      <a:srgbClr val="ED7D31"/>
                    </a:solidFill>
                  </a:tcPr>
                </a:tc>
              </a:tr>
              <a:tr h="729919">
                <a:tc>
                  <a:txBody>
                    <a:bodyPr/>
                    <a:lstStyle/>
                    <a:p>
                      <a:endParaRPr lang="fr-FR" sz="1600"/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600"/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600"/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600"/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600"/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1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2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</a:tr>
              <a:tr h="7299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3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4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5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6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7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8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9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</a:tr>
              <a:tr h="7299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10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11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12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13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14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15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16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</a:tr>
              <a:tr h="7299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17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18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19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20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21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22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23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</a:tr>
              <a:tr h="7292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24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25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26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27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29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29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567"/>
                        </a:spcAft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30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</a:tr>
            </a:tbl>
          </a:graphicData>
        </a:graphic>
      </p:graphicFrame>
      <p:sp>
        <p:nvSpPr>
          <p:cNvPr id="84" name="CustomShape 3"/>
          <p:cNvSpPr/>
          <p:nvPr/>
        </p:nvSpPr>
        <p:spPr>
          <a:xfrm>
            <a:off x="2131713" y="140759"/>
            <a:ext cx="5878212" cy="15881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4710" tIns="47355" rIns="94710" bIns="47355"/>
          <a:lstStyle/>
          <a:p>
            <a:pPr algn="ctr">
              <a:lnSpc>
                <a:spcPct val="100000"/>
              </a:lnSpc>
            </a:pPr>
            <a:r>
              <a:rPr lang="fr-FR" sz="4899" b="1" spc="-1">
                <a:solidFill>
                  <a:srgbClr val="000000"/>
                </a:solidFill>
                <a:latin typeface="Mia's Scribblings ~"/>
              </a:rPr>
              <a:t>SEPTEMBRE 2018</a:t>
            </a:r>
            <a:endParaRPr lang="fr-FR" sz="4899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4899" spc="-1">
                <a:solidFill>
                  <a:srgbClr val="000000"/>
                </a:solidFill>
                <a:latin typeface="Mia's Scribblings ~"/>
              </a:rPr>
              <a:t>September 2018</a:t>
            </a:r>
            <a:endParaRPr lang="fr-FR" sz="4899" spc="-1">
              <a:latin typeface="Arial"/>
            </a:endParaRPr>
          </a:p>
        </p:txBody>
      </p:sp>
      <p:sp>
        <p:nvSpPr>
          <p:cNvPr id="85" name="CustomShape 4"/>
          <p:cNvSpPr/>
          <p:nvPr/>
        </p:nvSpPr>
        <p:spPr>
          <a:xfrm>
            <a:off x="484743" y="4024872"/>
            <a:ext cx="1068914" cy="3438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4710" tIns="47355" rIns="94710" bIns="47355"/>
          <a:lstStyle/>
          <a:p>
            <a:pPr>
              <a:lnSpc>
                <a:spcPct val="100000"/>
              </a:lnSpc>
            </a:pPr>
            <a:r>
              <a:rPr lang="fr-FR" sz="1633" b="1" spc="-1">
                <a:solidFill>
                  <a:srgbClr val="000000"/>
                </a:solidFill>
                <a:latin typeface="Comic Sans MS"/>
              </a:rPr>
              <a:t>Rentrée</a:t>
            </a:r>
            <a:endParaRPr lang="fr-FR" sz="1633" spc="-1">
              <a:latin typeface="Arial"/>
            </a:endParaRPr>
          </a:p>
        </p:txBody>
      </p:sp>
      <p:sp>
        <p:nvSpPr>
          <p:cNvPr id="86" name="CustomShape 5"/>
          <p:cNvSpPr/>
          <p:nvPr/>
        </p:nvSpPr>
        <p:spPr>
          <a:xfrm>
            <a:off x="8156562" y="5396858"/>
            <a:ext cx="1298177" cy="3438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4710" tIns="47355" rIns="94710" bIns="47355"/>
          <a:lstStyle/>
          <a:p>
            <a:pPr>
              <a:lnSpc>
                <a:spcPct val="100000"/>
              </a:lnSpc>
            </a:pPr>
            <a:r>
              <a:rPr lang="fr-FR" sz="1633" b="1" spc="-1">
                <a:solidFill>
                  <a:srgbClr val="000000"/>
                </a:solidFill>
                <a:latin typeface="Comic Sans MS"/>
              </a:rPr>
              <a:t>Automne</a:t>
            </a:r>
            <a:endParaRPr lang="fr-FR" sz="1633" spc="-1">
              <a:latin typeface="Arial"/>
            </a:endParaRPr>
          </a:p>
        </p:txBody>
      </p:sp>
      <p:pic>
        <p:nvPicPr>
          <p:cNvPr id="87" name="Picture 2"/>
          <p:cNvPicPr/>
          <p:nvPr/>
        </p:nvPicPr>
        <p:blipFill>
          <a:blip r:embed="rId2"/>
          <a:stretch/>
        </p:blipFill>
        <p:spPr>
          <a:xfrm>
            <a:off x="174813" y="3587900"/>
            <a:ext cx="691708" cy="633249"/>
          </a:xfrm>
          <a:prstGeom prst="rect">
            <a:avLst/>
          </a:prstGeom>
          <a:ln>
            <a:noFill/>
          </a:ln>
        </p:spPr>
      </p:pic>
      <p:pic>
        <p:nvPicPr>
          <p:cNvPr id="88" name="Picture 2"/>
          <p:cNvPicPr/>
          <p:nvPr/>
        </p:nvPicPr>
        <p:blipFill>
          <a:blip r:embed="rId3"/>
          <a:stretch/>
        </p:blipFill>
        <p:spPr>
          <a:xfrm>
            <a:off x="7877984" y="4809003"/>
            <a:ext cx="695954" cy="489552"/>
          </a:xfrm>
          <a:prstGeom prst="rect">
            <a:avLst/>
          </a:prstGeom>
          <a:ln>
            <a:noFill/>
          </a:ln>
        </p:spPr>
      </p:pic>
      <p:pic>
        <p:nvPicPr>
          <p:cNvPr id="89" name="Picture 7"/>
          <p:cNvPicPr/>
          <p:nvPr/>
        </p:nvPicPr>
        <p:blipFill>
          <a:blip r:embed="rId4"/>
          <a:stretch/>
        </p:blipFill>
        <p:spPr>
          <a:xfrm>
            <a:off x="310673" y="129655"/>
            <a:ext cx="1049319" cy="979430"/>
          </a:xfrm>
          <a:prstGeom prst="rect">
            <a:avLst/>
          </a:prstGeom>
          <a:ln>
            <a:noFill/>
          </a:ln>
        </p:spPr>
      </p:pic>
      <p:sp>
        <p:nvSpPr>
          <p:cNvPr id="90" name="CustomShape 6"/>
          <p:cNvSpPr/>
          <p:nvPr/>
        </p:nvSpPr>
        <p:spPr>
          <a:xfrm>
            <a:off x="244376" y="-130960"/>
            <a:ext cx="276291" cy="2762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1" name="Picture 13"/>
          <p:cNvPicPr/>
          <p:nvPr/>
        </p:nvPicPr>
        <p:blipFill>
          <a:blip r:embed="rId5"/>
          <a:stretch/>
        </p:blipFill>
        <p:spPr>
          <a:xfrm>
            <a:off x="8336837" y="387331"/>
            <a:ext cx="1142723" cy="1142723"/>
          </a:xfrm>
          <a:prstGeom prst="rect">
            <a:avLst/>
          </a:prstGeom>
          <a:ln>
            <a:noFill/>
          </a:ln>
        </p:spPr>
      </p:pic>
      <p:pic>
        <p:nvPicPr>
          <p:cNvPr id="92" name="Picture 2"/>
          <p:cNvPicPr/>
          <p:nvPr/>
        </p:nvPicPr>
        <p:blipFill>
          <a:blip r:embed="rId6"/>
          <a:stretch/>
        </p:blipFill>
        <p:spPr>
          <a:xfrm>
            <a:off x="787488" y="1109411"/>
            <a:ext cx="1098960" cy="816137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3" name="Table 1"/>
          <p:cNvGraphicFramePr/>
          <p:nvPr>
            <p:extLst>
              <p:ext uri="{D42A27DB-BD31-4B8C-83A1-F6EECF244321}">
                <p14:modId xmlns:p14="http://schemas.microsoft.com/office/powerpoint/2010/main" val="3776831710"/>
              </p:ext>
            </p:extLst>
          </p:nvPr>
        </p:nvGraphicFramePr>
        <p:xfrm>
          <a:off x="451105" y="2001316"/>
          <a:ext cx="9164969" cy="4428000"/>
        </p:xfrm>
        <a:graphic>
          <a:graphicData uri="http://schemas.openxmlformats.org/drawingml/2006/table">
            <a:tbl>
              <a:tblPr/>
              <a:tblGrid>
                <a:gridCol w="1287400"/>
                <a:gridCol w="1287400"/>
                <a:gridCol w="1287400"/>
                <a:gridCol w="1287400"/>
                <a:gridCol w="1287400"/>
                <a:gridCol w="1287400"/>
                <a:gridCol w="1440569"/>
              </a:tblGrid>
              <a:tr h="97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 dirty="0">
                          <a:solidFill>
                            <a:srgbClr val="000000"/>
                          </a:solidFill>
                          <a:latin typeface="Cursive standard"/>
                        </a:rPr>
                        <a:t>lundi</a:t>
                      </a:r>
                      <a:endParaRPr lang="fr-FR" sz="24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0" strike="noStrike" spc="-1" dirty="0" err="1">
                          <a:solidFill>
                            <a:srgbClr val="000000"/>
                          </a:solidFill>
                          <a:latin typeface="Cursive standard"/>
                        </a:rPr>
                        <a:t>monday</a:t>
                      </a:r>
                      <a:endParaRPr lang="fr-FR" sz="2400" b="0" strike="noStrike" spc="-1" dirty="0">
                        <a:latin typeface="Arial"/>
                      </a:endParaRPr>
                    </a:p>
                  </a:txBody>
                  <a:tcPr marL="96669" marR="96669" marT="41476" marB="41476"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>
                          <a:solidFill>
                            <a:srgbClr val="000000"/>
                          </a:solidFill>
                          <a:latin typeface="Cursive standard"/>
                        </a:rPr>
                        <a:t>mardi</a:t>
                      </a:r>
                      <a:endParaRPr lang="fr-FR" sz="24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0" strike="noStrike" spc="-1">
                          <a:solidFill>
                            <a:srgbClr val="000000"/>
                          </a:solidFill>
                          <a:latin typeface="Cursive standard"/>
                        </a:rPr>
                        <a:t>tuesday</a:t>
                      </a:r>
                      <a:endParaRPr lang="fr-FR" sz="2400" b="0" strike="noStrike" spc="-1">
                        <a:latin typeface="Arial"/>
                      </a:endParaRPr>
                    </a:p>
                  </a:txBody>
                  <a:tcPr marL="96669" marR="96669" marT="41476" marB="41476"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>
                          <a:solidFill>
                            <a:srgbClr val="000000"/>
                          </a:solidFill>
                          <a:latin typeface="Cursive standard"/>
                        </a:rPr>
                        <a:t>mercredi</a:t>
                      </a:r>
                      <a:endParaRPr lang="fr-FR" sz="24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strike="noStrike" spc="-1">
                          <a:solidFill>
                            <a:srgbClr val="000000"/>
                          </a:solidFill>
                          <a:latin typeface="Cursive standard"/>
                        </a:rPr>
                        <a:t>wednesday</a:t>
                      </a:r>
                      <a:endParaRPr lang="fr-FR" sz="2000" b="0" strike="noStrike" spc="-1">
                        <a:latin typeface="Arial"/>
                      </a:endParaRPr>
                    </a:p>
                  </a:txBody>
                  <a:tcPr marL="96669" marR="96669" marT="41476" marB="41476"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>
                          <a:solidFill>
                            <a:srgbClr val="000000"/>
                          </a:solidFill>
                          <a:latin typeface="Cursive standard"/>
                        </a:rPr>
                        <a:t>jeudi</a:t>
                      </a:r>
                      <a:endParaRPr lang="fr-FR" sz="24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0" strike="noStrike" spc="-1">
                          <a:solidFill>
                            <a:srgbClr val="000000"/>
                          </a:solidFill>
                          <a:latin typeface="Cursive standard"/>
                        </a:rPr>
                        <a:t>thursday</a:t>
                      </a:r>
                      <a:endParaRPr lang="fr-FR" sz="2400" b="0" strike="noStrike" spc="-1">
                        <a:latin typeface="Arial"/>
                      </a:endParaRPr>
                    </a:p>
                  </a:txBody>
                  <a:tcPr marL="96669" marR="96669" marT="41476" marB="41476"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>
                          <a:solidFill>
                            <a:srgbClr val="000000"/>
                          </a:solidFill>
                          <a:latin typeface="Cursive standard"/>
                        </a:rPr>
                        <a:t>vendredi</a:t>
                      </a:r>
                      <a:endParaRPr lang="fr-FR" sz="24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0" strike="noStrike" spc="-1">
                          <a:solidFill>
                            <a:srgbClr val="000000"/>
                          </a:solidFill>
                          <a:latin typeface="Cursive standard"/>
                        </a:rPr>
                        <a:t>friday</a:t>
                      </a:r>
                      <a:endParaRPr lang="fr-FR" sz="2400" b="0" strike="noStrike" spc="-1">
                        <a:latin typeface="Arial"/>
                      </a:endParaRPr>
                    </a:p>
                  </a:txBody>
                  <a:tcPr marL="96669" marR="96669" marT="41476" marB="41476"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 dirty="0">
                          <a:solidFill>
                            <a:srgbClr val="000000"/>
                          </a:solidFill>
                          <a:latin typeface="Cursive standard"/>
                        </a:rPr>
                        <a:t>samedi</a:t>
                      </a:r>
                      <a:endParaRPr lang="fr-FR" sz="24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0" strike="noStrike" spc="-1" dirty="0" err="1">
                          <a:solidFill>
                            <a:srgbClr val="000000"/>
                          </a:solidFill>
                          <a:latin typeface="Cursive standard"/>
                        </a:rPr>
                        <a:t>saturday</a:t>
                      </a:r>
                      <a:endParaRPr lang="fr-FR" sz="2400" b="0" strike="noStrike" spc="-1" dirty="0">
                        <a:latin typeface="Arial"/>
                      </a:endParaRPr>
                    </a:p>
                  </a:txBody>
                  <a:tcPr marL="96669" marR="96669" marT="41476" marB="41476"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 dirty="0">
                          <a:solidFill>
                            <a:srgbClr val="000000"/>
                          </a:solidFill>
                          <a:latin typeface="Cursive standard"/>
                        </a:rPr>
                        <a:t>dimanche</a:t>
                      </a:r>
                      <a:endParaRPr lang="fr-FR" sz="24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0" strike="noStrike" spc="-1" dirty="0" err="1">
                          <a:solidFill>
                            <a:srgbClr val="000000"/>
                          </a:solidFill>
                          <a:latin typeface="Cursive standard"/>
                        </a:rPr>
                        <a:t>sunday</a:t>
                      </a:r>
                      <a:endParaRPr lang="fr-FR" sz="2400" b="0" strike="noStrike" spc="-1" dirty="0">
                        <a:latin typeface="Arial"/>
                      </a:endParaRPr>
                    </a:p>
                  </a:txBody>
                  <a:tcPr marL="96669" marR="96669" marT="41476" marB="41476" anchor="ctr">
                    <a:solidFill>
                      <a:srgbClr val="FFD966"/>
                    </a:solidFill>
                  </a:tcPr>
                </a:tc>
              </a:tr>
              <a:tr h="576000"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1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2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3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4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5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6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7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8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9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10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11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12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13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14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15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16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17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18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19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20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21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22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23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24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25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26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27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28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29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30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31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96669" marR="96669" marT="41476" marB="41476">
                    <a:noFill/>
                  </a:tcPr>
                </a:tc>
              </a:tr>
            </a:tbl>
          </a:graphicData>
        </a:graphic>
      </p:graphicFrame>
      <p:sp>
        <p:nvSpPr>
          <p:cNvPr id="174" name="CustomShape 2"/>
          <p:cNvSpPr/>
          <p:nvPr/>
        </p:nvSpPr>
        <p:spPr>
          <a:xfrm>
            <a:off x="5830407" y="5021579"/>
            <a:ext cx="839978" cy="3438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4710" tIns="47355" rIns="94710" bIns="47355"/>
          <a:lstStyle/>
          <a:p>
            <a:pPr algn="ctr">
              <a:lnSpc>
                <a:spcPct val="100000"/>
              </a:lnSpc>
            </a:pPr>
            <a:r>
              <a:rPr lang="fr-FR" sz="1633" b="1" spc="-1" dirty="0">
                <a:solidFill>
                  <a:srgbClr val="000000"/>
                </a:solidFill>
                <a:latin typeface="Comic Sans MS"/>
              </a:rPr>
              <a:t>Eté</a:t>
            </a:r>
            <a:endParaRPr lang="fr-FR" sz="1633" spc="-1" dirty="0">
              <a:latin typeface="Arial"/>
            </a:endParaRPr>
          </a:p>
        </p:txBody>
      </p:sp>
      <p:sp>
        <p:nvSpPr>
          <p:cNvPr id="175" name="CustomShape 3"/>
          <p:cNvSpPr/>
          <p:nvPr/>
        </p:nvSpPr>
        <p:spPr>
          <a:xfrm>
            <a:off x="7756168" y="4452340"/>
            <a:ext cx="2405955" cy="3158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4710" tIns="47355" rIns="94710" bIns="47355"/>
          <a:lstStyle/>
          <a:p>
            <a:pPr algn="ctr">
              <a:lnSpc>
                <a:spcPct val="100000"/>
              </a:lnSpc>
            </a:pPr>
            <a:r>
              <a:rPr lang="fr-FR" sz="1452" b="1" spc="-1">
                <a:solidFill>
                  <a:srgbClr val="000000"/>
                </a:solidFill>
                <a:latin typeface="Comic Sans MS"/>
              </a:rPr>
              <a:t>Fête des pères</a:t>
            </a:r>
            <a:endParaRPr lang="fr-FR" sz="1452" spc="-1">
              <a:latin typeface="Arial"/>
            </a:endParaRPr>
          </a:p>
        </p:txBody>
      </p:sp>
      <p:pic>
        <p:nvPicPr>
          <p:cNvPr id="176" name="Picture 4"/>
          <p:cNvPicPr/>
          <p:nvPr/>
        </p:nvPicPr>
        <p:blipFill>
          <a:blip r:embed="rId2"/>
          <a:stretch/>
        </p:blipFill>
        <p:spPr>
          <a:xfrm>
            <a:off x="7828670" y="3984343"/>
            <a:ext cx="896477" cy="449382"/>
          </a:xfrm>
          <a:prstGeom prst="rect">
            <a:avLst/>
          </a:prstGeom>
          <a:ln>
            <a:noFill/>
          </a:ln>
        </p:spPr>
      </p:pic>
      <p:sp>
        <p:nvSpPr>
          <p:cNvPr id="177" name="CustomShape 4"/>
          <p:cNvSpPr/>
          <p:nvPr/>
        </p:nvSpPr>
        <p:spPr>
          <a:xfrm>
            <a:off x="1971687" y="201830"/>
            <a:ext cx="6204797" cy="1632601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8" name="CustomShape 5"/>
          <p:cNvSpPr/>
          <p:nvPr/>
        </p:nvSpPr>
        <p:spPr>
          <a:xfrm>
            <a:off x="2094483" y="299806"/>
            <a:ext cx="5878212" cy="15881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4710" tIns="47355" rIns="94710" bIns="47355"/>
          <a:lstStyle/>
          <a:p>
            <a:pPr algn="ctr">
              <a:lnSpc>
                <a:spcPct val="100000"/>
              </a:lnSpc>
            </a:pPr>
            <a:r>
              <a:rPr lang="fr-FR" sz="4899" b="1" spc="-1">
                <a:solidFill>
                  <a:srgbClr val="000000"/>
                </a:solidFill>
                <a:latin typeface="Mia's Scribblings ~"/>
              </a:rPr>
              <a:t>JUIN 2019</a:t>
            </a:r>
            <a:endParaRPr lang="fr-FR" sz="4899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4899" spc="-1">
                <a:solidFill>
                  <a:srgbClr val="000000"/>
                </a:solidFill>
                <a:latin typeface="Mia's Scribblings ~"/>
              </a:rPr>
              <a:t>June 2019</a:t>
            </a:r>
            <a:endParaRPr lang="fr-FR" sz="4899" spc="-1">
              <a:latin typeface="Arial"/>
            </a:endParaRPr>
          </a:p>
        </p:txBody>
      </p:sp>
      <p:pic>
        <p:nvPicPr>
          <p:cNvPr id="179" name="Picture 2"/>
          <p:cNvPicPr/>
          <p:nvPr/>
        </p:nvPicPr>
        <p:blipFill>
          <a:blip r:embed="rId3"/>
          <a:stretch/>
        </p:blipFill>
        <p:spPr>
          <a:xfrm>
            <a:off x="617010" y="365123"/>
            <a:ext cx="1025805" cy="1306015"/>
          </a:xfrm>
          <a:prstGeom prst="rect">
            <a:avLst/>
          </a:prstGeom>
          <a:ln>
            <a:noFill/>
          </a:ln>
        </p:spPr>
      </p:pic>
      <p:pic>
        <p:nvPicPr>
          <p:cNvPr id="180" name="Picture 3"/>
          <p:cNvPicPr/>
          <p:nvPr/>
        </p:nvPicPr>
        <p:blipFill>
          <a:blip r:embed="rId4"/>
          <a:stretch/>
        </p:blipFill>
        <p:spPr>
          <a:xfrm>
            <a:off x="5536643" y="4474384"/>
            <a:ext cx="587527" cy="587527"/>
          </a:xfrm>
          <a:prstGeom prst="rect">
            <a:avLst/>
          </a:prstGeom>
          <a:ln>
            <a:noFill/>
          </a:ln>
        </p:spPr>
      </p:pic>
      <p:pic>
        <p:nvPicPr>
          <p:cNvPr id="181" name="Picture 5"/>
          <p:cNvPicPr/>
          <p:nvPr/>
        </p:nvPicPr>
        <p:blipFill>
          <a:blip r:embed="rId5"/>
          <a:stretch/>
        </p:blipFill>
        <p:spPr>
          <a:xfrm>
            <a:off x="8355453" y="365123"/>
            <a:ext cx="1283154" cy="1306015"/>
          </a:xfrm>
          <a:prstGeom prst="rect">
            <a:avLst/>
          </a:prstGeom>
          <a:ln>
            <a:noFill/>
          </a:ln>
        </p:spPr>
      </p:pic>
      <p:sp>
        <p:nvSpPr>
          <p:cNvPr id="182" name="CustomShape 6"/>
          <p:cNvSpPr/>
          <p:nvPr/>
        </p:nvSpPr>
        <p:spPr>
          <a:xfrm>
            <a:off x="8398562" y="3718829"/>
            <a:ext cx="1157745" cy="3308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46" tIns="40823" rIns="81646" bIns="40823"/>
          <a:lstStyle/>
          <a:p>
            <a:pPr>
              <a:lnSpc>
                <a:spcPct val="100000"/>
              </a:lnSpc>
            </a:pPr>
            <a:r>
              <a:rPr lang="fr-FR" sz="1633" b="1" spc="-1" dirty="0">
                <a:solidFill>
                  <a:srgbClr val="000000"/>
                </a:solidFill>
                <a:latin typeface="Comic Sans MS"/>
              </a:rPr>
              <a:t>Pentecôte</a:t>
            </a:r>
            <a:endParaRPr lang="fr-FR" sz="1633" spc="-1" dirty="0">
              <a:latin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3" name="Table 1"/>
          <p:cNvGraphicFramePr/>
          <p:nvPr>
            <p:extLst>
              <p:ext uri="{D42A27DB-BD31-4B8C-83A1-F6EECF244321}">
                <p14:modId xmlns:p14="http://schemas.microsoft.com/office/powerpoint/2010/main" val="982316421"/>
              </p:ext>
            </p:extLst>
          </p:nvPr>
        </p:nvGraphicFramePr>
        <p:xfrm>
          <a:off x="344965" y="2006541"/>
          <a:ext cx="9164969" cy="4394363"/>
        </p:xfrm>
        <a:graphic>
          <a:graphicData uri="http://schemas.openxmlformats.org/drawingml/2006/table">
            <a:tbl>
              <a:tblPr/>
              <a:tblGrid>
                <a:gridCol w="1287400"/>
                <a:gridCol w="1287400"/>
                <a:gridCol w="1287400"/>
                <a:gridCol w="1287400"/>
                <a:gridCol w="1287400"/>
                <a:gridCol w="1287400"/>
                <a:gridCol w="1440569"/>
              </a:tblGrid>
              <a:tr h="9743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 dirty="0">
                          <a:solidFill>
                            <a:srgbClr val="000000"/>
                          </a:solidFill>
                          <a:latin typeface="Cursive standard"/>
                        </a:rPr>
                        <a:t>lundi</a:t>
                      </a:r>
                      <a:endParaRPr lang="fr-FR" sz="24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0" strike="noStrike" spc="-1" dirty="0" err="1">
                          <a:solidFill>
                            <a:srgbClr val="000000"/>
                          </a:solidFill>
                          <a:latin typeface="Cursive standard"/>
                        </a:rPr>
                        <a:t>monday</a:t>
                      </a:r>
                      <a:endParaRPr lang="fr-FR" sz="2400" b="0" strike="noStrike" spc="-1" dirty="0">
                        <a:latin typeface="Arial"/>
                      </a:endParaRPr>
                    </a:p>
                  </a:txBody>
                  <a:tcPr marL="96669" marR="96669" marT="41476" marB="41476"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>
                          <a:solidFill>
                            <a:srgbClr val="000000"/>
                          </a:solidFill>
                          <a:latin typeface="Cursive standard"/>
                        </a:rPr>
                        <a:t>mardi</a:t>
                      </a:r>
                      <a:endParaRPr lang="fr-FR" sz="24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0" strike="noStrike" spc="-1">
                          <a:solidFill>
                            <a:srgbClr val="000000"/>
                          </a:solidFill>
                          <a:latin typeface="Cursive standard"/>
                        </a:rPr>
                        <a:t>tuesday</a:t>
                      </a:r>
                      <a:endParaRPr lang="fr-FR" sz="2400" b="0" strike="noStrike" spc="-1">
                        <a:latin typeface="Arial"/>
                      </a:endParaRPr>
                    </a:p>
                  </a:txBody>
                  <a:tcPr marL="96669" marR="96669" marT="41476" marB="41476"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 dirty="0">
                          <a:solidFill>
                            <a:srgbClr val="000000"/>
                          </a:solidFill>
                          <a:latin typeface="Cursive standard"/>
                        </a:rPr>
                        <a:t>mercredi</a:t>
                      </a:r>
                      <a:endParaRPr lang="fr-FR" sz="24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strike="noStrike" spc="-1" dirty="0" err="1">
                          <a:solidFill>
                            <a:srgbClr val="000000"/>
                          </a:solidFill>
                          <a:latin typeface="Cursive standard"/>
                        </a:rPr>
                        <a:t>wednesday</a:t>
                      </a:r>
                      <a:endParaRPr lang="fr-FR" sz="2000" b="0" strike="noStrike" spc="-1" dirty="0">
                        <a:latin typeface="Arial"/>
                      </a:endParaRPr>
                    </a:p>
                  </a:txBody>
                  <a:tcPr marL="96669" marR="96669" marT="41476" marB="41476"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 dirty="0">
                          <a:solidFill>
                            <a:srgbClr val="000000"/>
                          </a:solidFill>
                          <a:latin typeface="Cursive standard"/>
                        </a:rPr>
                        <a:t>jeudi</a:t>
                      </a:r>
                      <a:endParaRPr lang="fr-FR" sz="24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0" strike="noStrike" spc="-1" dirty="0" err="1">
                          <a:solidFill>
                            <a:srgbClr val="000000"/>
                          </a:solidFill>
                          <a:latin typeface="Cursive standard"/>
                        </a:rPr>
                        <a:t>thursday</a:t>
                      </a:r>
                      <a:endParaRPr lang="fr-FR" sz="2400" b="0" strike="noStrike" spc="-1" dirty="0">
                        <a:latin typeface="Arial"/>
                      </a:endParaRPr>
                    </a:p>
                  </a:txBody>
                  <a:tcPr marL="96669" marR="96669" marT="41476" marB="41476"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 dirty="0">
                          <a:solidFill>
                            <a:srgbClr val="000000"/>
                          </a:solidFill>
                          <a:latin typeface="Cursive standard"/>
                        </a:rPr>
                        <a:t>vendredi</a:t>
                      </a:r>
                      <a:endParaRPr lang="fr-FR" sz="24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0" strike="noStrike" spc="-1" dirty="0" err="1">
                          <a:solidFill>
                            <a:srgbClr val="000000"/>
                          </a:solidFill>
                          <a:latin typeface="Cursive standard"/>
                        </a:rPr>
                        <a:t>friday</a:t>
                      </a:r>
                      <a:endParaRPr lang="fr-FR" sz="2400" b="0" strike="noStrike" spc="-1" dirty="0">
                        <a:latin typeface="Arial"/>
                      </a:endParaRPr>
                    </a:p>
                  </a:txBody>
                  <a:tcPr marL="96669" marR="96669" marT="41476" marB="41476"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>
                          <a:solidFill>
                            <a:srgbClr val="000000"/>
                          </a:solidFill>
                          <a:latin typeface="Cursive standard"/>
                        </a:rPr>
                        <a:t>samedi</a:t>
                      </a:r>
                      <a:endParaRPr lang="fr-FR" sz="24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0" strike="noStrike" spc="-1">
                          <a:solidFill>
                            <a:srgbClr val="000000"/>
                          </a:solidFill>
                          <a:latin typeface="Cursive standard"/>
                        </a:rPr>
                        <a:t>saturday</a:t>
                      </a:r>
                      <a:endParaRPr lang="fr-FR" sz="2400" b="0" strike="noStrike" spc="-1">
                        <a:latin typeface="Arial"/>
                      </a:endParaRPr>
                    </a:p>
                  </a:txBody>
                  <a:tcPr marL="96669" marR="96669" marT="41476" marB="41476"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 dirty="0">
                          <a:solidFill>
                            <a:srgbClr val="000000"/>
                          </a:solidFill>
                          <a:latin typeface="Cursive standard"/>
                        </a:rPr>
                        <a:t>dimanche</a:t>
                      </a:r>
                      <a:endParaRPr lang="fr-FR" sz="24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0" strike="noStrike" spc="-1" dirty="0" err="1">
                          <a:solidFill>
                            <a:srgbClr val="000000"/>
                          </a:solidFill>
                          <a:latin typeface="Cursive standard"/>
                        </a:rPr>
                        <a:t>sunday</a:t>
                      </a:r>
                      <a:endParaRPr lang="fr-FR" sz="2400" b="0" strike="noStrike" spc="-1" dirty="0">
                        <a:latin typeface="Arial"/>
                      </a:endParaRPr>
                    </a:p>
                  </a:txBody>
                  <a:tcPr marL="96669" marR="96669" marT="41476" marB="41476" anchor="ctr">
                    <a:solidFill>
                      <a:srgbClr val="FFD966"/>
                    </a:solidFill>
                  </a:tcPr>
                </a:tc>
              </a:tr>
              <a:tr h="68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1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2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3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4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5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6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7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</a:tr>
              <a:tr h="68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8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9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10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11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12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13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14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</a:tr>
              <a:tr h="68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15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16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17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18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19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20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21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</a:tr>
              <a:tr h="68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22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23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24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25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26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27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28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</a:tr>
              <a:tr h="68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29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30</a:t>
                      </a:r>
                      <a:endParaRPr lang="fr-FR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31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96669" marR="96669" marT="41476" marB="41476">
                    <a:noFill/>
                  </a:tcPr>
                </a:tc>
              </a:tr>
            </a:tbl>
          </a:graphicData>
        </a:graphic>
      </p:graphicFrame>
      <p:sp>
        <p:nvSpPr>
          <p:cNvPr id="184" name="CustomShape 2"/>
          <p:cNvSpPr/>
          <p:nvPr/>
        </p:nvSpPr>
        <p:spPr>
          <a:xfrm>
            <a:off x="8210122" y="3992226"/>
            <a:ext cx="1311894" cy="35401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4710" tIns="47355" rIns="94710" bIns="47355"/>
          <a:lstStyle/>
          <a:p>
            <a:pPr>
              <a:lnSpc>
                <a:spcPct val="100000"/>
              </a:lnSpc>
            </a:pPr>
            <a:r>
              <a:rPr lang="fr-FR" sz="1270" b="1" spc="-1" dirty="0">
                <a:solidFill>
                  <a:srgbClr val="000000"/>
                </a:solidFill>
                <a:latin typeface="Comic Sans MS"/>
              </a:rPr>
              <a:t>Fête nationale</a:t>
            </a:r>
            <a:endParaRPr lang="fr-FR" sz="1270" spc="-1" dirty="0">
              <a:latin typeface="Arial"/>
            </a:endParaRPr>
          </a:p>
        </p:txBody>
      </p:sp>
      <p:pic>
        <p:nvPicPr>
          <p:cNvPr id="185" name="Picture 4"/>
          <p:cNvPicPr/>
          <p:nvPr/>
        </p:nvPicPr>
        <p:blipFill>
          <a:blip r:embed="rId2"/>
          <a:stretch/>
        </p:blipFill>
        <p:spPr>
          <a:xfrm>
            <a:off x="8176484" y="3328606"/>
            <a:ext cx="425214" cy="587527"/>
          </a:xfrm>
          <a:prstGeom prst="rect">
            <a:avLst/>
          </a:prstGeom>
          <a:ln>
            <a:noFill/>
          </a:ln>
          <a:effectLst>
            <a:outerShdw dist="38073" dir="7800819">
              <a:srgbClr val="000000">
                <a:alpha val="40000"/>
              </a:srgbClr>
            </a:outerShdw>
          </a:effectLst>
        </p:spPr>
      </p:pic>
      <p:sp>
        <p:nvSpPr>
          <p:cNvPr id="186" name="CustomShape 3"/>
          <p:cNvSpPr/>
          <p:nvPr/>
        </p:nvSpPr>
        <p:spPr>
          <a:xfrm>
            <a:off x="1971687" y="201830"/>
            <a:ext cx="6204797" cy="1632601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7" name="CustomShape 4"/>
          <p:cNvSpPr/>
          <p:nvPr/>
        </p:nvSpPr>
        <p:spPr>
          <a:xfrm>
            <a:off x="2094483" y="299806"/>
            <a:ext cx="5878212" cy="15881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4710" tIns="47355" rIns="94710" bIns="47355"/>
          <a:lstStyle/>
          <a:p>
            <a:pPr algn="ctr">
              <a:lnSpc>
                <a:spcPct val="100000"/>
              </a:lnSpc>
            </a:pPr>
            <a:r>
              <a:rPr lang="fr-FR" sz="4899" b="1" spc="-1">
                <a:solidFill>
                  <a:srgbClr val="000000"/>
                </a:solidFill>
                <a:latin typeface="Mia's Scribblings ~"/>
              </a:rPr>
              <a:t>JUILLET 2019</a:t>
            </a:r>
            <a:endParaRPr lang="fr-FR" sz="4899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4899" spc="-1">
                <a:solidFill>
                  <a:srgbClr val="000000"/>
                </a:solidFill>
                <a:latin typeface="Mia's Scribblings ~"/>
              </a:rPr>
              <a:t>July 2019</a:t>
            </a:r>
            <a:endParaRPr lang="fr-FR" sz="4899" spc="-1">
              <a:latin typeface="Arial"/>
            </a:endParaRPr>
          </a:p>
        </p:txBody>
      </p:sp>
      <p:pic>
        <p:nvPicPr>
          <p:cNvPr id="188" name="Picture 2"/>
          <p:cNvPicPr/>
          <p:nvPr/>
        </p:nvPicPr>
        <p:blipFill>
          <a:blip r:embed="rId3"/>
          <a:srcRect t="3418" b="13731"/>
          <a:stretch/>
        </p:blipFill>
        <p:spPr>
          <a:xfrm>
            <a:off x="247315" y="611695"/>
            <a:ext cx="1632601" cy="934034"/>
          </a:xfrm>
          <a:prstGeom prst="rect">
            <a:avLst/>
          </a:prstGeom>
          <a:ln>
            <a:noFill/>
          </a:ln>
        </p:spPr>
      </p:pic>
      <p:pic>
        <p:nvPicPr>
          <p:cNvPr id="189" name="Picture 4"/>
          <p:cNvPicPr/>
          <p:nvPr/>
        </p:nvPicPr>
        <p:blipFill>
          <a:blip r:embed="rId4"/>
          <a:stretch/>
        </p:blipFill>
        <p:spPr>
          <a:xfrm>
            <a:off x="8341083" y="447423"/>
            <a:ext cx="1049972" cy="130601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0" name="Table 1"/>
          <p:cNvGraphicFramePr/>
          <p:nvPr>
            <p:extLst>
              <p:ext uri="{D42A27DB-BD31-4B8C-83A1-F6EECF244321}">
                <p14:modId xmlns:p14="http://schemas.microsoft.com/office/powerpoint/2010/main" val="2933938155"/>
              </p:ext>
            </p:extLst>
          </p:nvPr>
        </p:nvGraphicFramePr>
        <p:xfrm>
          <a:off x="301529" y="2001316"/>
          <a:ext cx="9164969" cy="4572000"/>
        </p:xfrm>
        <a:graphic>
          <a:graphicData uri="http://schemas.openxmlformats.org/drawingml/2006/table">
            <a:tbl>
              <a:tblPr/>
              <a:tblGrid>
                <a:gridCol w="1287400"/>
                <a:gridCol w="1287400"/>
                <a:gridCol w="1287400"/>
                <a:gridCol w="1287400"/>
                <a:gridCol w="1287400"/>
                <a:gridCol w="1287400"/>
                <a:gridCol w="1440569"/>
              </a:tblGrid>
              <a:tr h="97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 dirty="0">
                          <a:solidFill>
                            <a:srgbClr val="000000"/>
                          </a:solidFill>
                          <a:latin typeface="Cursive standard"/>
                        </a:rPr>
                        <a:t>lundi</a:t>
                      </a:r>
                      <a:endParaRPr lang="fr-FR" sz="24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0" strike="noStrike" spc="-1" dirty="0" err="1">
                          <a:solidFill>
                            <a:srgbClr val="000000"/>
                          </a:solidFill>
                          <a:latin typeface="Cursive standard"/>
                        </a:rPr>
                        <a:t>monday</a:t>
                      </a:r>
                      <a:endParaRPr lang="fr-FR" sz="2400" b="0" strike="noStrike" spc="-1" dirty="0">
                        <a:latin typeface="Arial"/>
                      </a:endParaRPr>
                    </a:p>
                  </a:txBody>
                  <a:tcPr marL="96669" marR="96669" marT="41476" marB="41476"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>
                          <a:solidFill>
                            <a:srgbClr val="000000"/>
                          </a:solidFill>
                          <a:latin typeface="Cursive standard"/>
                        </a:rPr>
                        <a:t>mardi</a:t>
                      </a:r>
                      <a:endParaRPr lang="fr-FR" sz="24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0" strike="noStrike" spc="-1">
                          <a:solidFill>
                            <a:srgbClr val="000000"/>
                          </a:solidFill>
                          <a:latin typeface="Cursive standard"/>
                        </a:rPr>
                        <a:t>tuesday</a:t>
                      </a:r>
                      <a:endParaRPr lang="fr-FR" sz="2400" b="0" strike="noStrike" spc="-1">
                        <a:latin typeface="Arial"/>
                      </a:endParaRPr>
                    </a:p>
                  </a:txBody>
                  <a:tcPr marL="96669" marR="96669" marT="41476" marB="41476"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>
                          <a:solidFill>
                            <a:srgbClr val="000000"/>
                          </a:solidFill>
                          <a:latin typeface="Cursive standard"/>
                        </a:rPr>
                        <a:t>mercredi</a:t>
                      </a:r>
                      <a:endParaRPr lang="fr-FR" sz="24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strike="noStrike" spc="-1">
                          <a:solidFill>
                            <a:srgbClr val="000000"/>
                          </a:solidFill>
                          <a:latin typeface="Cursive standard"/>
                        </a:rPr>
                        <a:t>wednesday</a:t>
                      </a:r>
                      <a:endParaRPr lang="fr-FR" sz="2000" b="0" strike="noStrike" spc="-1">
                        <a:latin typeface="Arial"/>
                      </a:endParaRPr>
                    </a:p>
                  </a:txBody>
                  <a:tcPr marL="96669" marR="96669" marT="41476" marB="41476"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>
                          <a:solidFill>
                            <a:srgbClr val="000000"/>
                          </a:solidFill>
                          <a:latin typeface="Cursive standard"/>
                        </a:rPr>
                        <a:t>jeudi</a:t>
                      </a:r>
                      <a:endParaRPr lang="fr-FR" sz="24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0" strike="noStrike" spc="-1">
                          <a:solidFill>
                            <a:srgbClr val="000000"/>
                          </a:solidFill>
                          <a:latin typeface="Cursive standard"/>
                        </a:rPr>
                        <a:t>thursday</a:t>
                      </a:r>
                      <a:endParaRPr lang="fr-FR" sz="2400" b="0" strike="noStrike" spc="-1">
                        <a:latin typeface="Arial"/>
                      </a:endParaRPr>
                    </a:p>
                  </a:txBody>
                  <a:tcPr marL="96669" marR="96669" marT="41476" marB="41476"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 dirty="0">
                          <a:solidFill>
                            <a:srgbClr val="000000"/>
                          </a:solidFill>
                          <a:latin typeface="Cursive standard"/>
                        </a:rPr>
                        <a:t>vendredi</a:t>
                      </a:r>
                      <a:endParaRPr lang="fr-FR" sz="24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0" strike="noStrike" spc="-1" dirty="0" err="1">
                          <a:solidFill>
                            <a:srgbClr val="000000"/>
                          </a:solidFill>
                          <a:latin typeface="Cursive standard"/>
                        </a:rPr>
                        <a:t>friday</a:t>
                      </a:r>
                      <a:endParaRPr lang="fr-FR" sz="2400" b="0" strike="noStrike" spc="-1" dirty="0">
                        <a:latin typeface="Arial"/>
                      </a:endParaRPr>
                    </a:p>
                  </a:txBody>
                  <a:tcPr marL="96669" marR="96669" marT="41476" marB="41476"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 dirty="0">
                          <a:solidFill>
                            <a:srgbClr val="000000"/>
                          </a:solidFill>
                          <a:latin typeface="Cursive standard"/>
                        </a:rPr>
                        <a:t>samedi</a:t>
                      </a:r>
                      <a:endParaRPr lang="fr-FR" sz="24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0" strike="noStrike" spc="-1" dirty="0" err="1">
                          <a:solidFill>
                            <a:srgbClr val="000000"/>
                          </a:solidFill>
                          <a:latin typeface="Cursive standard"/>
                        </a:rPr>
                        <a:t>saturday</a:t>
                      </a:r>
                      <a:endParaRPr lang="fr-FR" sz="2400" b="0" strike="noStrike" spc="-1" dirty="0">
                        <a:latin typeface="Arial"/>
                      </a:endParaRPr>
                    </a:p>
                  </a:txBody>
                  <a:tcPr marL="96669" marR="96669" marT="41476" marB="41476"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 dirty="0">
                          <a:solidFill>
                            <a:srgbClr val="000000"/>
                          </a:solidFill>
                          <a:latin typeface="Cursive standard"/>
                        </a:rPr>
                        <a:t>dimanche</a:t>
                      </a:r>
                      <a:endParaRPr lang="fr-FR" sz="24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0" strike="noStrike" spc="-1" dirty="0" err="1">
                          <a:solidFill>
                            <a:srgbClr val="000000"/>
                          </a:solidFill>
                          <a:latin typeface="Cursive standard"/>
                        </a:rPr>
                        <a:t>sunday</a:t>
                      </a:r>
                      <a:endParaRPr lang="fr-FR" sz="2400" b="0" strike="noStrike" spc="-1" dirty="0">
                        <a:latin typeface="Arial"/>
                      </a:endParaRPr>
                    </a:p>
                  </a:txBody>
                  <a:tcPr marL="96669" marR="96669" marT="41476" marB="41476" anchor="ctr">
                    <a:solidFill>
                      <a:srgbClr val="FFD966"/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1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2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3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4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5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6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7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8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9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10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11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12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13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14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15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16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17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18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19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20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21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22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23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24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25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26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27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28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29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30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31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96669" marR="96669" marT="41476" marB="41476">
                    <a:noFill/>
                  </a:tcPr>
                </a:tc>
              </a:tr>
            </a:tbl>
          </a:graphicData>
        </a:graphic>
      </p:graphicFrame>
      <p:sp>
        <p:nvSpPr>
          <p:cNvPr id="191" name="CustomShape 2"/>
          <p:cNvSpPr/>
          <p:nvPr/>
        </p:nvSpPr>
        <p:spPr>
          <a:xfrm>
            <a:off x="1971687" y="201830"/>
            <a:ext cx="6204797" cy="1632601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2" name="CustomShape 3"/>
          <p:cNvSpPr/>
          <p:nvPr/>
        </p:nvSpPr>
        <p:spPr>
          <a:xfrm>
            <a:off x="2094483" y="299806"/>
            <a:ext cx="5878212" cy="15881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4710" tIns="47355" rIns="94710" bIns="47355"/>
          <a:lstStyle/>
          <a:p>
            <a:pPr algn="ctr">
              <a:lnSpc>
                <a:spcPct val="100000"/>
              </a:lnSpc>
            </a:pPr>
            <a:r>
              <a:rPr lang="fr-FR" sz="4899" b="1" spc="-1">
                <a:solidFill>
                  <a:srgbClr val="000000"/>
                </a:solidFill>
                <a:latin typeface="Mia's Scribblings ~"/>
              </a:rPr>
              <a:t>AOUT 2019</a:t>
            </a:r>
            <a:endParaRPr lang="fr-FR" sz="4899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4899" spc="-1">
                <a:solidFill>
                  <a:srgbClr val="000000"/>
                </a:solidFill>
                <a:latin typeface="Mia's Scribblings ~"/>
              </a:rPr>
              <a:t>August 2019</a:t>
            </a:r>
            <a:endParaRPr lang="fr-FR" sz="4899" spc="-1">
              <a:latin typeface="Arial"/>
            </a:endParaRPr>
          </a:p>
        </p:txBody>
      </p:sp>
      <p:pic>
        <p:nvPicPr>
          <p:cNvPr id="193" name="Picture 2"/>
          <p:cNvPicPr/>
          <p:nvPr/>
        </p:nvPicPr>
        <p:blipFill>
          <a:blip r:embed="rId2"/>
          <a:stretch/>
        </p:blipFill>
        <p:spPr>
          <a:xfrm>
            <a:off x="446206" y="365123"/>
            <a:ext cx="1321365" cy="1306015"/>
          </a:xfrm>
          <a:prstGeom prst="rect">
            <a:avLst/>
          </a:prstGeom>
          <a:ln>
            <a:noFill/>
          </a:ln>
        </p:spPr>
      </p:pic>
      <p:pic>
        <p:nvPicPr>
          <p:cNvPr id="194" name="Picture 4"/>
          <p:cNvPicPr/>
          <p:nvPr/>
        </p:nvPicPr>
        <p:blipFill>
          <a:blip r:embed="rId3"/>
          <a:stretch/>
        </p:blipFill>
        <p:spPr>
          <a:xfrm>
            <a:off x="8299606" y="365123"/>
            <a:ext cx="1298504" cy="130601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2109506" y="136840"/>
            <a:ext cx="6204797" cy="1632601"/>
          </a:xfrm>
          <a:prstGeom prst="roundRect">
            <a:avLst>
              <a:gd name="adj" fmla="val 16667"/>
            </a:avLst>
          </a:prstGeom>
          <a:solidFill>
            <a:srgbClr val="ED7D31"/>
          </a:solidFill>
          <a:ln w="12600">
            <a:solidFill>
              <a:srgbClr val="527F34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94" name="Table 2"/>
          <p:cNvGraphicFramePr/>
          <p:nvPr>
            <p:extLst>
              <p:ext uri="{D42A27DB-BD31-4B8C-83A1-F6EECF244321}">
                <p14:modId xmlns:p14="http://schemas.microsoft.com/office/powerpoint/2010/main" val="3253930722"/>
              </p:ext>
            </p:extLst>
          </p:nvPr>
        </p:nvGraphicFramePr>
        <p:xfrm>
          <a:off x="294017" y="2005562"/>
          <a:ext cx="9164969" cy="4352935"/>
        </p:xfrm>
        <a:graphic>
          <a:graphicData uri="http://schemas.openxmlformats.org/drawingml/2006/table">
            <a:tbl>
              <a:tblPr/>
              <a:tblGrid>
                <a:gridCol w="1287400"/>
                <a:gridCol w="1287400"/>
                <a:gridCol w="1287400"/>
                <a:gridCol w="1287400"/>
                <a:gridCol w="1287400"/>
                <a:gridCol w="1287400"/>
                <a:gridCol w="1440569"/>
              </a:tblGrid>
              <a:tr h="111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 dirty="0">
                          <a:solidFill>
                            <a:srgbClr val="000000"/>
                          </a:solidFill>
                          <a:latin typeface="Cursive standard"/>
                        </a:rPr>
                        <a:t>lundi</a:t>
                      </a:r>
                      <a:endParaRPr lang="fr-FR" sz="24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0" strike="noStrike" spc="-1" dirty="0" err="1">
                          <a:solidFill>
                            <a:srgbClr val="000000"/>
                          </a:solidFill>
                          <a:latin typeface="Cursive standard"/>
                        </a:rPr>
                        <a:t>monday</a:t>
                      </a:r>
                      <a:endParaRPr lang="fr-FR" sz="2400" b="0" strike="noStrike" spc="-1" dirty="0">
                        <a:latin typeface="Arial"/>
                      </a:endParaRPr>
                    </a:p>
                  </a:txBody>
                  <a:tcPr marL="96669" marR="96669" marT="41476" marB="41476" anchor="ctr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>
                          <a:solidFill>
                            <a:srgbClr val="000000"/>
                          </a:solidFill>
                          <a:latin typeface="Cursive standard"/>
                        </a:rPr>
                        <a:t>mardi</a:t>
                      </a:r>
                      <a:endParaRPr lang="fr-FR" sz="24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0" strike="noStrike" spc="-1">
                          <a:solidFill>
                            <a:srgbClr val="000000"/>
                          </a:solidFill>
                          <a:latin typeface="Cursive standard"/>
                        </a:rPr>
                        <a:t>tuesday</a:t>
                      </a:r>
                      <a:endParaRPr lang="fr-FR" sz="2400" b="0" strike="noStrike" spc="-1">
                        <a:latin typeface="Arial"/>
                      </a:endParaRPr>
                    </a:p>
                  </a:txBody>
                  <a:tcPr marL="96669" marR="96669" marT="41476" marB="41476" anchor="ctr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>
                          <a:solidFill>
                            <a:srgbClr val="000000"/>
                          </a:solidFill>
                          <a:latin typeface="Cursive standard"/>
                        </a:rPr>
                        <a:t>mercredi</a:t>
                      </a:r>
                      <a:endParaRPr lang="fr-FR" sz="24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strike="noStrike" spc="-1">
                          <a:solidFill>
                            <a:srgbClr val="000000"/>
                          </a:solidFill>
                          <a:latin typeface="Cursive standard"/>
                        </a:rPr>
                        <a:t>wednesday</a:t>
                      </a:r>
                      <a:endParaRPr lang="fr-FR" sz="2000" b="0" strike="noStrike" spc="-1">
                        <a:latin typeface="Arial"/>
                      </a:endParaRPr>
                    </a:p>
                  </a:txBody>
                  <a:tcPr marL="96669" marR="96669" marT="41476" marB="41476" anchor="ctr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>
                          <a:solidFill>
                            <a:srgbClr val="000000"/>
                          </a:solidFill>
                          <a:latin typeface="Cursive standard"/>
                        </a:rPr>
                        <a:t>jeudi</a:t>
                      </a:r>
                      <a:endParaRPr lang="fr-FR" sz="24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0" strike="noStrike" spc="-1">
                          <a:solidFill>
                            <a:srgbClr val="000000"/>
                          </a:solidFill>
                          <a:latin typeface="Cursive standard"/>
                        </a:rPr>
                        <a:t>thursday</a:t>
                      </a:r>
                      <a:endParaRPr lang="fr-FR" sz="2400" b="0" strike="noStrike" spc="-1">
                        <a:latin typeface="Arial"/>
                      </a:endParaRPr>
                    </a:p>
                  </a:txBody>
                  <a:tcPr marL="96669" marR="96669" marT="41476" marB="41476" anchor="ctr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>
                          <a:solidFill>
                            <a:srgbClr val="000000"/>
                          </a:solidFill>
                          <a:latin typeface="Cursive standard"/>
                        </a:rPr>
                        <a:t>vendredi</a:t>
                      </a:r>
                      <a:endParaRPr lang="fr-FR" sz="24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0" strike="noStrike" spc="-1">
                          <a:solidFill>
                            <a:srgbClr val="000000"/>
                          </a:solidFill>
                          <a:latin typeface="Cursive standard"/>
                        </a:rPr>
                        <a:t>friday</a:t>
                      </a:r>
                      <a:endParaRPr lang="fr-FR" sz="2400" b="0" strike="noStrike" spc="-1">
                        <a:latin typeface="Arial"/>
                      </a:endParaRPr>
                    </a:p>
                  </a:txBody>
                  <a:tcPr marL="96669" marR="96669" marT="41476" marB="41476" anchor="ctr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>
                          <a:solidFill>
                            <a:srgbClr val="000000"/>
                          </a:solidFill>
                          <a:latin typeface="Cursive standard"/>
                        </a:rPr>
                        <a:t>samedi</a:t>
                      </a:r>
                      <a:endParaRPr lang="fr-FR" sz="24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0" strike="noStrike" spc="-1">
                          <a:solidFill>
                            <a:srgbClr val="000000"/>
                          </a:solidFill>
                          <a:latin typeface="Cursive standard"/>
                        </a:rPr>
                        <a:t>saturday</a:t>
                      </a:r>
                      <a:endParaRPr lang="fr-FR" sz="2400" b="0" strike="noStrike" spc="-1">
                        <a:latin typeface="Arial"/>
                      </a:endParaRPr>
                    </a:p>
                  </a:txBody>
                  <a:tcPr marL="96669" marR="96669" marT="41476" marB="41476" anchor="ctr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 dirty="0">
                          <a:solidFill>
                            <a:srgbClr val="000000"/>
                          </a:solidFill>
                          <a:latin typeface="Cursive standard"/>
                        </a:rPr>
                        <a:t>dimanche</a:t>
                      </a:r>
                      <a:endParaRPr lang="fr-FR" sz="24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0" strike="noStrike" spc="-1" dirty="0" err="1">
                          <a:solidFill>
                            <a:srgbClr val="000000"/>
                          </a:solidFill>
                          <a:latin typeface="Cursive standard"/>
                        </a:rPr>
                        <a:t>sunday</a:t>
                      </a:r>
                      <a:endParaRPr lang="fr-FR" sz="2400" b="0" strike="noStrike" spc="-1" dirty="0">
                        <a:latin typeface="Arial"/>
                      </a:endParaRPr>
                    </a:p>
                  </a:txBody>
                  <a:tcPr marL="96669" marR="96669" marT="41476" marB="41476" anchor="ctr">
                    <a:solidFill>
                      <a:srgbClr val="ED7D31"/>
                    </a:solidFill>
                  </a:tcPr>
                </a:tc>
              </a:tr>
              <a:tr h="6473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1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strike="noStrike" spc="-1">
                          <a:latin typeface="Comic Sans MS"/>
                        </a:rPr>
                        <a:t>2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strike="noStrike" spc="-1">
                          <a:latin typeface="Comic Sans MS"/>
                        </a:rPr>
                        <a:t>3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strike="noStrike" spc="-1">
                          <a:latin typeface="Comic Sans MS"/>
                        </a:rPr>
                        <a:t>4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strike="noStrike" spc="-1">
                          <a:latin typeface="Comic Sans MS"/>
                        </a:rPr>
                        <a:t>5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strike="noStrike" spc="-1">
                          <a:latin typeface="Comic Sans MS"/>
                        </a:rPr>
                        <a:t>6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7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</a:tr>
              <a:tr h="6473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8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9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10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11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12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13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14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</a:tr>
              <a:tr h="6473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15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16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17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18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19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20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21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</a:tr>
              <a:tr h="6473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22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23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24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25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26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27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28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</a:tr>
              <a:tr h="6473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29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30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31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96669" marR="96669" marT="41476" marB="41476">
                    <a:noFill/>
                  </a:tcPr>
                </a:tc>
              </a:tr>
            </a:tbl>
          </a:graphicData>
        </a:graphic>
      </p:graphicFrame>
      <p:pic>
        <p:nvPicPr>
          <p:cNvPr id="95" name="Picture 2"/>
          <p:cNvPicPr/>
          <p:nvPr/>
        </p:nvPicPr>
        <p:blipFill>
          <a:blip r:embed="rId2"/>
          <a:stretch/>
        </p:blipFill>
        <p:spPr>
          <a:xfrm>
            <a:off x="2714668" y="5492066"/>
            <a:ext cx="441217" cy="652844"/>
          </a:xfrm>
          <a:prstGeom prst="rect">
            <a:avLst/>
          </a:prstGeom>
          <a:ln>
            <a:noFill/>
          </a:ln>
        </p:spPr>
      </p:pic>
      <p:sp>
        <p:nvSpPr>
          <p:cNvPr id="96" name="CustomShape 3"/>
          <p:cNvSpPr/>
          <p:nvPr/>
        </p:nvSpPr>
        <p:spPr>
          <a:xfrm>
            <a:off x="2909313" y="6014603"/>
            <a:ext cx="1187138" cy="3438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4710" tIns="47355" rIns="94710" bIns="47355"/>
          <a:lstStyle/>
          <a:p>
            <a:pPr>
              <a:lnSpc>
                <a:spcPct val="100000"/>
              </a:lnSpc>
            </a:pPr>
            <a:r>
              <a:rPr lang="fr-FR" sz="1633" b="1" spc="-1">
                <a:solidFill>
                  <a:srgbClr val="000000"/>
                </a:solidFill>
                <a:latin typeface="Comic Sans MS"/>
              </a:rPr>
              <a:t>Halloween</a:t>
            </a:r>
            <a:endParaRPr lang="fr-FR" sz="1633" spc="-1">
              <a:latin typeface="Arial"/>
            </a:endParaRPr>
          </a:p>
        </p:txBody>
      </p:sp>
      <p:sp>
        <p:nvSpPr>
          <p:cNvPr id="97" name="CustomShape 4"/>
          <p:cNvSpPr/>
          <p:nvPr/>
        </p:nvSpPr>
        <p:spPr>
          <a:xfrm>
            <a:off x="2272798" y="243307"/>
            <a:ext cx="5878212" cy="15881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4710" tIns="47355" rIns="94710" bIns="47355"/>
          <a:lstStyle/>
          <a:p>
            <a:pPr algn="ctr">
              <a:lnSpc>
                <a:spcPct val="100000"/>
              </a:lnSpc>
            </a:pPr>
            <a:r>
              <a:rPr lang="fr-FR" sz="4899" b="1" spc="-1">
                <a:solidFill>
                  <a:srgbClr val="000000"/>
                </a:solidFill>
                <a:latin typeface="Mia's Scribblings ~"/>
              </a:rPr>
              <a:t>OCTOBRE 2018</a:t>
            </a:r>
            <a:endParaRPr lang="fr-FR" sz="4899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4899" spc="-1">
                <a:solidFill>
                  <a:srgbClr val="000000"/>
                </a:solidFill>
                <a:latin typeface="Mia's Scribblings ~"/>
              </a:rPr>
              <a:t>October 2018</a:t>
            </a:r>
            <a:endParaRPr lang="fr-FR" sz="4899" spc="-1">
              <a:latin typeface="Arial"/>
            </a:endParaRPr>
          </a:p>
        </p:txBody>
      </p:sp>
      <p:pic>
        <p:nvPicPr>
          <p:cNvPr id="98" name="Picture 4"/>
          <p:cNvPicPr/>
          <p:nvPr/>
        </p:nvPicPr>
        <p:blipFill>
          <a:blip r:embed="rId3"/>
          <a:srcRect b="6796"/>
          <a:stretch/>
        </p:blipFill>
        <p:spPr>
          <a:xfrm>
            <a:off x="1329619" y="810259"/>
            <a:ext cx="1385049" cy="1142723"/>
          </a:xfrm>
          <a:prstGeom prst="rect">
            <a:avLst/>
          </a:prstGeom>
          <a:ln>
            <a:noFill/>
          </a:ln>
        </p:spPr>
      </p:pic>
      <p:pic>
        <p:nvPicPr>
          <p:cNvPr id="99" name="Picture 6"/>
          <p:cNvPicPr/>
          <p:nvPr/>
        </p:nvPicPr>
        <p:blipFill>
          <a:blip r:embed="rId4"/>
          <a:stretch/>
        </p:blipFill>
        <p:spPr>
          <a:xfrm>
            <a:off x="294017" y="136840"/>
            <a:ext cx="1028418" cy="979430"/>
          </a:xfrm>
          <a:prstGeom prst="rect">
            <a:avLst/>
          </a:prstGeom>
          <a:ln>
            <a:noFill/>
          </a:ln>
        </p:spPr>
      </p:pic>
      <p:pic>
        <p:nvPicPr>
          <p:cNvPr id="100" name="Picture 9"/>
          <p:cNvPicPr/>
          <p:nvPr/>
        </p:nvPicPr>
        <p:blipFill>
          <a:blip r:embed="rId5"/>
          <a:stretch/>
        </p:blipFill>
        <p:spPr>
          <a:xfrm>
            <a:off x="8465512" y="418030"/>
            <a:ext cx="1157745" cy="1142723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1971687" y="201830"/>
            <a:ext cx="6204797" cy="1632601"/>
          </a:xfrm>
          <a:prstGeom prst="roundRect">
            <a:avLst>
              <a:gd name="adj" fmla="val 16667"/>
            </a:avLst>
          </a:prstGeom>
          <a:solidFill>
            <a:srgbClr val="ED7D31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102" name="Table 2"/>
          <p:cNvGraphicFramePr/>
          <p:nvPr>
            <p:extLst>
              <p:ext uri="{D42A27DB-BD31-4B8C-83A1-F6EECF244321}">
                <p14:modId xmlns:p14="http://schemas.microsoft.com/office/powerpoint/2010/main" val="483401555"/>
              </p:ext>
            </p:extLst>
          </p:nvPr>
        </p:nvGraphicFramePr>
        <p:xfrm>
          <a:off x="363906" y="2062714"/>
          <a:ext cx="9093774" cy="4620941"/>
        </p:xfrm>
        <a:graphic>
          <a:graphicData uri="http://schemas.openxmlformats.org/drawingml/2006/table">
            <a:tbl>
              <a:tblPr/>
              <a:tblGrid>
                <a:gridCol w="1277276"/>
                <a:gridCol w="1277276"/>
                <a:gridCol w="1277276"/>
                <a:gridCol w="1277276"/>
                <a:gridCol w="1277276"/>
                <a:gridCol w="1277276"/>
                <a:gridCol w="1430118"/>
              </a:tblGrid>
              <a:tr h="97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 dirty="0">
                          <a:solidFill>
                            <a:srgbClr val="000000"/>
                          </a:solidFill>
                          <a:latin typeface="Cursive standard"/>
                        </a:rPr>
                        <a:t>lundi</a:t>
                      </a:r>
                      <a:endParaRPr lang="fr-FR" sz="24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0" strike="noStrike" spc="-1" dirty="0" err="1">
                          <a:solidFill>
                            <a:srgbClr val="000000"/>
                          </a:solidFill>
                          <a:latin typeface="Cursive standard"/>
                        </a:rPr>
                        <a:t>monday</a:t>
                      </a:r>
                      <a:endParaRPr lang="fr-FR" sz="2400" b="0" strike="noStrike" spc="-1" dirty="0">
                        <a:latin typeface="Arial"/>
                      </a:endParaRPr>
                    </a:p>
                  </a:txBody>
                  <a:tcPr marL="96669" marR="96669" marT="41476" marB="41476" anchor="ctr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>
                          <a:solidFill>
                            <a:srgbClr val="000000"/>
                          </a:solidFill>
                          <a:latin typeface="Cursive standard"/>
                        </a:rPr>
                        <a:t>mardi</a:t>
                      </a:r>
                      <a:endParaRPr lang="fr-FR" sz="24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0" strike="noStrike" spc="-1">
                          <a:solidFill>
                            <a:srgbClr val="000000"/>
                          </a:solidFill>
                          <a:latin typeface="Cursive standard"/>
                        </a:rPr>
                        <a:t>tuesday</a:t>
                      </a:r>
                      <a:endParaRPr lang="fr-FR" sz="2400" b="0" strike="noStrike" spc="-1">
                        <a:latin typeface="Arial"/>
                      </a:endParaRPr>
                    </a:p>
                  </a:txBody>
                  <a:tcPr marL="96669" marR="96669" marT="41476" marB="41476" anchor="ctr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 dirty="0">
                          <a:solidFill>
                            <a:srgbClr val="000000"/>
                          </a:solidFill>
                          <a:latin typeface="Cursive standard"/>
                        </a:rPr>
                        <a:t>mercredi</a:t>
                      </a:r>
                      <a:endParaRPr lang="fr-FR" sz="24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strike="noStrike" spc="-1" dirty="0" err="1">
                          <a:solidFill>
                            <a:srgbClr val="000000"/>
                          </a:solidFill>
                          <a:latin typeface="Cursive standard"/>
                        </a:rPr>
                        <a:t>wednesday</a:t>
                      </a:r>
                      <a:endParaRPr lang="fr-FR" sz="2000" b="0" strike="noStrike" spc="-1" dirty="0">
                        <a:latin typeface="Arial"/>
                      </a:endParaRPr>
                    </a:p>
                  </a:txBody>
                  <a:tcPr marL="96669" marR="96669" marT="41476" marB="41476" anchor="ctr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 dirty="0">
                          <a:solidFill>
                            <a:srgbClr val="000000"/>
                          </a:solidFill>
                          <a:latin typeface="Cursive standard"/>
                        </a:rPr>
                        <a:t>jeudi</a:t>
                      </a:r>
                      <a:endParaRPr lang="fr-FR" sz="24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0" strike="noStrike" spc="-1" dirty="0" err="1">
                          <a:solidFill>
                            <a:srgbClr val="000000"/>
                          </a:solidFill>
                          <a:latin typeface="Cursive standard"/>
                        </a:rPr>
                        <a:t>thursday</a:t>
                      </a:r>
                      <a:endParaRPr lang="fr-FR" sz="2400" b="0" strike="noStrike" spc="-1" dirty="0">
                        <a:latin typeface="Arial"/>
                      </a:endParaRPr>
                    </a:p>
                  </a:txBody>
                  <a:tcPr marL="96669" marR="96669" marT="41476" marB="41476" anchor="ctr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>
                          <a:solidFill>
                            <a:srgbClr val="000000"/>
                          </a:solidFill>
                          <a:latin typeface="Cursive standard"/>
                        </a:rPr>
                        <a:t>vendredi</a:t>
                      </a:r>
                      <a:endParaRPr lang="fr-FR" sz="24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0" strike="noStrike" spc="-1">
                          <a:solidFill>
                            <a:srgbClr val="000000"/>
                          </a:solidFill>
                          <a:latin typeface="Cursive standard"/>
                        </a:rPr>
                        <a:t>friday</a:t>
                      </a:r>
                      <a:endParaRPr lang="fr-FR" sz="2400" b="0" strike="noStrike" spc="-1">
                        <a:latin typeface="Arial"/>
                      </a:endParaRPr>
                    </a:p>
                  </a:txBody>
                  <a:tcPr marL="96669" marR="96669" marT="41476" marB="41476" anchor="ctr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 dirty="0">
                          <a:solidFill>
                            <a:srgbClr val="000000"/>
                          </a:solidFill>
                          <a:latin typeface="Cursive standard"/>
                        </a:rPr>
                        <a:t>samedi</a:t>
                      </a:r>
                      <a:endParaRPr lang="fr-FR" sz="24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0" strike="noStrike" spc="-1" dirty="0" err="1">
                          <a:solidFill>
                            <a:srgbClr val="000000"/>
                          </a:solidFill>
                          <a:latin typeface="Cursive standard"/>
                        </a:rPr>
                        <a:t>saturday</a:t>
                      </a:r>
                      <a:endParaRPr lang="fr-FR" sz="2400" b="0" strike="noStrike" spc="-1" dirty="0">
                        <a:latin typeface="Arial"/>
                      </a:endParaRPr>
                    </a:p>
                  </a:txBody>
                  <a:tcPr marL="96669" marR="96669" marT="41476" marB="41476" anchor="ctr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 dirty="0">
                          <a:solidFill>
                            <a:srgbClr val="000000"/>
                          </a:solidFill>
                          <a:latin typeface="Cursive standard"/>
                        </a:rPr>
                        <a:t>dimanche</a:t>
                      </a:r>
                      <a:endParaRPr lang="fr-FR" sz="24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0" strike="noStrike" spc="-1" dirty="0" err="1">
                          <a:solidFill>
                            <a:srgbClr val="000000"/>
                          </a:solidFill>
                          <a:latin typeface="Cursive standard"/>
                        </a:rPr>
                        <a:t>sunday</a:t>
                      </a:r>
                      <a:endParaRPr lang="fr-FR" sz="2400" b="0" strike="noStrike" spc="-1" dirty="0">
                        <a:latin typeface="Arial"/>
                      </a:endParaRPr>
                    </a:p>
                  </a:txBody>
                  <a:tcPr marL="96669" marR="96669" marT="41476" marB="41476" anchor="ctr">
                    <a:solidFill>
                      <a:srgbClr val="ED7D31"/>
                    </a:solidFill>
                  </a:tcPr>
                </a:tc>
              </a:tr>
              <a:tr h="729919"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1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2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3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4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</a:tr>
              <a:tr h="7299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5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6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7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8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9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10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11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</a:tr>
              <a:tr h="7299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12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13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14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15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16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17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18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</a:tr>
              <a:tr h="7299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19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20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21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22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23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24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25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</a:tr>
              <a:tr h="7292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26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27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28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29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30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96669" marR="96669" marT="41476" marB="41476">
                    <a:noFill/>
                  </a:tcPr>
                </a:tc>
              </a:tr>
            </a:tbl>
          </a:graphicData>
        </a:graphic>
      </p:graphicFrame>
      <p:sp>
        <p:nvSpPr>
          <p:cNvPr id="103" name="CustomShape 3"/>
          <p:cNvSpPr/>
          <p:nvPr/>
        </p:nvSpPr>
        <p:spPr>
          <a:xfrm>
            <a:off x="4074245" y="3419351"/>
            <a:ext cx="1450693" cy="3438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4710" tIns="47355" rIns="94710" bIns="47355"/>
          <a:lstStyle/>
          <a:p>
            <a:pPr>
              <a:lnSpc>
                <a:spcPct val="100000"/>
              </a:lnSpc>
            </a:pPr>
            <a:r>
              <a:rPr lang="fr-FR" sz="1633" b="1" spc="-1">
                <a:solidFill>
                  <a:srgbClr val="000000"/>
                </a:solidFill>
                <a:latin typeface="Comic Sans MS"/>
              </a:rPr>
              <a:t>Toussaint</a:t>
            </a:r>
            <a:endParaRPr lang="fr-FR" sz="1633" spc="-1">
              <a:latin typeface="Arial"/>
            </a:endParaRPr>
          </a:p>
        </p:txBody>
      </p:sp>
      <p:pic>
        <p:nvPicPr>
          <p:cNvPr id="104" name="Picture 4"/>
          <p:cNvPicPr/>
          <p:nvPr/>
        </p:nvPicPr>
        <p:blipFill>
          <a:blip r:embed="rId2"/>
          <a:stretch/>
        </p:blipFill>
        <p:spPr>
          <a:xfrm>
            <a:off x="3996192" y="2849132"/>
            <a:ext cx="679624" cy="652844"/>
          </a:xfrm>
          <a:prstGeom prst="rect">
            <a:avLst/>
          </a:prstGeom>
          <a:ln>
            <a:noFill/>
          </a:ln>
        </p:spPr>
      </p:pic>
      <p:sp>
        <p:nvSpPr>
          <p:cNvPr id="105" name="CustomShape 4"/>
          <p:cNvSpPr/>
          <p:nvPr/>
        </p:nvSpPr>
        <p:spPr>
          <a:xfrm>
            <a:off x="8009289" y="4089830"/>
            <a:ext cx="1450693" cy="3438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4710" tIns="47355" rIns="94710" bIns="47355"/>
          <a:lstStyle/>
          <a:p>
            <a:pPr>
              <a:lnSpc>
                <a:spcPct val="100000"/>
              </a:lnSpc>
            </a:pPr>
            <a:r>
              <a:rPr lang="fr-FR" sz="1633" b="1" spc="-1">
                <a:solidFill>
                  <a:srgbClr val="000000"/>
                </a:solidFill>
                <a:latin typeface="Comic Sans MS"/>
              </a:rPr>
              <a:t>Armistice</a:t>
            </a:r>
            <a:endParaRPr lang="fr-FR" sz="1633" spc="-1">
              <a:latin typeface="Arial"/>
            </a:endParaRPr>
          </a:p>
        </p:txBody>
      </p:sp>
      <p:sp>
        <p:nvSpPr>
          <p:cNvPr id="106" name="CustomShape 5"/>
          <p:cNvSpPr/>
          <p:nvPr/>
        </p:nvSpPr>
        <p:spPr>
          <a:xfrm>
            <a:off x="2094483" y="299806"/>
            <a:ext cx="5878212" cy="15881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4710" tIns="47355" rIns="94710" bIns="47355"/>
          <a:lstStyle/>
          <a:p>
            <a:pPr algn="ctr">
              <a:lnSpc>
                <a:spcPct val="100000"/>
              </a:lnSpc>
            </a:pPr>
            <a:r>
              <a:rPr lang="fr-FR" sz="4899" b="1" spc="-1">
                <a:solidFill>
                  <a:srgbClr val="000000"/>
                </a:solidFill>
                <a:latin typeface="Mia's Scribblings ~"/>
              </a:rPr>
              <a:t>NOVEMBRE 2018</a:t>
            </a:r>
            <a:endParaRPr lang="fr-FR" sz="4899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4899" spc="-1">
                <a:solidFill>
                  <a:srgbClr val="000000"/>
                </a:solidFill>
                <a:latin typeface="Mia's Scribblings ~"/>
              </a:rPr>
              <a:t>November 2018</a:t>
            </a:r>
            <a:endParaRPr lang="fr-FR" sz="4899" spc="-1">
              <a:latin typeface="Arial"/>
            </a:endParaRPr>
          </a:p>
        </p:txBody>
      </p:sp>
      <p:pic>
        <p:nvPicPr>
          <p:cNvPr id="107" name="Picture 6"/>
          <p:cNvPicPr/>
          <p:nvPr/>
        </p:nvPicPr>
        <p:blipFill>
          <a:blip r:embed="rId3"/>
          <a:stretch/>
        </p:blipFill>
        <p:spPr>
          <a:xfrm>
            <a:off x="7944299" y="3501976"/>
            <a:ext cx="587527" cy="587527"/>
          </a:xfrm>
          <a:prstGeom prst="rect">
            <a:avLst/>
          </a:prstGeom>
          <a:ln>
            <a:noFill/>
          </a:ln>
        </p:spPr>
      </p:pic>
      <p:pic>
        <p:nvPicPr>
          <p:cNvPr id="108" name="Picture 8"/>
          <p:cNvPicPr/>
          <p:nvPr/>
        </p:nvPicPr>
        <p:blipFill>
          <a:blip r:embed="rId4"/>
          <a:stretch/>
        </p:blipFill>
        <p:spPr>
          <a:xfrm>
            <a:off x="7675502" y="774335"/>
            <a:ext cx="1959186" cy="1000658"/>
          </a:xfrm>
          <a:prstGeom prst="rect">
            <a:avLst/>
          </a:prstGeom>
          <a:ln>
            <a:noFill/>
          </a:ln>
        </p:spPr>
      </p:pic>
      <p:pic>
        <p:nvPicPr>
          <p:cNvPr id="109" name="Picture 10"/>
          <p:cNvPicPr/>
          <p:nvPr/>
        </p:nvPicPr>
        <p:blipFill>
          <a:blip r:embed="rId5"/>
          <a:stretch/>
        </p:blipFill>
        <p:spPr>
          <a:xfrm>
            <a:off x="277688" y="155455"/>
            <a:ext cx="930442" cy="979430"/>
          </a:xfrm>
          <a:prstGeom prst="rect">
            <a:avLst/>
          </a:prstGeom>
          <a:ln>
            <a:noFill/>
          </a:ln>
        </p:spPr>
      </p:pic>
      <p:pic>
        <p:nvPicPr>
          <p:cNvPr id="110" name="Picture 12"/>
          <p:cNvPicPr/>
          <p:nvPr/>
        </p:nvPicPr>
        <p:blipFill>
          <a:blip r:embed="rId6"/>
          <a:srcRect l="-65918" t="-503735" r="65918" b="520697"/>
          <a:stretch/>
        </p:blipFill>
        <p:spPr>
          <a:xfrm>
            <a:off x="244376" y="-5615311"/>
            <a:ext cx="1103206" cy="979430"/>
          </a:xfrm>
          <a:prstGeom prst="rect">
            <a:avLst/>
          </a:prstGeom>
          <a:ln>
            <a:noFill/>
          </a:ln>
        </p:spPr>
      </p:pic>
      <p:pic>
        <p:nvPicPr>
          <p:cNvPr id="111" name="Picture 14"/>
          <p:cNvPicPr/>
          <p:nvPr/>
        </p:nvPicPr>
        <p:blipFill>
          <a:blip r:embed="rId7"/>
          <a:srcRect t="6101" b="11042"/>
          <a:stretch/>
        </p:blipFill>
        <p:spPr>
          <a:xfrm>
            <a:off x="846273" y="1101573"/>
            <a:ext cx="1526787" cy="135239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1971687" y="201830"/>
            <a:ext cx="6204797" cy="1632601"/>
          </a:xfrm>
          <a:prstGeom prst="roundRect">
            <a:avLst>
              <a:gd name="adj" fmla="val 16667"/>
            </a:avLst>
          </a:prstGeom>
          <a:solidFill>
            <a:srgbClr val="8FAADC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113" name="Table 2"/>
          <p:cNvGraphicFramePr/>
          <p:nvPr>
            <p:extLst>
              <p:ext uri="{D42A27DB-BD31-4B8C-83A1-F6EECF244321}">
                <p14:modId xmlns:p14="http://schemas.microsoft.com/office/powerpoint/2010/main" val="3217594686"/>
              </p:ext>
            </p:extLst>
          </p:nvPr>
        </p:nvGraphicFramePr>
        <p:xfrm>
          <a:off x="403095" y="2050449"/>
          <a:ext cx="9164969" cy="4644000"/>
        </p:xfrm>
        <a:graphic>
          <a:graphicData uri="http://schemas.openxmlformats.org/drawingml/2006/table">
            <a:tbl>
              <a:tblPr/>
              <a:tblGrid>
                <a:gridCol w="1287400"/>
                <a:gridCol w="1287400"/>
                <a:gridCol w="1287400"/>
                <a:gridCol w="1287400"/>
                <a:gridCol w="1287400"/>
                <a:gridCol w="1287400"/>
                <a:gridCol w="1440569"/>
              </a:tblGrid>
              <a:tr h="97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 dirty="0">
                          <a:solidFill>
                            <a:srgbClr val="000000"/>
                          </a:solidFill>
                          <a:latin typeface="Cursive standard"/>
                        </a:rPr>
                        <a:t>lundi</a:t>
                      </a:r>
                      <a:endParaRPr lang="fr-FR" sz="24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0" strike="noStrike" spc="-1" dirty="0" err="1">
                          <a:solidFill>
                            <a:srgbClr val="000000"/>
                          </a:solidFill>
                          <a:latin typeface="Cursive standard"/>
                        </a:rPr>
                        <a:t>monday</a:t>
                      </a:r>
                      <a:endParaRPr lang="fr-FR" sz="24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>
                          <a:solidFill>
                            <a:srgbClr val="000000"/>
                          </a:solidFill>
                          <a:latin typeface="Cursive standard"/>
                        </a:rPr>
                        <a:t>mardi</a:t>
                      </a:r>
                      <a:endParaRPr lang="fr-FR" sz="24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0" strike="noStrike" spc="-1">
                          <a:solidFill>
                            <a:srgbClr val="000000"/>
                          </a:solidFill>
                          <a:latin typeface="Cursive standard"/>
                        </a:rPr>
                        <a:t>tuesday</a:t>
                      </a:r>
                      <a:endParaRPr lang="fr-FR" sz="24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>
                          <a:solidFill>
                            <a:srgbClr val="000000"/>
                          </a:solidFill>
                          <a:latin typeface="Cursive standard"/>
                        </a:rPr>
                        <a:t>mercredi</a:t>
                      </a:r>
                      <a:endParaRPr lang="fr-FR" sz="24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strike="noStrike" spc="-1">
                          <a:solidFill>
                            <a:srgbClr val="000000"/>
                          </a:solidFill>
                          <a:latin typeface="Cursive standard"/>
                        </a:rPr>
                        <a:t>wednesday</a:t>
                      </a:r>
                      <a:endParaRPr lang="fr-FR" sz="20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>
                          <a:solidFill>
                            <a:srgbClr val="000000"/>
                          </a:solidFill>
                          <a:latin typeface="Cursive standard"/>
                        </a:rPr>
                        <a:t>jeudi</a:t>
                      </a:r>
                      <a:endParaRPr lang="fr-FR" sz="24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0" strike="noStrike" spc="-1">
                          <a:solidFill>
                            <a:srgbClr val="000000"/>
                          </a:solidFill>
                          <a:latin typeface="Cursive standard"/>
                        </a:rPr>
                        <a:t>thursday</a:t>
                      </a:r>
                      <a:endParaRPr lang="fr-FR" sz="24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>
                          <a:solidFill>
                            <a:srgbClr val="000000"/>
                          </a:solidFill>
                          <a:latin typeface="Cursive standard"/>
                        </a:rPr>
                        <a:t>vendredi</a:t>
                      </a:r>
                      <a:endParaRPr lang="fr-FR" sz="24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0" strike="noStrike" spc="-1">
                          <a:solidFill>
                            <a:srgbClr val="000000"/>
                          </a:solidFill>
                          <a:latin typeface="Cursive standard"/>
                        </a:rPr>
                        <a:t>friday</a:t>
                      </a:r>
                      <a:endParaRPr lang="fr-FR" sz="24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>
                          <a:solidFill>
                            <a:srgbClr val="000000"/>
                          </a:solidFill>
                          <a:latin typeface="Cursive standard"/>
                        </a:rPr>
                        <a:t>samedi</a:t>
                      </a:r>
                      <a:endParaRPr lang="fr-FR" sz="24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0" strike="noStrike" spc="-1">
                          <a:solidFill>
                            <a:srgbClr val="000000"/>
                          </a:solidFill>
                          <a:latin typeface="Cursive standard"/>
                        </a:rPr>
                        <a:t>saturday</a:t>
                      </a:r>
                      <a:endParaRPr lang="fr-FR" sz="24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 dirty="0">
                          <a:solidFill>
                            <a:srgbClr val="000000"/>
                          </a:solidFill>
                          <a:latin typeface="Cursive standard"/>
                        </a:rPr>
                        <a:t>dimanche</a:t>
                      </a:r>
                      <a:endParaRPr lang="fr-FR" sz="24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0" strike="noStrike" spc="-1" dirty="0" err="1">
                          <a:solidFill>
                            <a:srgbClr val="000000"/>
                          </a:solidFill>
                          <a:latin typeface="Cursive standard"/>
                        </a:rPr>
                        <a:t>sunday</a:t>
                      </a:r>
                      <a:endParaRPr lang="fr-FR" sz="2400" b="0" strike="noStrike" spc="-1" dirty="0">
                        <a:latin typeface="Arial"/>
                      </a:endParaRPr>
                    </a:p>
                  </a:txBody>
                  <a:tcPr marL="96669" marR="96669" marT="41476" marB="41476" anchor="ctr">
                    <a:solidFill>
                      <a:srgbClr val="8FAADC"/>
                    </a:solidFill>
                  </a:tcPr>
                </a:tc>
              </a:tr>
              <a:tr h="612000">
                <a:tc>
                  <a:txBody>
                    <a:bodyPr/>
                    <a:lstStyle/>
                    <a:p>
                      <a:endParaRPr lang="fr-FR" sz="1600"/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600"/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600"/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600"/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600"/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1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2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3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4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5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6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7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8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9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10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12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12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13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14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15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16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17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18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19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20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21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22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23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24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25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26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27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28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29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30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 smtClean="0">
                          <a:latin typeface="Comic Sans MS" panose="030F0702030302020204" pitchFamily="66" charset="0"/>
                        </a:rPr>
                        <a:t>31</a:t>
                      </a:r>
                      <a:endParaRPr lang="fr-FR" sz="1800" b="1" strike="noStrike" spc="-1" dirty="0">
                        <a:latin typeface="Comic Sans MS" panose="030F0702030302020204" pitchFamily="66" charset="0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</a:tr>
            </a:tbl>
          </a:graphicData>
        </a:graphic>
      </p:graphicFrame>
      <p:sp>
        <p:nvSpPr>
          <p:cNvPr id="114" name="CustomShape 3"/>
          <p:cNvSpPr/>
          <p:nvPr/>
        </p:nvSpPr>
        <p:spPr>
          <a:xfrm>
            <a:off x="5976605" y="5164049"/>
            <a:ext cx="821362" cy="3438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4710" tIns="47355" rIns="94710" bIns="47355"/>
          <a:lstStyle/>
          <a:p>
            <a:pPr>
              <a:lnSpc>
                <a:spcPct val="100000"/>
              </a:lnSpc>
            </a:pPr>
            <a:r>
              <a:rPr lang="fr-FR" sz="1633" b="1" spc="-1" dirty="0">
                <a:solidFill>
                  <a:srgbClr val="000000"/>
                </a:solidFill>
                <a:latin typeface="Comic Sans MS"/>
              </a:rPr>
              <a:t>Hiver</a:t>
            </a:r>
            <a:endParaRPr lang="fr-FR" sz="1633" spc="-1" dirty="0">
              <a:latin typeface="Arial"/>
            </a:endParaRPr>
          </a:p>
        </p:txBody>
      </p:sp>
      <p:sp>
        <p:nvSpPr>
          <p:cNvPr id="115" name="CustomShape 4"/>
          <p:cNvSpPr/>
          <p:nvPr/>
        </p:nvSpPr>
        <p:spPr>
          <a:xfrm>
            <a:off x="1971687" y="5713347"/>
            <a:ext cx="1145335" cy="3438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4710" tIns="47355" rIns="94710" bIns="47355"/>
          <a:lstStyle/>
          <a:p>
            <a:pPr algn="ctr">
              <a:lnSpc>
                <a:spcPct val="100000"/>
              </a:lnSpc>
            </a:pPr>
            <a:r>
              <a:rPr lang="fr-FR" sz="1633" b="1" spc="-1" dirty="0">
                <a:solidFill>
                  <a:srgbClr val="000000"/>
                </a:solidFill>
                <a:latin typeface="Comic Sans MS"/>
              </a:rPr>
              <a:t>Noël</a:t>
            </a:r>
            <a:endParaRPr lang="fr-FR" sz="1633" spc="-1" dirty="0">
              <a:latin typeface="Arial"/>
            </a:endParaRPr>
          </a:p>
        </p:txBody>
      </p:sp>
      <p:sp>
        <p:nvSpPr>
          <p:cNvPr id="116" name="CustomShape 5"/>
          <p:cNvSpPr/>
          <p:nvPr/>
        </p:nvSpPr>
        <p:spPr>
          <a:xfrm>
            <a:off x="2094483" y="299806"/>
            <a:ext cx="5878212" cy="15881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4710" tIns="47355" rIns="94710" bIns="47355"/>
          <a:lstStyle/>
          <a:p>
            <a:pPr algn="ctr">
              <a:lnSpc>
                <a:spcPct val="100000"/>
              </a:lnSpc>
            </a:pPr>
            <a:r>
              <a:rPr lang="fr-FR" sz="4899" b="1" spc="-1">
                <a:solidFill>
                  <a:srgbClr val="000000"/>
                </a:solidFill>
                <a:latin typeface="Mia's Scribblings ~"/>
              </a:rPr>
              <a:t>DECEMBRE 2018</a:t>
            </a:r>
            <a:endParaRPr lang="fr-FR" sz="4899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4899" spc="-1">
                <a:solidFill>
                  <a:srgbClr val="000000"/>
                </a:solidFill>
                <a:latin typeface="Mia's Scribblings ~"/>
              </a:rPr>
              <a:t>December 2018</a:t>
            </a:r>
            <a:endParaRPr lang="fr-FR" sz="4899" spc="-1">
              <a:latin typeface="Arial"/>
            </a:endParaRPr>
          </a:p>
        </p:txBody>
      </p:sp>
      <p:pic>
        <p:nvPicPr>
          <p:cNvPr id="117" name="Picture 2"/>
          <p:cNvPicPr/>
          <p:nvPr/>
        </p:nvPicPr>
        <p:blipFill>
          <a:blip r:embed="rId2"/>
          <a:stretch/>
        </p:blipFill>
        <p:spPr>
          <a:xfrm>
            <a:off x="5352827" y="4837627"/>
            <a:ext cx="623778" cy="652844"/>
          </a:xfrm>
          <a:prstGeom prst="rect">
            <a:avLst/>
          </a:prstGeom>
          <a:ln>
            <a:noFill/>
          </a:ln>
        </p:spPr>
      </p:pic>
      <p:pic>
        <p:nvPicPr>
          <p:cNvPr id="118" name="Image 1"/>
          <p:cNvPicPr/>
          <p:nvPr/>
        </p:nvPicPr>
        <p:blipFill>
          <a:blip r:embed="rId3"/>
          <a:stretch/>
        </p:blipFill>
        <p:spPr>
          <a:xfrm>
            <a:off x="8176810" y="423582"/>
            <a:ext cx="1391254" cy="1306015"/>
          </a:xfrm>
          <a:prstGeom prst="rect">
            <a:avLst/>
          </a:prstGeom>
          <a:ln>
            <a:noFill/>
          </a:ln>
        </p:spPr>
      </p:pic>
      <p:pic>
        <p:nvPicPr>
          <p:cNvPr id="119" name="Image 9"/>
          <p:cNvPicPr/>
          <p:nvPr/>
        </p:nvPicPr>
        <p:blipFill>
          <a:blip r:embed="rId4"/>
          <a:stretch/>
        </p:blipFill>
        <p:spPr>
          <a:xfrm>
            <a:off x="1456824" y="5558872"/>
            <a:ext cx="637821" cy="652844"/>
          </a:xfrm>
          <a:prstGeom prst="rect">
            <a:avLst/>
          </a:prstGeom>
          <a:ln>
            <a:noFill/>
          </a:ln>
        </p:spPr>
      </p:pic>
      <p:pic>
        <p:nvPicPr>
          <p:cNvPr id="120" name="Picture 4"/>
          <p:cNvPicPr/>
          <p:nvPr/>
        </p:nvPicPr>
        <p:blipFill>
          <a:blip r:embed="rId5"/>
          <a:stretch/>
        </p:blipFill>
        <p:spPr>
          <a:xfrm>
            <a:off x="155218" y="95690"/>
            <a:ext cx="1142723" cy="1142723"/>
          </a:xfrm>
          <a:prstGeom prst="rect">
            <a:avLst/>
          </a:prstGeom>
          <a:ln>
            <a:noFill/>
          </a:ln>
        </p:spPr>
      </p:pic>
      <p:pic>
        <p:nvPicPr>
          <p:cNvPr id="121" name="Picture 6"/>
          <p:cNvPicPr/>
          <p:nvPr/>
        </p:nvPicPr>
        <p:blipFill>
          <a:blip r:embed="rId6"/>
          <a:stretch/>
        </p:blipFill>
        <p:spPr>
          <a:xfrm>
            <a:off x="1227072" y="902682"/>
            <a:ext cx="1097327" cy="1142723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1971687" y="201830"/>
            <a:ext cx="6204797" cy="1632601"/>
          </a:xfrm>
          <a:prstGeom prst="roundRect">
            <a:avLst>
              <a:gd name="adj" fmla="val 16667"/>
            </a:avLst>
          </a:prstGeom>
          <a:solidFill>
            <a:srgbClr val="8FAADC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123" name="Table 2"/>
          <p:cNvGraphicFramePr/>
          <p:nvPr>
            <p:extLst>
              <p:ext uri="{D42A27DB-BD31-4B8C-83A1-F6EECF244321}">
                <p14:modId xmlns:p14="http://schemas.microsoft.com/office/powerpoint/2010/main" val="3158494153"/>
              </p:ext>
            </p:extLst>
          </p:nvPr>
        </p:nvGraphicFramePr>
        <p:xfrm>
          <a:off x="341372" y="2062061"/>
          <a:ext cx="9266865" cy="4392000"/>
        </p:xfrm>
        <a:graphic>
          <a:graphicData uri="http://schemas.openxmlformats.org/drawingml/2006/table">
            <a:tbl>
              <a:tblPr/>
              <a:tblGrid>
                <a:gridCol w="1301770"/>
                <a:gridCol w="1301770"/>
                <a:gridCol w="1301770"/>
                <a:gridCol w="1301770"/>
                <a:gridCol w="1301770"/>
                <a:gridCol w="1301770"/>
                <a:gridCol w="1456245"/>
              </a:tblGrid>
              <a:tr h="97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 dirty="0">
                          <a:solidFill>
                            <a:srgbClr val="000000"/>
                          </a:solidFill>
                          <a:latin typeface="Cursive standard"/>
                        </a:rPr>
                        <a:t>lundi</a:t>
                      </a:r>
                      <a:endParaRPr lang="fr-FR" sz="24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0" strike="noStrike" spc="-1" dirty="0" err="1">
                          <a:solidFill>
                            <a:srgbClr val="000000"/>
                          </a:solidFill>
                          <a:latin typeface="Cursive standard"/>
                        </a:rPr>
                        <a:t>monday</a:t>
                      </a:r>
                      <a:endParaRPr lang="fr-FR" sz="24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>
                          <a:solidFill>
                            <a:srgbClr val="000000"/>
                          </a:solidFill>
                          <a:latin typeface="Cursive standard"/>
                        </a:rPr>
                        <a:t>mardi</a:t>
                      </a:r>
                      <a:endParaRPr lang="fr-FR" sz="24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0" strike="noStrike" spc="-1">
                          <a:solidFill>
                            <a:srgbClr val="000000"/>
                          </a:solidFill>
                          <a:latin typeface="Cursive standard"/>
                        </a:rPr>
                        <a:t>tuesday</a:t>
                      </a:r>
                      <a:endParaRPr lang="fr-FR" sz="24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>
                          <a:solidFill>
                            <a:srgbClr val="000000"/>
                          </a:solidFill>
                          <a:latin typeface="Cursive standard"/>
                        </a:rPr>
                        <a:t>mercredi</a:t>
                      </a:r>
                      <a:endParaRPr lang="fr-FR" sz="24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strike="noStrike" spc="-1">
                          <a:solidFill>
                            <a:srgbClr val="000000"/>
                          </a:solidFill>
                          <a:latin typeface="Cursive standard"/>
                        </a:rPr>
                        <a:t>wednesday</a:t>
                      </a:r>
                      <a:endParaRPr lang="fr-FR" sz="20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>
                          <a:solidFill>
                            <a:srgbClr val="000000"/>
                          </a:solidFill>
                          <a:latin typeface="Cursive standard"/>
                        </a:rPr>
                        <a:t>jeudi</a:t>
                      </a:r>
                      <a:endParaRPr lang="fr-FR" sz="24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0" strike="noStrike" spc="-1">
                          <a:solidFill>
                            <a:srgbClr val="000000"/>
                          </a:solidFill>
                          <a:latin typeface="Cursive standard"/>
                        </a:rPr>
                        <a:t>thursday</a:t>
                      </a:r>
                      <a:endParaRPr lang="fr-FR" sz="24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>
                          <a:solidFill>
                            <a:srgbClr val="000000"/>
                          </a:solidFill>
                          <a:latin typeface="Cursive standard"/>
                        </a:rPr>
                        <a:t>vendredi</a:t>
                      </a:r>
                      <a:endParaRPr lang="fr-FR" sz="24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0" strike="noStrike" spc="-1">
                          <a:solidFill>
                            <a:srgbClr val="000000"/>
                          </a:solidFill>
                          <a:latin typeface="Cursive standard"/>
                        </a:rPr>
                        <a:t>friday</a:t>
                      </a:r>
                      <a:endParaRPr lang="fr-FR" sz="24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>
                          <a:solidFill>
                            <a:srgbClr val="000000"/>
                          </a:solidFill>
                          <a:latin typeface="Cursive standard"/>
                        </a:rPr>
                        <a:t>samedi</a:t>
                      </a:r>
                      <a:endParaRPr lang="fr-FR" sz="24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0" strike="noStrike" spc="-1">
                          <a:solidFill>
                            <a:srgbClr val="000000"/>
                          </a:solidFill>
                          <a:latin typeface="Cursive standard"/>
                        </a:rPr>
                        <a:t>saturday</a:t>
                      </a:r>
                      <a:endParaRPr lang="fr-FR" sz="24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>
                          <a:solidFill>
                            <a:srgbClr val="000000"/>
                          </a:solidFill>
                          <a:latin typeface="Cursive standard"/>
                        </a:rPr>
                        <a:t>dimanche</a:t>
                      </a:r>
                      <a:endParaRPr lang="fr-FR" sz="24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0" strike="noStrike" spc="-1">
                          <a:solidFill>
                            <a:srgbClr val="000000"/>
                          </a:solidFill>
                          <a:latin typeface="Cursive standard"/>
                        </a:rPr>
                        <a:t>sunday</a:t>
                      </a:r>
                      <a:endParaRPr lang="fr-FR" sz="24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solidFill>
                      <a:srgbClr val="8FAADC"/>
                    </a:solidFill>
                  </a:tcPr>
                </a:tc>
              </a:tr>
              <a:tr h="684000"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1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2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3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4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5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6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</a:tr>
              <a:tr h="68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7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8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9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10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11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12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13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</a:tr>
              <a:tr h="68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14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15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16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17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18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19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20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</a:tr>
              <a:tr h="68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21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22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23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24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25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26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27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</a:tr>
              <a:tr h="68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28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29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30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31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96669" marR="96669" marT="41476" marB="41476">
                    <a:noFill/>
                  </a:tcPr>
                </a:tc>
              </a:tr>
            </a:tbl>
          </a:graphicData>
        </a:graphic>
      </p:graphicFrame>
      <p:pic>
        <p:nvPicPr>
          <p:cNvPr id="124" name="Picture 2"/>
          <p:cNvPicPr/>
          <p:nvPr/>
        </p:nvPicPr>
        <p:blipFill>
          <a:blip r:embed="rId2"/>
          <a:stretch/>
        </p:blipFill>
        <p:spPr>
          <a:xfrm>
            <a:off x="1393304" y="923257"/>
            <a:ext cx="1208366" cy="979430"/>
          </a:xfrm>
          <a:prstGeom prst="rect">
            <a:avLst/>
          </a:prstGeom>
          <a:ln>
            <a:noFill/>
          </a:ln>
          <a:effectLst>
            <a:outerShdw dist="38073" dir="7800819">
              <a:srgbClr val="000000">
                <a:alpha val="40000"/>
              </a:srgbClr>
            </a:outerShdw>
          </a:effectLst>
        </p:spPr>
      </p:pic>
      <p:sp>
        <p:nvSpPr>
          <p:cNvPr id="125" name="CustomShape 3"/>
          <p:cNvSpPr/>
          <p:nvPr/>
        </p:nvSpPr>
        <p:spPr>
          <a:xfrm>
            <a:off x="1498139" y="3383100"/>
            <a:ext cx="1759969" cy="3438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4710" tIns="47355" rIns="94710" bIns="47355"/>
          <a:lstStyle/>
          <a:p>
            <a:pPr>
              <a:lnSpc>
                <a:spcPct val="100000"/>
              </a:lnSpc>
            </a:pPr>
            <a:r>
              <a:rPr lang="fr-FR" sz="1633" b="1" spc="-1">
                <a:solidFill>
                  <a:srgbClr val="000000"/>
                </a:solidFill>
                <a:latin typeface="Comic Sans MS"/>
              </a:rPr>
              <a:t>Jour de l‘an</a:t>
            </a:r>
            <a:endParaRPr lang="fr-FR" sz="1633" spc="-1">
              <a:latin typeface="Arial"/>
            </a:endParaRPr>
          </a:p>
        </p:txBody>
      </p:sp>
      <p:pic>
        <p:nvPicPr>
          <p:cNvPr id="126" name="Picture 4"/>
          <p:cNvPicPr/>
          <p:nvPr/>
        </p:nvPicPr>
        <p:blipFill>
          <a:blip r:embed="rId3"/>
          <a:stretch/>
        </p:blipFill>
        <p:spPr>
          <a:xfrm>
            <a:off x="1393304" y="2925880"/>
            <a:ext cx="819730" cy="587527"/>
          </a:xfrm>
          <a:prstGeom prst="rect">
            <a:avLst/>
          </a:prstGeom>
          <a:ln>
            <a:noFill/>
          </a:ln>
        </p:spPr>
      </p:pic>
      <p:pic>
        <p:nvPicPr>
          <p:cNvPr id="127" name="Picture 5"/>
          <p:cNvPicPr/>
          <p:nvPr/>
        </p:nvPicPr>
        <p:blipFill>
          <a:blip r:embed="rId4"/>
          <a:stretch/>
        </p:blipFill>
        <p:spPr>
          <a:xfrm>
            <a:off x="8026255" y="2795245"/>
            <a:ext cx="681584" cy="620186"/>
          </a:xfrm>
          <a:prstGeom prst="rect">
            <a:avLst/>
          </a:prstGeom>
          <a:ln>
            <a:noFill/>
          </a:ln>
        </p:spPr>
      </p:pic>
      <p:sp>
        <p:nvSpPr>
          <p:cNvPr id="128" name="CustomShape 4"/>
          <p:cNvSpPr/>
          <p:nvPr/>
        </p:nvSpPr>
        <p:spPr>
          <a:xfrm>
            <a:off x="8256213" y="3375300"/>
            <a:ext cx="1374598" cy="3438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4710" tIns="47355" rIns="94710" bIns="47355"/>
          <a:lstStyle/>
          <a:p>
            <a:pPr>
              <a:lnSpc>
                <a:spcPct val="100000"/>
              </a:lnSpc>
            </a:pPr>
            <a:r>
              <a:rPr lang="fr-FR" sz="1633" b="1" spc="-1" dirty="0">
                <a:solidFill>
                  <a:srgbClr val="000000"/>
                </a:solidFill>
                <a:latin typeface="Comic Sans MS"/>
              </a:rPr>
              <a:t>Epiphanie</a:t>
            </a:r>
            <a:endParaRPr lang="fr-FR" sz="1633" spc="-1" dirty="0">
              <a:latin typeface="Arial"/>
            </a:endParaRPr>
          </a:p>
        </p:txBody>
      </p:sp>
      <p:pic>
        <p:nvPicPr>
          <p:cNvPr id="129" name="Picture 6"/>
          <p:cNvPicPr/>
          <p:nvPr/>
        </p:nvPicPr>
        <p:blipFill>
          <a:blip r:embed="rId5"/>
          <a:stretch/>
        </p:blipFill>
        <p:spPr>
          <a:xfrm>
            <a:off x="289118" y="121817"/>
            <a:ext cx="981389" cy="979430"/>
          </a:xfrm>
          <a:prstGeom prst="rect">
            <a:avLst/>
          </a:prstGeom>
          <a:ln>
            <a:noFill/>
          </a:ln>
        </p:spPr>
      </p:pic>
      <p:sp>
        <p:nvSpPr>
          <p:cNvPr id="130" name="CustomShape 5"/>
          <p:cNvSpPr/>
          <p:nvPr/>
        </p:nvSpPr>
        <p:spPr>
          <a:xfrm>
            <a:off x="2094483" y="299806"/>
            <a:ext cx="5878212" cy="15881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4710" tIns="47355" rIns="94710" bIns="47355"/>
          <a:lstStyle/>
          <a:p>
            <a:pPr algn="ctr">
              <a:lnSpc>
                <a:spcPct val="100000"/>
              </a:lnSpc>
            </a:pPr>
            <a:r>
              <a:rPr lang="fr-FR" sz="4899" b="1" spc="-1">
                <a:solidFill>
                  <a:srgbClr val="000000"/>
                </a:solidFill>
                <a:latin typeface="Mia's Scribblings ~"/>
              </a:rPr>
              <a:t>JANVIER 2019</a:t>
            </a:r>
            <a:endParaRPr lang="fr-FR" sz="4899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4899" spc="-1">
                <a:solidFill>
                  <a:srgbClr val="000000"/>
                </a:solidFill>
                <a:latin typeface="Mia's Scribblings ~"/>
              </a:rPr>
              <a:t>January 2019</a:t>
            </a:r>
            <a:endParaRPr lang="fr-FR" sz="4899" spc="-1">
              <a:latin typeface="Arial"/>
            </a:endParaRPr>
          </a:p>
        </p:txBody>
      </p:sp>
      <p:pic>
        <p:nvPicPr>
          <p:cNvPr id="131" name="Picture 4"/>
          <p:cNvPicPr/>
          <p:nvPr/>
        </p:nvPicPr>
        <p:blipFill>
          <a:blip r:embed="rId6"/>
          <a:stretch/>
        </p:blipFill>
        <p:spPr>
          <a:xfrm>
            <a:off x="8378314" y="365123"/>
            <a:ext cx="1085570" cy="130601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2" name="Table 1"/>
          <p:cNvGraphicFramePr/>
          <p:nvPr>
            <p:extLst>
              <p:ext uri="{D42A27DB-BD31-4B8C-83A1-F6EECF244321}">
                <p14:modId xmlns:p14="http://schemas.microsoft.com/office/powerpoint/2010/main" val="853470886"/>
              </p:ext>
            </p:extLst>
          </p:nvPr>
        </p:nvGraphicFramePr>
        <p:xfrm>
          <a:off x="355742" y="2078064"/>
          <a:ext cx="9164969" cy="4392000"/>
        </p:xfrm>
        <a:graphic>
          <a:graphicData uri="http://schemas.openxmlformats.org/drawingml/2006/table">
            <a:tbl>
              <a:tblPr/>
              <a:tblGrid>
                <a:gridCol w="1287400"/>
                <a:gridCol w="1287400"/>
                <a:gridCol w="1287400"/>
                <a:gridCol w="1287400"/>
                <a:gridCol w="1287400"/>
                <a:gridCol w="1287400"/>
                <a:gridCol w="1440569"/>
              </a:tblGrid>
              <a:tr h="97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 dirty="0">
                          <a:solidFill>
                            <a:srgbClr val="000000"/>
                          </a:solidFill>
                          <a:latin typeface="Cursive standard"/>
                        </a:rPr>
                        <a:t>lundi</a:t>
                      </a:r>
                      <a:endParaRPr lang="fr-FR" sz="24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0" strike="noStrike" spc="-1" dirty="0" err="1">
                          <a:solidFill>
                            <a:srgbClr val="000000"/>
                          </a:solidFill>
                          <a:latin typeface="Cursive standard"/>
                        </a:rPr>
                        <a:t>monday</a:t>
                      </a:r>
                      <a:endParaRPr lang="fr-FR" sz="24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>
                          <a:solidFill>
                            <a:srgbClr val="000000"/>
                          </a:solidFill>
                          <a:latin typeface="Cursive standard"/>
                        </a:rPr>
                        <a:t>mardi</a:t>
                      </a:r>
                      <a:endParaRPr lang="fr-FR" sz="24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0" strike="noStrike" spc="-1">
                          <a:solidFill>
                            <a:srgbClr val="000000"/>
                          </a:solidFill>
                          <a:latin typeface="Cursive standard"/>
                        </a:rPr>
                        <a:t>tuesday</a:t>
                      </a:r>
                      <a:endParaRPr lang="fr-FR" sz="24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>
                          <a:solidFill>
                            <a:srgbClr val="000000"/>
                          </a:solidFill>
                          <a:latin typeface="Cursive standard"/>
                        </a:rPr>
                        <a:t>mercredi</a:t>
                      </a:r>
                      <a:endParaRPr lang="fr-FR" sz="24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strike="noStrike" spc="-1">
                          <a:solidFill>
                            <a:srgbClr val="000000"/>
                          </a:solidFill>
                          <a:latin typeface="Cursive standard"/>
                        </a:rPr>
                        <a:t>wednesday</a:t>
                      </a:r>
                      <a:endParaRPr lang="fr-FR" sz="20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>
                          <a:solidFill>
                            <a:srgbClr val="000000"/>
                          </a:solidFill>
                          <a:latin typeface="Cursive standard"/>
                        </a:rPr>
                        <a:t>jeudi</a:t>
                      </a:r>
                      <a:endParaRPr lang="fr-FR" sz="24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0" strike="noStrike" spc="-1">
                          <a:solidFill>
                            <a:srgbClr val="000000"/>
                          </a:solidFill>
                          <a:latin typeface="Cursive standard"/>
                        </a:rPr>
                        <a:t>thursday</a:t>
                      </a:r>
                      <a:endParaRPr lang="fr-FR" sz="24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>
                          <a:solidFill>
                            <a:srgbClr val="000000"/>
                          </a:solidFill>
                          <a:latin typeface="Cursive standard"/>
                        </a:rPr>
                        <a:t>vendredi</a:t>
                      </a:r>
                      <a:endParaRPr lang="fr-FR" sz="24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0" strike="noStrike" spc="-1">
                          <a:solidFill>
                            <a:srgbClr val="000000"/>
                          </a:solidFill>
                          <a:latin typeface="Cursive standard"/>
                        </a:rPr>
                        <a:t>friday</a:t>
                      </a:r>
                      <a:endParaRPr lang="fr-FR" sz="24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>
                          <a:solidFill>
                            <a:srgbClr val="000000"/>
                          </a:solidFill>
                          <a:latin typeface="Cursive standard"/>
                        </a:rPr>
                        <a:t>samedi</a:t>
                      </a:r>
                      <a:endParaRPr lang="fr-FR" sz="24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0" strike="noStrike" spc="-1">
                          <a:solidFill>
                            <a:srgbClr val="000000"/>
                          </a:solidFill>
                          <a:latin typeface="Cursive standard"/>
                        </a:rPr>
                        <a:t>saturday</a:t>
                      </a:r>
                      <a:endParaRPr lang="fr-FR" sz="24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>
                          <a:solidFill>
                            <a:srgbClr val="000000"/>
                          </a:solidFill>
                          <a:latin typeface="Cursive standard"/>
                        </a:rPr>
                        <a:t>dimanche</a:t>
                      </a:r>
                      <a:endParaRPr lang="fr-FR" sz="24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0" strike="noStrike" spc="-1">
                          <a:solidFill>
                            <a:srgbClr val="000000"/>
                          </a:solidFill>
                          <a:latin typeface="Cursive standard"/>
                        </a:rPr>
                        <a:t>sunday</a:t>
                      </a:r>
                      <a:endParaRPr lang="fr-FR" sz="24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solidFill>
                      <a:srgbClr val="8FAADC"/>
                    </a:solidFill>
                  </a:tcPr>
                </a:tc>
              </a:tr>
              <a:tr h="684000"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1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2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3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</a:tr>
              <a:tr h="68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4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5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6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7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8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9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10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</a:tr>
              <a:tr h="68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11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12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13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14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15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16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17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</a:tr>
              <a:tr h="68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18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19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20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21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22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23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24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</a:tr>
              <a:tr h="68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25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26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27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28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96669" marR="96669" marT="41476" marB="41476">
                    <a:noFill/>
                  </a:tcPr>
                </a:tc>
              </a:tr>
            </a:tbl>
          </a:graphicData>
        </a:graphic>
      </p:graphicFrame>
      <p:sp>
        <p:nvSpPr>
          <p:cNvPr id="133" name="CustomShape 2"/>
          <p:cNvSpPr/>
          <p:nvPr/>
        </p:nvSpPr>
        <p:spPr>
          <a:xfrm>
            <a:off x="6725791" y="3354719"/>
            <a:ext cx="1450693" cy="3438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4710" tIns="47355" rIns="94710" bIns="47355"/>
          <a:lstStyle/>
          <a:p>
            <a:pPr>
              <a:lnSpc>
                <a:spcPct val="100000"/>
              </a:lnSpc>
            </a:pPr>
            <a:r>
              <a:rPr lang="fr-FR" sz="1633" b="1" spc="-1">
                <a:solidFill>
                  <a:srgbClr val="000000"/>
                </a:solidFill>
                <a:latin typeface="Comic Sans MS"/>
              </a:rPr>
              <a:t>Chandeleur</a:t>
            </a:r>
            <a:endParaRPr lang="fr-FR" sz="1633" spc="-1">
              <a:latin typeface="Arial"/>
            </a:endParaRPr>
          </a:p>
        </p:txBody>
      </p:sp>
      <p:pic>
        <p:nvPicPr>
          <p:cNvPr id="134" name="Picture 2"/>
          <p:cNvPicPr/>
          <p:nvPr/>
        </p:nvPicPr>
        <p:blipFill>
          <a:blip r:embed="rId2"/>
          <a:srcRect t="51776" r="10697"/>
          <a:stretch/>
        </p:blipFill>
        <p:spPr>
          <a:xfrm>
            <a:off x="6516776" y="2901417"/>
            <a:ext cx="796869" cy="405293"/>
          </a:xfrm>
          <a:prstGeom prst="rect">
            <a:avLst/>
          </a:prstGeom>
          <a:ln>
            <a:noFill/>
          </a:ln>
        </p:spPr>
      </p:pic>
      <p:sp>
        <p:nvSpPr>
          <p:cNvPr id="135" name="CustomShape 3"/>
          <p:cNvSpPr/>
          <p:nvPr/>
        </p:nvSpPr>
        <p:spPr>
          <a:xfrm>
            <a:off x="1971687" y="201830"/>
            <a:ext cx="6204797" cy="1632601"/>
          </a:xfrm>
          <a:prstGeom prst="roundRect">
            <a:avLst>
              <a:gd name="adj" fmla="val 16667"/>
            </a:avLst>
          </a:prstGeom>
          <a:solidFill>
            <a:srgbClr val="8FAADC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" name="CustomShape 4"/>
          <p:cNvSpPr/>
          <p:nvPr/>
        </p:nvSpPr>
        <p:spPr>
          <a:xfrm>
            <a:off x="2094483" y="299806"/>
            <a:ext cx="5878212" cy="15881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4710" tIns="47355" rIns="94710" bIns="47355"/>
          <a:lstStyle/>
          <a:p>
            <a:pPr algn="ctr">
              <a:lnSpc>
                <a:spcPct val="100000"/>
              </a:lnSpc>
            </a:pPr>
            <a:r>
              <a:rPr lang="fr-FR" sz="4899" b="1" spc="-1">
                <a:solidFill>
                  <a:srgbClr val="000000"/>
                </a:solidFill>
                <a:latin typeface="Mia's Scribblings ~"/>
              </a:rPr>
              <a:t>FEVRIER 2019</a:t>
            </a:r>
            <a:endParaRPr lang="fr-FR" sz="4899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4899" spc="-1">
                <a:solidFill>
                  <a:srgbClr val="000000"/>
                </a:solidFill>
                <a:latin typeface="Mia's Scribblings ~"/>
              </a:rPr>
              <a:t>February 2019</a:t>
            </a:r>
            <a:endParaRPr lang="fr-FR" sz="4899" spc="-1">
              <a:latin typeface="Arial"/>
            </a:endParaRPr>
          </a:p>
        </p:txBody>
      </p:sp>
      <p:pic>
        <p:nvPicPr>
          <p:cNvPr id="137" name="Picture 1"/>
          <p:cNvPicPr/>
          <p:nvPr/>
        </p:nvPicPr>
        <p:blipFill>
          <a:blip r:embed="rId3"/>
          <a:stretch/>
        </p:blipFill>
        <p:spPr>
          <a:xfrm>
            <a:off x="473639" y="365123"/>
            <a:ext cx="1286094" cy="1306015"/>
          </a:xfrm>
          <a:prstGeom prst="rect">
            <a:avLst/>
          </a:prstGeom>
          <a:ln>
            <a:noFill/>
          </a:ln>
        </p:spPr>
      </p:pic>
      <p:pic>
        <p:nvPicPr>
          <p:cNvPr id="138" name="Picture 3"/>
          <p:cNvPicPr/>
          <p:nvPr/>
        </p:nvPicPr>
        <p:blipFill>
          <a:blip r:embed="rId4"/>
          <a:stretch/>
        </p:blipFill>
        <p:spPr>
          <a:xfrm>
            <a:off x="8388764" y="448402"/>
            <a:ext cx="1017967" cy="1306015"/>
          </a:xfrm>
          <a:prstGeom prst="rect">
            <a:avLst/>
          </a:prstGeom>
          <a:ln>
            <a:noFill/>
          </a:ln>
        </p:spPr>
      </p:pic>
      <p:sp>
        <p:nvSpPr>
          <p:cNvPr id="139" name="CustomShape 5"/>
          <p:cNvSpPr/>
          <p:nvPr/>
        </p:nvSpPr>
        <p:spPr>
          <a:xfrm>
            <a:off x="4233781" y="4736195"/>
            <a:ext cx="1599616" cy="3438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4710" tIns="47355" rIns="94710" bIns="47355"/>
          <a:lstStyle/>
          <a:p>
            <a:pPr>
              <a:lnSpc>
                <a:spcPct val="100000"/>
              </a:lnSpc>
            </a:pPr>
            <a:r>
              <a:rPr lang="fr-FR" sz="1633" b="1" spc="-1" dirty="0">
                <a:solidFill>
                  <a:srgbClr val="000000"/>
                </a:solidFill>
                <a:latin typeface="Comic Sans MS"/>
              </a:rPr>
              <a:t>St Valentin</a:t>
            </a:r>
            <a:endParaRPr lang="fr-FR" sz="1633" spc="-1" dirty="0">
              <a:latin typeface="Arial"/>
            </a:endParaRPr>
          </a:p>
        </p:txBody>
      </p:sp>
      <p:pic>
        <p:nvPicPr>
          <p:cNvPr id="140" name="Picture 2"/>
          <p:cNvPicPr/>
          <p:nvPr/>
        </p:nvPicPr>
        <p:blipFill>
          <a:blip r:embed="rId5"/>
          <a:stretch/>
        </p:blipFill>
        <p:spPr>
          <a:xfrm>
            <a:off x="3972676" y="4268389"/>
            <a:ext cx="522210" cy="52221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1" name="Table 1"/>
          <p:cNvGraphicFramePr/>
          <p:nvPr>
            <p:extLst>
              <p:ext uri="{D42A27DB-BD31-4B8C-83A1-F6EECF244321}">
                <p14:modId xmlns:p14="http://schemas.microsoft.com/office/powerpoint/2010/main" val="1604564382"/>
              </p:ext>
            </p:extLst>
          </p:nvPr>
        </p:nvGraphicFramePr>
        <p:xfrm>
          <a:off x="315898" y="2054223"/>
          <a:ext cx="9164969" cy="4392000"/>
        </p:xfrm>
        <a:graphic>
          <a:graphicData uri="http://schemas.openxmlformats.org/drawingml/2006/table">
            <a:tbl>
              <a:tblPr/>
              <a:tblGrid>
                <a:gridCol w="1287400"/>
                <a:gridCol w="1287400"/>
                <a:gridCol w="1287400"/>
                <a:gridCol w="1287400"/>
                <a:gridCol w="1287400"/>
                <a:gridCol w="1287400"/>
                <a:gridCol w="1440569"/>
              </a:tblGrid>
              <a:tr h="97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 dirty="0">
                          <a:solidFill>
                            <a:srgbClr val="000000"/>
                          </a:solidFill>
                          <a:latin typeface="Cursive standard"/>
                        </a:rPr>
                        <a:t>lundi</a:t>
                      </a:r>
                      <a:endParaRPr lang="fr-FR" sz="24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0" strike="noStrike" spc="-1" dirty="0" err="1">
                          <a:solidFill>
                            <a:srgbClr val="000000"/>
                          </a:solidFill>
                          <a:latin typeface="Cursive standard"/>
                        </a:rPr>
                        <a:t>monday</a:t>
                      </a:r>
                      <a:endParaRPr lang="fr-FR" sz="2400" b="0" strike="noStrike" spc="-1" dirty="0">
                        <a:latin typeface="Arial"/>
                      </a:endParaRPr>
                    </a:p>
                  </a:txBody>
                  <a:tcPr marL="96669" marR="96669" marT="41476" marB="41476" anchor="ctr"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 dirty="0">
                          <a:solidFill>
                            <a:srgbClr val="000000"/>
                          </a:solidFill>
                          <a:latin typeface="Cursive standard"/>
                        </a:rPr>
                        <a:t>mardi</a:t>
                      </a:r>
                      <a:endParaRPr lang="fr-FR" sz="24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0" strike="noStrike" spc="-1" dirty="0" err="1">
                          <a:solidFill>
                            <a:srgbClr val="000000"/>
                          </a:solidFill>
                          <a:latin typeface="Cursive standard"/>
                        </a:rPr>
                        <a:t>tuesday</a:t>
                      </a:r>
                      <a:endParaRPr lang="fr-FR" sz="2400" b="0" strike="noStrike" spc="-1" dirty="0">
                        <a:latin typeface="Arial"/>
                      </a:endParaRPr>
                    </a:p>
                  </a:txBody>
                  <a:tcPr marL="96669" marR="96669" marT="41476" marB="41476" anchor="ctr"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>
                          <a:solidFill>
                            <a:srgbClr val="000000"/>
                          </a:solidFill>
                          <a:latin typeface="Cursive standard"/>
                        </a:rPr>
                        <a:t>mercredi</a:t>
                      </a:r>
                      <a:endParaRPr lang="fr-FR" sz="24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strike="noStrike" spc="-1">
                          <a:solidFill>
                            <a:srgbClr val="000000"/>
                          </a:solidFill>
                          <a:latin typeface="Cursive standard"/>
                        </a:rPr>
                        <a:t>wednesday</a:t>
                      </a:r>
                      <a:endParaRPr lang="fr-FR" sz="2000" b="0" strike="noStrike" spc="-1">
                        <a:latin typeface="Arial"/>
                      </a:endParaRPr>
                    </a:p>
                  </a:txBody>
                  <a:tcPr marL="96669" marR="96669" marT="41476" marB="41476" anchor="ctr"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 dirty="0">
                          <a:solidFill>
                            <a:srgbClr val="000000"/>
                          </a:solidFill>
                          <a:latin typeface="Cursive standard"/>
                        </a:rPr>
                        <a:t>jeudi</a:t>
                      </a:r>
                      <a:endParaRPr lang="fr-FR" sz="24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0" strike="noStrike" spc="-1" dirty="0" err="1">
                          <a:solidFill>
                            <a:srgbClr val="000000"/>
                          </a:solidFill>
                          <a:latin typeface="Cursive standard"/>
                        </a:rPr>
                        <a:t>thursday</a:t>
                      </a:r>
                      <a:endParaRPr lang="fr-FR" sz="2400" b="0" strike="noStrike" spc="-1" dirty="0">
                        <a:latin typeface="Arial"/>
                      </a:endParaRPr>
                    </a:p>
                  </a:txBody>
                  <a:tcPr marL="96669" marR="96669" marT="41476" marB="41476" anchor="ctr"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 dirty="0">
                          <a:solidFill>
                            <a:srgbClr val="000000"/>
                          </a:solidFill>
                          <a:latin typeface="Cursive standard"/>
                        </a:rPr>
                        <a:t>vendredi</a:t>
                      </a:r>
                      <a:endParaRPr lang="fr-FR" sz="24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0" strike="noStrike" spc="-1" dirty="0" err="1">
                          <a:solidFill>
                            <a:srgbClr val="000000"/>
                          </a:solidFill>
                          <a:latin typeface="Cursive standard"/>
                        </a:rPr>
                        <a:t>friday</a:t>
                      </a:r>
                      <a:endParaRPr lang="fr-FR" sz="2400" b="0" strike="noStrike" spc="-1" dirty="0">
                        <a:latin typeface="Arial"/>
                      </a:endParaRPr>
                    </a:p>
                  </a:txBody>
                  <a:tcPr marL="96669" marR="96669" marT="41476" marB="41476" anchor="ctr"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 dirty="0">
                          <a:solidFill>
                            <a:srgbClr val="000000"/>
                          </a:solidFill>
                          <a:latin typeface="Cursive standard"/>
                        </a:rPr>
                        <a:t>samedi</a:t>
                      </a:r>
                      <a:endParaRPr lang="fr-FR" sz="24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0" strike="noStrike" spc="-1" dirty="0" err="1">
                          <a:solidFill>
                            <a:srgbClr val="000000"/>
                          </a:solidFill>
                          <a:latin typeface="Cursive standard"/>
                        </a:rPr>
                        <a:t>saturday</a:t>
                      </a:r>
                      <a:endParaRPr lang="fr-FR" sz="2400" b="0" strike="noStrike" spc="-1" dirty="0">
                        <a:latin typeface="Arial"/>
                      </a:endParaRPr>
                    </a:p>
                  </a:txBody>
                  <a:tcPr marL="96669" marR="96669" marT="41476" marB="41476" anchor="ctr"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 dirty="0">
                          <a:solidFill>
                            <a:srgbClr val="000000"/>
                          </a:solidFill>
                          <a:latin typeface="Cursive standard"/>
                        </a:rPr>
                        <a:t>dimanche</a:t>
                      </a:r>
                      <a:endParaRPr lang="fr-FR" sz="24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0" strike="noStrike" spc="-1" dirty="0" err="1">
                          <a:solidFill>
                            <a:srgbClr val="000000"/>
                          </a:solidFill>
                          <a:latin typeface="Cursive standard"/>
                        </a:rPr>
                        <a:t>sunday</a:t>
                      </a:r>
                      <a:endParaRPr lang="fr-FR" sz="2400" b="0" strike="noStrike" spc="-1" dirty="0">
                        <a:latin typeface="Arial"/>
                      </a:endParaRPr>
                    </a:p>
                  </a:txBody>
                  <a:tcPr marL="96669" marR="96669" marT="41476" marB="41476" anchor="ctr">
                    <a:solidFill>
                      <a:srgbClr val="A9D18E"/>
                    </a:solidFill>
                  </a:tcPr>
                </a:tc>
              </a:tr>
              <a:tr h="684000"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1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2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3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</a:tr>
              <a:tr h="68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4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5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6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7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8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9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10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</a:tr>
              <a:tr h="68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11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12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13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14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15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16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17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</a:tr>
              <a:tr h="68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18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19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20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21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22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23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24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</a:tr>
              <a:tr h="68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25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26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27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28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29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30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31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</a:tr>
            </a:tbl>
          </a:graphicData>
        </a:graphic>
      </p:graphicFrame>
      <p:sp>
        <p:nvSpPr>
          <p:cNvPr id="142" name="CustomShape 2"/>
          <p:cNvSpPr/>
          <p:nvPr/>
        </p:nvSpPr>
        <p:spPr>
          <a:xfrm>
            <a:off x="2898209" y="5358758"/>
            <a:ext cx="1527114" cy="3438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4710" tIns="47355" rIns="94710" bIns="47355"/>
          <a:lstStyle/>
          <a:p>
            <a:pPr>
              <a:lnSpc>
                <a:spcPct val="100000"/>
              </a:lnSpc>
            </a:pPr>
            <a:r>
              <a:rPr lang="fr-FR" sz="1633" b="1" spc="-1">
                <a:solidFill>
                  <a:srgbClr val="000000"/>
                </a:solidFill>
                <a:latin typeface="Comic Sans MS"/>
              </a:rPr>
              <a:t>Printemps</a:t>
            </a:r>
            <a:endParaRPr lang="fr-FR" sz="1633" spc="-1">
              <a:latin typeface="Arial"/>
            </a:endParaRPr>
          </a:p>
        </p:txBody>
      </p:sp>
      <p:pic>
        <p:nvPicPr>
          <p:cNvPr id="143" name="Picture 3"/>
          <p:cNvPicPr/>
          <p:nvPr/>
        </p:nvPicPr>
        <p:blipFill>
          <a:blip r:embed="rId2"/>
          <a:stretch/>
        </p:blipFill>
        <p:spPr>
          <a:xfrm>
            <a:off x="2578808" y="4762086"/>
            <a:ext cx="638801" cy="652844"/>
          </a:xfrm>
          <a:prstGeom prst="rect">
            <a:avLst/>
          </a:prstGeom>
          <a:ln>
            <a:noFill/>
          </a:ln>
        </p:spPr>
      </p:pic>
      <p:sp>
        <p:nvSpPr>
          <p:cNvPr id="144" name="CustomShape 3"/>
          <p:cNvSpPr/>
          <p:nvPr/>
        </p:nvSpPr>
        <p:spPr>
          <a:xfrm>
            <a:off x="1971687" y="201830"/>
            <a:ext cx="6204797" cy="1632601"/>
          </a:xfrm>
          <a:prstGeom prst="roundRect">
            <a:avLst>
              <a:gd name="adj" fmla="val 16667"/>
            </a:avLst>
          </a:prstGeom>
          <a:solidFill>
            <a:srgbClr val="A9D18E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" name="CustomShape 4"/>
          <p:cNvSpPr/>
          <p:nvPr/>
        </p:nvSpPr>
        <p:spPr>
          <a:xfrm>
            <a:off x="2094483" y="299806"/>
            <a:ext cx="5878212" cy="15881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4710" tIns="47355" rIns="94710" bIns="47355"/>
          <a:lstStyle/>
          <a:p>
            <a:pPr algn="ctr">
              <a:lnSpc>
                <a:spcPct val="100000"/>
              </a:lnSpc>
            </a:pPr>
            <a:r>
              <a:rPr lang="fr-FR" sz="4899" b="1" spc="-1">
                <a:solidFill>
                  <a:srgbClr val="000000"/>
                </a:solidFill>
                <a:latin typeface="Mia's Scribblings ~"/>
              </a:rPr>
              <a:t>MARS 2019</a:t>
            </a:r>
            <a:endParaRPr lang="fr-FR" sz="4899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4899" spc="-1">
                <a:solidFill>
                  <a:srgbClr val="000000"/>
                </a:solidFill>
                <a:latin typeface="Mia's Scribblings ~"/>
              </a:rPr>
              <a:t>March 2019</a:t>
            </a:r>
            <a:endParaRPr lang="fr-FR" sz="4899" spc="-1">
              <a:latin typeface="Arial"/>
            </a:endParaRPr>
          </a:p>
        </p:txBody>
      </p:sp>
      <p:pic>
        <p:nvPicPr>
          <p:cNvPr id="146" name="Picture 6"/>
          <p:cNvPicPr/>
          <p:nvPr/>
        </p:nvPicPr>
        <p:blipFill>
          <a:blip r:embed="rId3"/>
          <a:stretch/>
        </p:blipFill>
        <p:spPr>
          <a:xfrm>
            <a:off x="315898" y="156762"/>
            <a:ext cx="783479" cy="652844"/>
          </a:xfrm>
          <a:prstGeom prst="rect">
            <a:avLst/>
          </a:prstGeom>
          <a:ln>
            <a:noFill/>
          </a:ln>
        </p:spPr>
      </p:pic>
      <p:pic>
        <p:nvPicPr>
          <p:cNvPr id="147" name="Picture 8"/>
          <p:cNvPicPr/>
          <p:nvPr/>
        </p:nvPicPr>
        <p:blipFill>
          <a:blip r:embed="rId4"/>
          <a:stretch/>
        </p:blipFill>
        <p:spPr>
          <a:xfrm>
            <a:off x="904732" y="585242"/>
            <a:ext cx="1532339" cy="1306015"/>
          </a:xfrm>
          <a:prstGeom prst="rect">
            <a:avLst/>
          </a:prstGeom>
          <a:ln>
            <a:noFill/>
          </a:ln>
        </p:spPr>
      </p:pic>
      <p:pic>
        <p:nvPicPr>
          <p:cNvPr id="148" name="Picture 10"/>
          <p:cNvPicPr/>
          <p:nvPr/>
        </p:nvPicPr>
        <p:blipFill>
          <a:blip r:embed="rId5"/>
          <a:stretch/>
        </p:blipFill>
        <p:spPr>
          <a:xfrm>
            <a:off x="8266622" y="365123"/>
            <a:ext cx="1306015" cy="1306015"/>
          </a:xfrm>
          <a:prstGeom prst="rect">
            <a:avLst/>
          </a:prstGeom>
          <a:ln>
            <a:noFill/>
          </a:ln>
        </p:spPr>
      </p:pic>
      <p:pic>
        <p:nvPicPr>
          <p:cNvPr id="149" name="Picture 3"/>
          <p:cNvPicPr/>
          <p:nvPr/>
        </p:nvPicPr>
        <p:blipFill>
          <a:blip r:embed="rId6"/>
          <a:stretch/>
        </p:blipFill>
        <p:spPr>
          <a:xfrm>
            <a:off x="1367504" y="3349604"/>
            <a:ext cx="726979" cy="685503"/>
          </a:xfrm>
          <a:prstGeom prst="rect">
            <a:avLst/>
          </a:prstGeom>
          <a:ln>
            <a:noFill/>
          </a:ln>
        </p:spPr>
      </p:pic>
      <p:sp>
        <p:nvSpPr>
          <p:cNvPr id="150" name="CustomShape 5"/>
          <p:cNvSpPr/>
          <p:nvPr/>
        </p:nvSpPr>
        <p:spPr>
          <a:xfrm>
            <a:off x="1616688" y="4035107"/>
            <a:ext cx="1599616" cy="3438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4710" tIns="47355" rIns="94710" bIns="47355"/>
          <a:lstStyle/>
          <a:p>
            <a:pPr>
              <a:lnSpc>
                <a:spcPct val="100000"/>
              </a:lnSpc>
            </a:pPr>
            <a:r>
              <a:rPr lang="fr-FR" sz="1633" b="1" spc="-1">
                <a:solidFill>
                  <a:srgbClr val="000000"/>
                </a:solidFill>
                <a:latin typeface="Comic Sans MS"/>
              </a:rPr>
              <a:t>Mardi gras</a:t>
            </a:r>
            <a:endParaRPr lang="fr-FR" sz="1633" spc="-1"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1" name="Table 1"/>
          <p:cNvGraphicFramePr/>
          <p:nvPr>
            <p:extLst>
              <p:ext uri="{D42A27DB-BD31-4B8C-83A1-F6EECF244321}">
                <p14:modId xmlns:p14="http://schemas.microsoft.com/office/powerpoint/2010/main" val="1718537092"/>
              </p:ext>
            </p:extLst>
          </p:nvPr>
        </p:nvGraphicFramePr>
        <p:xfrm>
          <a:off x="312306" y="2001316"/>
          <a:ext cx="9164969" cy="4647393"/>
        </p:xfrm>
        <a:graphic>
          <a:graphicData uri="http://schemas.openxmlformats.org/drawingml/2006/table">
            <a:tbl>
              <a:tblPr/>
              <a:tblGrid>
                <a:gridCol w="1287400"/>
                <a:gridCol w="1287400"/>
                <a:gridCol w="1287400"/>
                <a:gridCol w="1287400"/>
                <a:gridCol w="1287400"/>
                <a:gridCol w="1287400"/>
                <a:gridCol w="1440569"/>
              </a:tblGrid>
              <a:tr h="97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 dirty="0">
                          <a:solidFill>
                            <a:srgbClr val="000000"/>
                          </a:solidFill>
                          <a:latin typeface="Cursive standard"/>
                        </a:rPr>
                        <a:t>lundi</a:t>
                      </a:r>
                      <a:endParaRPr lang="fr-FR" sz="24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0" strike="noStrike" spc="-1" dirty="0" err="1">
                          <a:solidFill>
                            <a:srgbClr val="000000"/>
                          </a:solidFill>
                          <a:latin typeface="Cursive standard"/>
                        </a:rPr>
                        <a:t>monday</a:t>
                      </a:r>
                      <a:endParaRPr lang="fr-FR" sz="2400" b="0" strike="noStrike" spc="-1" dirty="0">
                        <a:latin typeface="Arial"/>
                      </a:endParaRPr>
                    </a:p>
                  </a:txBody>
                  <a:tcPr marL="96669" marR="96669" marT="41476" marB="41476" anchor="ctr"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 dirty="0">
                          <a:solidFill>
                            <a:srgbClr val="000000"/>
                          </a:solidFill>
                          <a:latin typeface="Cursive standard"/>
                        </a:rPr>
                        <a:t>mardi</a:t>
                      </a:r>
                      <a:endParaRPr lang="fr-FR" sz="24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0" strike="noStrike" spc="-1" dirty="0" err="1">
                          <a:solidFill>
                            <a:srgbClr val="000000"/>
                          </a:solidFill>
                          <a:latin typeface="Cursive standard"/>
                        </a:rPr>
                        <a:t>tuesday</a:t>
                      </a:r>
                      <a:endParaRPr lang="fr-FR" sz="2400" b="0" strike="noStrike" spc="-1" dirty="0">
                        <a:latin typeface="Arial"/>
                      </a:endParaRPr>
                    </a:p>
                  </a:txBody>
                  <a:tcPr marL="96669" marR="96669" marT="41476" marB="41476" anchor="ctr"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 dirty="0">
                          <a:solidFill>
                            <a:srgbClr val="000000"/>
                          </a:solidFill>
                          <a:latin typeface="Cursive standard"/>
                        </a:rPr>
                        <a:t>mercredi</a:t>
                      </a:r>
                      <a:endParaRPr lang="fr-FR" sz="24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strike="noStrike" spc="-1" dirty="0" err="1">
                          <a:solidFill>
                            <a:srgbClr val="000000"/>
                          </a:solidFill>
                          <a:latin typeface="Cursive standard"/>
                        </a:rPr>
                        <a:t>wednesday</a:t>
                      </a:r>
                      <a:endParaRPr lang="fr-FR" sz="2000" b="0" strike="noStrike" spc="-1" dirty="0">
                        <a:latin typeface="Arial"/>
                      </a:endParaRPr>
                    </a:p>
                  </a:txBody>
                  <a:tcPr marL="96669" marR="96669" marT="41476" marB="41476" anchor="ctr"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 dirty="0">
                          <a:solidFill>
                            <a:srgbClr val="000000"/>
                          </a:solidFill>
                          <a:latin typeface="Cursive standard"/>
                        </a:rPr>
                        <a:t>jeudi</a:t>
                      </a:r>
                      <a:endParaRPr lang="fr-FR" sz="24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0" strike="noStrike" spc="-1" dirty="0" err="1">
                          <a:solidFill>
                            <a:srgbClr val="000000"/>
                          </a:solidFill>
                          <a:latin typeface="Cursive standard"/>
                        </a:rPr>
                        <a:t>thursday</a:t>
                      </a:r>
                      <a:endParaRPr lang="fr-FR" sz="2400" b="0" strike="noStrike" spc="-1" dirty="0">
                        <a:latin typeface="Arial"/>
                      </a:endParaRPr>
                    </a:p>
                  </a:txBody>
                  <a:tcPr marL="96669" marR="96669" marT="41476" marB="41476" anchor="ctr"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 dirty="0">
                          <a:solidFill>
                            <a:srgbClr val="000000"/>
                          </a:solidFill>
                          <a:latin typeface="Cursive standard"/>
                        </a:rPr>
                        <a:t>vendredi</a:t>
                      </a:r>
                      <a:endParaRPr lang="fr-FR" sz="24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0" strike="noStrike" spc="-1" dirty="0" err="1">
                          <a:solidFill>
                            <a:srgbClr val="000000"/>
                          </a:solidFill>
                          <a:latin typeface="Cursive standard"/>
                        </a:rPr>
                        <a:t>friday</a:t>
                      </a:r>
                      <a:endParaRPr lang="fr-FR" sz="2400" b="0" strike="noStrike" spc="-1" dirty="0">
                        <a:latin typeface="Arial"/>
                      </a:endParaRPr>
                    </a:p>
                  </a:txBody>
                  <a:tcPr marL="96669" marR="96669" marT="41476" marB="41476" anchor="ctr"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 dirty="0">
                          <a:solidFill>
                            <a:srgbClr val="000000"/>
                          </a:solidFill>
                          <a:latin typeface="Cursive standard"/>
                        </a:rPr>
                        <a:t>samedi</a:t>
                      </a:r>
                      <a:endParaRPr lang="fr-FR" sz="24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0" strike="noStrike" spc="-1" dirty="0" err="1">
                          <a:solidFill>
                            <a:srgbClr val="000000"/>
                          </a:solidFill>
                          <a:latin typeface="Cursive standard"/>
                        </a:rPr>
                        <a:t>saturday</a:t>
                      </a:r>
                      <a:endParaRPr lang="fr-FR" sz="2400" b="0" strike="noStrike" spc="-1" dirty="0">
                        <a:latin typeface="Arial"/>
                      </a:endParaRPr>
                    </a:p>
                  </a:txBody>
                  <a:tcPr marL="96669" marR="96669" marT="41476" marB="41476" anchor="ctr"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 dirty="0">
                          <a:solidFill>
                            <a:srgbClr val="000000"/>
                          </a:solidFill>
                          <a:latin typeface="Cursive standard"/>
                        </a:rPr>
                        <a:t>dimanche</a:t>
                      </a:r>
                      <a:endParaRPr lang="fr-FR" sz="24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0" strike="noStrike" spc="-1" dirty="0" err="1">
                          <a:solidFill>
                            <a:srgbClr val="000000"/>
                          </a:solidFill>
                          <a:latin typeface="Cursive standard"/>
                        </a:rPr>
                        <a:t>sunday</a:t>
                      </a:r>
                      <a:endParaRPr lang="fr-FR" sz="2400" b="0" strike="noStrike" spc="-1" dirty="0">
                        <a:latin typeface="Arial"/>
                      </a:endParaRPr>
                    </a:p>
                  </a:txBody>
                  <a:tcPr marL="96669" marR="96669" marT="41476" marB="41476" anchor="ctr">
                    <a:solidFill>
                      <a:srgbClr val="A9D18E"/>
                    </a:solidFill>
                  </a:tcPr>
                </a:tc>
              </a:tr>
              <a:tr h="7351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1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2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3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4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5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6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7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</a:tr>
              <a:tr h="7351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8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9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10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11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12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13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14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</a:tr>
              <a:tr h="7351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15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16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17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18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19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20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21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</a:tr>
              <a:tr h="7351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22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23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24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25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26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27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28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</a:tr>
              <a:tr h="73481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29</a:t>
                      </a:r>
                      <a:endParaRPr lang="fr-FR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30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96669" marR="96669" marT="41476" marB="41476">
                    <a:noFill/>
                  </a:tcPr>
                </a:tc>
              </a:tr>
            </a:tbl>
          </a:graphicData>
        </a:graphic>
      </p:graphicFrame>
      <p:pic>
        <p:nvPicPr>
          <p:cNvPr id="152" name="Picture 8"/>
          <p:cNvPicPr/>
          <p:nvPr/>
        </p:nvPicPr>
        <p:blipFill>
          <a:blip r:embed="rId2"/>
          <a:stretch/>
        </p:blipFill>
        <p:spPr>
          <a:xfrm>
            <a:off x="8299606" y="448402"/>
            <a:ext cx="1267152" cy="1306015"/>
          </a:xfrm>
          <a:prstGeom prst="rect">
            <a:avLst/>
          </a:prstGeom>
          <a:ln>
            <a:noFill/>
          </a:ln>
        </p:spPr>
      </p:pic>
      <p:sp>
        <p:nvSpPr>
          <p:cNvPr id="153" name="CustomShape 2"/>
          <p:cNvSpPr/>
          <p:nvPr/>
        </p:nvSpPr>
        <p:spPr>
          <a:xfrm>
            <a:off x="1971687" y="201830"/>
            <a:ext cx="6204797" cy="1632601"/>
          </a:xfrm>
          <a:prstGeom prst="roundRect">
            <a:avLst>
              <a:gd name="adj" fmla="val 16667"/>
            </a:avLst>
          </a:prstGeom>
          <a:solidFill>
            <a:srgbClr val="A9D18E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4" name="CustomShape 3"/>
          <p:cNvSpPr/>
          <p:nvPr/>
        </p:nvSpPr>
        <p:spPr>
          <a:xfrm>
            <a:off x="2094483" y="299806"/>
            <a:ext cx="5878212" cy="15881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4710" tIns="47355" rIns="94710" bIns="47355"/>
          <a:lstStyle/>
          <a:p>
            <a:pPr algn="ctr">
              <a:lnSpc>
                <a:spcPct val="100000"/>
              </a:lnSpc>
            </a:pPr>
            <a:r>
              <a:rPr lang="fr-FR" sz="4899" b="1" spc="-1">
                <a:solidFill>
                  <a:srgbClr val="000000"/>
                </a:solidFill>
                <a:latin typeface="Mia's Scribblings ~"/>
              </a:rPr>
              <a:t>AVRIL 2019</a:t>
            </a:r>
            <a:endParaRPr lang="fr-FR" sz="4899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4899" spc="-1">
                <a:solidFill>
                  <a:srgbClr val="000000"/>
                </a:solidFill>
                <a:latin typeface="Mia's Scribblings ~"/>
              </a:rPr>
              <a:t>April 2019</a:t>
            </a:r>
            <a:endParaRPr lang="fr-FR" sz="4899" spc="-1">
              <a:latin typeface="Arial"/>
            </a:endParaRPr>
          </a:p>
        </p:txBody>
      </p:sp>
      <p:sp>
        <p:nvSpPr>
          <p:cNvPr id="155" name="CustomShape 4"/>
          <p:cNvSpPr/>
          <p:nvPr/>
        </p:nvSpPr>
        <p:spPr>
          <a:xfrm>
            <a:off x="8299606" y="4801753"/>
            <a:ext cx="951017" cy="3438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4710" tIns="47355" rIns="94710" bIns="47355"/>
          <a:lstStyle/>
          <a:p>
            <a:pPr>
              <a:lnSpc>
                <a:spcPct val="100000"/>
              </a:lnSpc>
            </a:pPr>
            <a:r>
              <a:rPr lang="fr-FR" sz="1633" b="1" spc="-1" dirty="0">
                <a:solidFill>
                  <a:srgbClr val="000000"/>
                </a:solidFill>
                <a:latin typeface="Comic Sans MS"/>
              </a:rPr>
              <a:t>Pâques</a:t>
            </a:r>
            <a:endParaRPr lang="fr-FR" sz="1633" spc="-1" dirty="0">
              <a:latin typeface="Arial"/>
            </a:endParaRPr>
          </a:p>
        </p:txBody>
      </p:sp>
      <p:pic>
        <p:nvPicPr>
          <p:cNvPr id="156" name="Picture 2"/>
          <p:cNvPicPr/>
          <p:nvPr/>
        </p:nvPicPr>
        <p:blipFill>
          <a:blip r:embed="rId3"/>
          <a:stretch/>
        </p:blipFill>
        <p:spPr>
          <a:xfrm>
            <a:off x="113872" y="2781765"/>
            <a:ext cx="652844" cy="652844"/>
          </a:xfrm>
          <a:prstGeom prst="rect">
            <a:avLst/>
          </a:prstGeom>
          <a:ln>
            <a:noFill/>
          </a:ln>
        </p:spPr>
      </p:pic>
      <p:pic>
        <p:nvPicPr>
          <p:cNvPr id="157" name="Image 1"/>
          <p:cNvPicPr/>
          <p:nvPr/>
        </p:nvPicPr>
        <p:blipFill>
          <a:blip r:embed="rId4"/>
          <a:stretch/>
        </p:blipFill>
        <p:spPr>
          <a:xfrm>
            <a:off x="609172" y="201830"/>
            <a:ext cx="1053891" cy="1469308"/>
          </a:xfrm>
          <a:prstGeom prst="rect">
            <a:avLst/>
          </a:prstGeom>
          <a:ln>
            <a:noFill/>
          </a:ln>
        </p:spPr>
      </p:pic>
      <p:pic>
        <p:nvPicPr>
          <p:cNvPr id="158" name="Image 4"/>
          <p:cNvPicPr/>
          <p:nvPr/>
        </p:nvPicPr>
        <p:blipFill>
          <a:blip r:embed="rId5"/>
          <a:stretch/>
        </p:blipFill>
        <p:spPr>
          <a:xfrm>
            <a:off x="8103165" y="4207531"/>
            <a:ext cx="392882" cy="652844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9" name="Table 1"/>
          <p:cNvGraphicFramePr/>
          <p:nvPr>
            <p:extLst>
              <p:ext uri="{D42A27DB-BD31-4B8C-83A1-F6EECF244321}">
                <p14:modId xmlns:p14="http://schemas.microsoft.com/office/powerpoint/2010/main" val="2049588394"/>
              </p:ext>
            </p:extLst>
          </p:nvPr>
        </p:nvGraphicFramePr>
        <p:xfrm>
          <a:off x="414527" y="2133257"/>
          <a:ext cx="9144394" cy="4392000"/>
        </p:xfrm>
        <a:graphic>
          <a:graphicData uri="http://schemas.openxmlformats.org/drawingml/2006/table">
            <a:tbl>
              <a:tblPr/>
              <a:tblGrid>
                <a:gridCol w="1306342"/>
                <a:gridCol w="1306342"/>
                <a:gridCol w="1306342"/>
                <a:gridCol w="1306342"/>
                <a:gridCol w="1306342"/>
                <a:gridCol w="1306342"/>
                <a:gridCol w="1306342"/>
              </a:tblGrid>
              <a:tr h="97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 dirty="0">
                          <a:solidFill>
                            <a:srgbClr val="000000"/>
                          </a:solidFill>
                          <a:latin typeface="Cursive standard"/>
                        </a:rPr>
                        <a:t>lundi</a:t>
                      </a:r>
                      <a:endParaRPr lang="fr-FR" sz="24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0" strike="noStrike" spc="-1" dirty="0" err="1">
                          <a:solidFill>
                            <a:srgbClr val="000000"/>
                          </a:solidFill>
                          <a:latin typeface="Cursive standard"/>
                        </a:rPr>
                        <a:t>monday</a:t>
                      </a:r>
                      <a:endParaRPr lang="fr-FR" sz="24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>
                          <a:solidFill>
                            <a:srgbClr val="000000"/>
                          </a:solidFill>
                          <a:latin typeface="Cursive standard"/>
                        </a:rPr>
                        <a:t>mardi</a:t>
                      </a:r>
                      <a:endParaRPr lang="fr-FR" sz="24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0" strike="noStrike" spc="-1">
                          <a:solidFill>
                            <a:srgbClr val="000000"/>
                          </a:solidFill>
                          <a:latin typeface="Cursive standard"/>
                        </a:rPr>
                        <a:t>tuesday</a:t>
                      </a:r>
                      <a:endParaRPr lang="fr-FR" sz="24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>
                          <a:solidFill>
                            <a:srgbClr val="000000"/>
                          </a:solidFill>
                          <a:latin typeface="Cursive standard"/>
                        </a:rPr>
                        <a:t>mercredi</a:t>
                      </a:r>
                      <a:endParaRPr lang="fr-FR" sz="24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0" strike="noStrike" spc="-1">
                          <a:solidFill>
                            <a:srgbClr val="000000"/>
                          </a:solidFill>
                          <a:latin typeface="Cursive standard"/>
                        </a:rPr>
                        <a:t>wednesday</a:t>
                      </a:r>
                      <a:endParaRPr lang="fr-FR" sz="20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>
                          <a:solidFill>
                            <a:srgbClr val="000000"/>
                          </a:solidFill>
                          <a:latin typeface="Cursive standard"/>
                        </a:rPr>
                        <a:t>jeudi</a:t>
                      </a:r>
                      <a:endParaRPr lang="fr-FR" sz="24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0" strike="noStrike" spc="-1">
                          <a:solidFill>
                            <a:srgbClr val="000000"/>
                          </a:solidFill>
                          <a:latin typeface="Cursive standard"/>
                        </a:rPr>
                        <a:t>thursday</a:t>
                      </a:r>
                      <a:endParaRPr lang="fr-FR" sz="24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>
                          <a:solidFill>
                            <a:srgbClr val="000000"/>
                          </a:solidFill>
                          <a:latin typeface="Cursive standard"/>
                        </a:rPr>
                        <a:t>vendredi</a:t>
                      </a:r>
                      <a:endParaRPr lang="fr-FR" sz="24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0" strike="noStrike" spc="-1">
                          <a:solidFill>
                            <a:srgbClr val="000000"/>
                          </a:solidFill>
                          <a:latin typeface="Cursive standard"/>
                        </a:rPr>
                        <a:t>friday</a:t>
                      </a:r>
                      <a:endParaRPr lang="fr-FR" sz="24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>
                          <a:solidFill>
                            <a:srgbClr val="000000"/>
                          </a:solidFill>
                          <a:latin typeface="Cursive standard"/>
                        </a:rPr>
                        <a:t>samedi</a:t>
                      </a:r>
                      <a:endParaRPr lang="fr-FR" sz="24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0" strike="noStrike" spc="-1">
                          <a:solidFill>
                            <a:srgbClr val="000000"/>
                          </a:solidFill>
                          <a:latin typeface="Cursive standard"/>
                        </a:rPr>
                        <a:t>saturday</a:t>
                      </a:r>
                      <a:endParaRPr lang="fr-FR" sz="24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1" strike="noStrike" spc="-1">
                          <a:solidFill>
                            <a:srgbClr val="000000"/>
                          </a:solidFill>
                          <a:latin typeface="Cursive standard"/>
                        </a:rPr>
                        <a:t>dimanche</a:t>
                      </a:r>
                      <a:endParaRPr lang="fr-FR" sz="24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0" strike="noStrike" spc="-1">
                          <a:solidFill>
                            <a:srgbClr val="000000"/>
                          </a:solidFill>
                          <a:latin typeface="Cursive standard"/>
                        </a:rPr>
                        <a:t>sunday</a:t>
                      </a:r>
                      <a:endParaRPr lang="fr-FR" sz="24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solidFill>
                      <a:srgbClr val="A9D18E"/>
                    </a:solidFill>
                  </a:tcPr>
                </a:tc>
              </a:tr>
              <a:tr h="684000"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1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2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3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4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5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</a:tr>
              <a:tr h="68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6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7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8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9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10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11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12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</a:tr>
              <a:tr h="68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13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14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15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16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17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18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19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</a:tr>
              <a:tr h="68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20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21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22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23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24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25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omic Sans MS"/>
                        </a:rPr>
                        <a:t>26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</a:tr>
              <a:tr h="68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27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28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29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30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omic Sans MS"/>
                        </a:rPr>
                        <a:t>31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96669" marR="96669" marT="41476" marB="41476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96669" marR="96669" marT="41476" marB="41476">
                    <a:noFill/>
                  </a:tcPr>
                </a:tc>
              </a:tr>
            </a:tbl>
          </a:graphicData>
        </a:graphic>
      </p:graphicFrame>
      <p:sp>
        <p:nvSpPr>
          <p:cNvPr id="160" name="CustomShape 2"/>
          <p:cNvSpPr/>
          <p:nvPr/>
        </p:nvSpPr>
        <p:spPr>
          <a:xfrm>
            <a:off x="2980085" y="4040017"/>
            <a:ext cx="1638153" cy="30209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4710" tIns="47355" rIns="94710" bIns="47355"/>
          <a:lstStyle/>
          <a:p>
            <a:pPr>
              <a:lnSpc>
                <a:spcPct val="100000"/>
              </a:lnSpc>
            </a:pPr>
            <a:r>
              <a:rPr lang="fr-FR" sz="1361" b="1" spc="-1" dirty="0">
                <a:solidFill>
                  <a:srgbClr val="000000"/>
                </a:solidFill>
                <a:latin typeface="Comic Sans MS"/>
              </a:rPr>
              <a:t>Victoire 1945</a:t>
            </a:r>
            <a:endParaRPr lang="fr-FR" sz="1361" spc="-1" dirty="0">
              <a:latin typeface="Arial"/>
            </a:endParaRPr>
          </a:p>
        </p:txBody>
      </p:sp>
      <p:sp>
        <p:nvSpPr>
          <p:cNvPr id="161" name="CustomShape 3"/>
          <p:cNvSpPr/>
          <p:nvPr/>
        </p:nvSpPr>
        <p:spPr>
          <a:xfrm>
            <a:off x="7809090" y="5450064"/>
            <a:ext cx="2154811" cy="2883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4710" tIns="47355" rIns="94710" bIns="47355"/>
          <a:lstStyle/>
          <a:p>
            <a:pPr algn="ctr">
              <a:lnSpc>
                <a:spcPct val="100000"/>
              </a:lnSpc>
            </a:pPr>
            <a:r>
              <a:rPr lang="fr-FR" sz="1270" b="1" spc="-1">
                <a:solidFill>
                  <a:srgbClr val="000000"/>
                </a:solidFill>
                <a:latin typeface="Comic Sans MS"/>
              </a:rPr>
              <a:t>Fête des mères</a:t>
            </a:r>
            <a:endParaRPr lang="fr-FR" sz="1270" spc="-1">
              <a:latin typeface="Arial"/>
            </a:endParaRPr>
          </a:p>
        </p:txBody>
      </p:sp>
      <p:sp>
        <p:nvSpPr>
          <p:cNvPr id="162" name="CustomShape 4"/>
          <p:cNvSpPr/>
          <p:nvPr/>
        </p:nvSpPr>
        <p:spPr>
          <a:xfrm>
            <a:off x="4386786" y="6076922"/>
            <a:ext cx="1374598" cy="3438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4710" tIns="47355" rIns="94710" bIns="47355"/>
          <a:lstStyle/>
          <a:p>
            <a:pPr>
              <a:lnSpc>
                <a:spcPct val="100000"/>
              </a:lnSpc>
            </a:pPr>
            <a:r>
              <a:rPr lang="fr-FR" sz="1633" b="1" spc="-1" dirty="0">
                <a:solidFill>
                  <a:srgbClr val="000000"/>
                </a:solidFill>
                <a:latin typeface="Comic Sans MS"/>
              </a:rPr>
              <a:t>Ascension</a:t>
            </a:r>
            <a:endParaRPr lang="fr-FR" sz="1633" spc="-1" dirty="0">
              <a:latin typeface="Arial"/>
            </a:endParaRPr>
          </a:p>
        </p:txBody>
      </p:sp>
      <p:pic>
        <p:nvPicPr>
          <p:cNvPr id="163" name="Picture 2"/>
          <p:cNvPicPr/>
          <p:nvPr/>
        </p:nvPicPr>
        <p:blipFill>
          <a:blip r:embed="rId2"/>
          <a:stretch/>
        </p:blipFill>
        <p:spPr>
          <a:xfrm>
            <a:off x="8111819" y="4895195"/>
            <a:ext cx="588507" cy="554869"/>
          </a:xfrm>
          <a:prstGeom prst="rect">
            <a:avLst/>
          </a:prstGeom>
          <a:ln>
            <a:noFill/>
          </a:ln>
        </p:spPr>
      </p:pic>
      <p:pic>
        <p:nvPicPr>
          <p:cNvPr id="164" name="Picture 3"/>
          <p:cNvPicPr/>
          <p:nvPr/>
        </p:nvPicPr>
        <p:blipFill>
          <a:blip r:embed="rId3"/>
          <a:stretch/>
        </p:blipFill>
        <p:spPr>
          <a:xfrm>
            <a:off x="2707076" y="3538046"/>
            <a:ext cx="789357" cy="633249"/>
          </a:xfrm>
          <a:prstGeom prst="rect">
            <a:avLst/>
          </a:prstGeom>
          <a:ln>
            <a:noFill/>
          </a:ln>
        </p:spPr>
      </p:pic>
      <p:pic>
        <p:nvPicPr>
          <p:cNvPr id="165" name="Image 8"/>
          <p:cNvPicPr/>
          <p:nvPr/>
        </p:nvPicPr>
        <p:blipFill>
          <a:blip r:embed="rId4"/>
          <a:stretch/>
        </p:blipFill>
        <p:spPr>
          <a:xfrm>
            <a:off x="351823" y="185174"/>
            <a:ext cx="1038868" cy="979430"/>
          </a:xfrm>
          <a:prstGeom prst="rect">
            <a:avLst/>
          </a:prstGeom>
          <a:ln>
            <a:noFill/>
          </a:ln>
          <a:effectLst>
            <a:outerShdw dist="38073" dir="7800819">
              <a:srgbClr val="000000">
                <a:alpha val="40000"/>
              </a:srgbClr>
            </a:outerShdw>
          </a:effectLst>
        </p:spPr>
      </p:pic>
      <p:sp>
        <p:nvSpPr>
          <p:cNvPr id="166" name="CustomShape 5"/>
          <p:cNvSpPr/>
          <p:nvPr/>
        </p:nvSpPr>
        <p:spPr>
          <a:xfrm>
            <a:off x="1971687" y="201830"/>
            <a:ext cx="6204797" cy="1632601"/>
          </a:xfrm>
          <a:prstGeom prst="roundRect">
            <a:avLst>
              <a:gd name="adj" fmla="val 16667"/>
            </a:avLst>
          </a:prstGeom>
          <a:solidFill>
            <a:srgbClr val="A9D18E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7" name="CustomShape 6"/>
          <p:cNvSpPr/>
          <p:nvPr/>
        </p:nvSpPr>
        <p:spPr>
          <a:xfrm>
            <a:off x="2094483" y="299806"/>
            <a:ext cx="5878212" cy="15881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4710" tIns="47355" rIns="94710" bIns="47355"/>
          <a:lstStyle/>
          <a:p>
            <a:pPr algn="ctr">
              <a:lnSpc>
                <a:spcPct val="100000"/>
              </a:lnSpc>
            </a:pPr>
            <a:r>
              <a:rPr lang="fr-FR" sz="4899" b="1" spc="-1">
                <a:solidFill>
                  <a:srgbClr val="000000"/>
                </a:solidFill>
                <a:latin typeface="Mia's Scribblings ~"/>
              </a:rPr>
              <a:t>MAI 2019</a:t>
            </a:r>
            <a:endParaRPr lang="fr-FR" sz="4899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4899" spc="-1">
                <a:solidFill>
                  <a:srgbClr val="000000"/>
                </a:solidFill>
                <a:latin typeface="Mia's Scribblings ~"/>
              </a:rPr>
              <a:t>May 2019</a:t>
            </a:r>
            <a:endParaRPr lang="fr-FR" sz="4899" spc="-1">
              <a:latin typeface="Arial"/>
            </a:endParaRPr>
          </a:p>
        </p:txBody>
      </p:sp>
      <p:pic>
        <p:nvPicPr>
          <p:cNvPr id="168" name="Picture 2"/>
          <p:cNvPicPr/>
          <p:nvPr/>
        </p:nvPicPr>
        <p:blipFill>
          <a:blip r:embed="rId5"/>
          <a:stretch/>
        </p:blipFill>
        <p:spPr>
          <a:xfrm>
            <a:off x="1272467" y="1004251"/>
            <a:ext cx="1283154" cy="979430"/>
          </a:xfrm>
          <a:prstGeom prst="rect">
            <a:avLst/>
          </a:prstGeom>
          <a:ln>
            <a:noFill/>
          </a:ln>
        </p:spPr>
      </p:pic>
      <p:pic>
        <p:nvPicPr>
          <p:cNvPr id="169" name="Picture 1"/>
          <p:cNvPicPr/>
          <p:nvPr/>
        </p:nvPicPr>
        <p:blipFill>
          <a:blip r:embed="rId6"/>
          <a:stretch/>
        </p:blipFill>
        <p:spPr>
          <a:xfrm>
            <a:off x="8406073" y="448402"/>
            <a:ext cx="940240" cy="130601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000000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000000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762</TotalTime>
  <Words>613</Words>
  <Application>Microsoft Office PowerPoint</Application>
  <PresentationFormat>Format A4 (210 x 297 mm)</PresentationFormat>
  <Paragraphs>579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12</vt:i4>
      </vt:variant>
    </vt:vector>
  </HeadingPairs>
  <TitlesOfParts>
    <vt:vector size="24" baseType="lpstr">
      <vt:lpstr>Arial</vt:lpstr>
      <vt:lpstr>Calibri</vt:lpstr>
      <vt:lpstr>Calibri Light</vt:lpstr>
      <vt:lpstr>Comic Sans MS</vt:lpstr>
      <vt:lpstr>Cursive standard</vt:lpstr>
      <vt:lpstr>DejaVu Sans</vt:lpstr>
      <vt:lpstr>Mia's Scribblings ~</vt:lpstr>
      <vt:lpstr>Symbol</vt:lpstr>
      <vt:lpstr>Times New Roman</vt:lpstr>
      <vt:lpstr>Wingdings</vt:lpstr>
      <vt:lpstr>Office Theme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Séverine W</dc:creator>
  <dc:description/>
  <cp:lastModifiedBy>Severine Walker</cp:lastModifiedBy>
  <cp:revision>61</cp:revision>
  <cp:lastPrinted>2017-07-28T13:24:21Z</cp:lastPrinted>
  <dcterms:created xsi:type="dcterms:W3CDTF">2016-07-07T07:24:03Z</dcterms:created>
  <dcterms:modified xsi:type="dcterms:W3CDTF">2018-08-27T14:23:57Z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Personnalisé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12</vt:i4>
  </property>
</Properties>
</file>