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1" r:id="rId14"/>
    <p:sldId id="269" r:id="rId15"/>
    <p:sldId id="270" r:id="rId16"/>
    <p:sldId id="275" r:id="rId17"/>
    <p:sldId id="272" r:id="rId18"/>
    <p:sldId id="273" r:id="rId19"/>
    <p:sldId id="282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FF99"/>
    <a:srgbClr val="FFFFCC"/>
    <a:srgbClr val="FF7C80"/>
    <a:srgbClr val="CC99FF"/>
    <a:srgbClr val="D60093"/>
    <a:srgbClr val="CC00FF"/>
    <a:srgbClr val="CC00CC"/>
    <a:srgbClr val="993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222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040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185AB-9A7D-4926-BD11-75F9A9AEA23E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2736" y="618102"/>
            <a:ext cx="4662264" cy="349669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1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D7B3">
                  <a:shade val="30000"/>
                  <a:satMod val="115000"/>
                </a:srgbClr>
              </a:gs>
              <a:gs pos="50000">
                <a:srgbClr val="1BD7B3">
                  <a:shade val="67500"/>
                  <a:satMod val="115000"/>
                </a:srgbClr>
              </a:gs>
              <a:gs pos="100000">
                <a:srgbClr val="1BD7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04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141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345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E2A00">
                  <a:shade val="30000"/>
                  <a:satMod val="115000"/>
                </a:srgbClr>
              </a:gs>
              <a:gs pos="50000">
                <a:srgbClr val="DE2A00">
                  <a:shade val="67500"/>
                  <a:satMod val="115000"/>
                </a:srgbClr>
              </a:gs>
              <a:gs pos="100000">
                <a:srgbClr val="DE2A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6519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15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058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87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3366FF">
                  <a:shade val="30000"/>
                  <a:satMod val="115000"/>
                </a:srgbClr>
              </a:gs>
              <a:gs pos="50000">
                <a:srgbClr val="3366FF">
                  <a:shade val="67500"/>
                  <a:satMod val="115000"/>
                </a:srgbClr>
              </a:gs>
              <a:gs pos="100000">
                <a:srgbClr val="3366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843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111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933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396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8504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1176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556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00CC">
                  <a:shade val="30000"/>
                  <a:satMod val="115000"/>
                </a:srgbClr>
              </a:gs>
              <a:gs pos="50000">
                <a:srgbClr val="CC00CC">
                  <a:shade val="67500"/>
                  <a:satMod val="115000"/>
                </a:srgbClr>
              </a:gs>
              <a:gs pos="100000">
                <a:srgbClr val="CC00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5230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7885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6265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236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53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7C80">
                  <a:shade val="30000"/>
                  <a:satMod val="115000"/>
                </a:srgbClr>
              </a:gs>
              <a:gs pos="50000">
                <a:srgbClr val="FF7C80">
                  <a:shade val="67500"/>
                  <a:satMod val="115000"/>
                </a:srgbClr>
              </a:gs>
              <a:gs pos="100000">
                <a:srgbClr val="FF7C8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4435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129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39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398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468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28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46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5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434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074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49" r:id="rId3"/>
    <p:sldLayoutId id="2147483655" r:id="rId4"/>
    <p:sldLayoutId id="2147483665" r:id="rId5"/>
    <p:sldLayoutId id="2147483652" r:id="rId6"/>
    <p:sldLayoutId id="2147483662" r:id="rId7"/>
    <p:sldLayoutId id="2147483661" r:id="rId8"/>
    <p:sldLayoutId id="2147483651" r:id="rId9"/>
    <p:sldLayoutId id="2147483666" r:id="rId10"/>
    <p:sldLayoutId id="2147483667" r:id="rId11"/>
    <p:sldLayoutId id="2147483660" r:id="rId12"/>
    <p:sldLayoutId id="2147483668" r:id="rId13"/>
    <p:sldLayoutId id="2147483670" r:id="rId14"/>
    <p:sldLayoutId id="2147483669" r:id="rId15"/>
    <p:sldLayoutId id="2147483659" r:id="rId16"/>
    <p:sldLayoutId id="2147483653" r:id="rId17"/>
    <p:sldLayoutId id="2147483656" r:id="rId18"/>
    <p:sldLayoutId id="2147483673" r:id="rId19"/>
    <p:sldLayoutId id="2147483674" r:id="rId20"/>
    <p:sldLayoutId id="2147483650" r:id="rId21"/>
    <p:sldLayoutId id="2147483675" r:id="rId22"/>
    <p:sldLayoutId id="2147483676" r:id="rId23"/>
    <p:sldLayoutId id="2147483658" r:id="rId24"/>
    <p:sldLayoutId id="2147483654" r:id="rId25"/>
    <p:sldLayoutId id="2147483657" r:id="rId26"/>
    <p:sldLayoutId id="2147483663" r:id="rId27"/>
    <p:sldLayoutId id="2147483664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t42.fr/" TargetMode="Externa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44824"/>
            <a:ext cx="6192688" cy="4896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8136904" cy="1296144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Annonce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 la naissance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2492896"/>
            <a:ext cx="2736304" cy="112825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Jésus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65166" y="590863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Selon Luc 1, 26-38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1187624" y="373085"/>
            <a:ext cx="7056784" cy="6152259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1652800" y="931050"/>
            <a:ext cx="6120680" cy="5162246"/>
          </a:xfrm>
          <a:prstGeom prst="star7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48272" y="23488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4000" b="1" dirty="0" err="1" smtClean="0"/>
              <a:t>C’est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pourquoi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on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appelera</a:t>
            </a:r>
            <a:r>
              <a:rPr lang="es-ES_tradnl" sz="4000" b="1" dirty="0" smtClean="0"/>
              <a:t> SAINT  et FILS DE DIEU </a:t>
            </a:r>
            <a:r>
              <a:rPr lang="es-ES_tradnl" sz="4000" b="1" dirty="0" err="1" smtClean="0"/>
              <a:t>l’enfant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qui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doit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naître</a:t>
            </a:r>
            <a:r>
              <a:rPr lang="es-ES_tradnl" sz="4000" b="1" dirty="0" smtClean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166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914068">
            <a:off x="531217" y="1030622"/>
            <a:ext cx="8064896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Rien</a:t>
            </a:r>
            <a:r>
              <a:rPr lang="es-ES_tradnl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_tradnl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n'est</a:t>
            </a:r>
            <a:r>
              <a:rPr lang="es-ES_tradnl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impossible</a:t>
            </a:r>
          </a:p>
          <a:p>
            <a:pPr algn="ctr"/>
            <a:r>
              <a:rPr lang="es-ES_tradnl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à Dieu.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3629"/>
            <a:ext cx="5829326" cy="68580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514588"/>
            <a:ext cx="3744416" cy="3348208"/>
          </a:xfrm>
          <a:prstGeom prst="wedgeRectCallout">
            <a:avLst>
              <a:gd name="adj1" fmla="val 76137"/>
              <a:gd name="adj2" fmla="val 1799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1520" y="764704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</a:rPr>
              <a:t>Je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suis</a:t>
            </a:r>
            <a:r>
              <a:rPr lang="es-ES_tradnl" sz="3600" b="1" dirty="0" smtClean="0">
                <a:solidFill>
                  <a:schemeClr val="bg1"/>
                </a:solidFill>
              </a:rPr>
              <a:t> la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servante</a:t>
            </a:r>
            <a:r>
              <a:rPr lang="es-ES_tradnl" sz="3600" b="1" dirty="0" smtClean="0">
                <a:solidFill>
                  <a:schemeClr val="bg1"/>
                </a:solidFill>
              </a:rPr>
              <a:t> du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Seigneur</a:t>
            </a:r>
            <a:r>
              <a:rPr lang="es-ES_tradnl" sz="3600" b="1" dirty="0" smtClean="0">
                <a:solidFill>
                  <a:schemeClr val="bg1"/>
                </a:solidFill>
              </a:rPr>
              <a:t> : que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tout</a:t>
            </a:r>
            <a:r>
              <a:rPr lang="es-ES_tradnl" sz="3600" b="1" dirty="0" smtClean="0">
                <a:solidFill>
                  <a:schemeClr val="bg1"/>
                </a:solidFill>
              </a:rPr>
              <a:t> se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passe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pour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moi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comme</a:t>
            </a:r>
            <a:r>
              <a:rPr lang="es-ES_tradnl" sz="3600" b="1" dirty="0" smtClean="0">
                <a:solidFill>
                  <a:schemeClr val="bg1"/>
                </a:solidFill>
              </a:rPr>
              <a:t> tu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l’as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dit</a:t>
            </a:r>
            <a:r>
              <a:rPr lang="es-ES_tradnl" sz="3600" b="1" dirty="0" smtClean="0">
                <a:solidFill>
                  <a:schemeClr val="bg1"/>
                </a:solidFill>
              </a:rPr>
              <a:t>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324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136904" cy="1296144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naissance</a:t>
            </a:r>
          </a:p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Jésus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-Christ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0914068">
            <a:off x="575554" y="2831718"/>
            <a:ext cx="806489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6000" b="1" dirty="0" err="1">
                <a:solidFill>
                  <a:schemeClr val="bg1"/>
                </a:solidFill>
              </a:rPr>
              <a:t>Voici</a:t>
            </a:r>
            <a:r>
              <a:rPr lang="es-ES_tradnl" sz="6000" b="1" dirty="0">
                <a:solidFill>
                  <a:schemeClr val="bg1"/>
                </a:solidFill>
              </a:rPr>
              <a:t> </a:t>
            </a:r>
            <a:r>
              <a:rPr lang="es-ES_tradnl" sz="6000" b="1" dirty="0" err="1">
                <a:solidFill>
                  <a:schemeClr val="bg1"/>
                </a:solidFill>
              </a:rPr>
              <a:t>dans</a:t>
            </a:r>
            <a:r>
              <a:rPr lang="es-ES_tradnl" sz="6000" b="1" dirty="0">
                <a:solidFill>
                  <a:schemeClr val="bg1"/>
                </a:solidFill>
              </a:rPr>
              <a:t> </a:t>
            </a:r>
            <a:r>
              <a:rPr lang="es-ES_tradnl" sz="6000" b="1" dirty="0" err="1">
                <a:solidFill>
                  <a:schemeClr val="bg1"/>
                </a:solidFill>
              </a:rPr>
              <a:t>quelles</a:t>
            </a:r>
            <a:r>
              <a:rPr lang="es-ES_tradnl" sz="6000" b="1" dirty="0">
                <a:solidFill>
                  <a:schemeClr val="bg1"/>
                </a:solidFill>
              </a:rPr>
              <a:t> </a:t>
            </a:r>
            <a:r>
              <a:rPr lang="es-ES_tradnl" sz="6000" b="1" dirty="0" err="1">
                <a:solidFill>
                  <a:schemeClr val="bg1"/>
                </a:solidFill>
              </a:rPr>
              <a:t>circonstances</a:t>
            </a:r>
            <a:r>
              <a:rPr lang="es-ES_tradnl" sz="6000" b="1" dirty="0">
                <a:solidFill>
                  <a:schemeClr val="bg1"/>
                </a:solidFill>
              </a:rPr>
              <a:t> </a:t>
            </a:r>
            <a:r>
              <a:rPr lang="es-ES_tradnl" sz="6000" b="1" dirty="0" err="1">
                <a:solidFill>
                  <a:schemeClr val="bg1"/>
                </a:solidFill>
              </a:rPr>
              <a:t>Jésus</a:t>
            </a:r>
            <a:r>
              <a:rPr lang="es-ES_tradnl" sz="6000" b="1" dirty="0">
                <a:solidFill>
                  <a:schemeClr val="bg1"/>
                </a:solidFill>
              </a:rPr>
              <a:t> </a:t>
            </a:r>
            <a:r>
              <a:rPr lang="es-ES_tradnl" sz="6000" b="1" dirty="0" err="1">
                <a:solidFill>
                  <a:schemeClr val="bg1"/>
                </a:solidFill>
              </a:rPr>
              <a:t>est</a:t>
            </a:r>
            <a:r>
              <a:rPr lang="es-ES_tradnl" sz="6000" b="1" dirty="0">
                <a:solidFill>
                  <a:schemeClr val="bg1"/>
                </a:solidFill>
              </a:rPr>
              <a:t> </a:t>
            </a:r>
            <a:r>
              <a:rPr lang="es-ES_tradnl" sz="6000" b="1" dirty="0" err="1">
                <a:solidFill>
                  <a:schemeClr val="bg1"/>
                </a:solidFill>
              </a:rPr>
              <a:t>né</a:t>
            </a:r>
            <a:r>
              <a:rPr lang="es-ES_tradnl" sz="6000" b="1" dirty="0">
                <a:solidFill>
                  <a:schemeClr val="bg1"/>
                </a:solidFill>
              </a:rPr>
              <a:t>.</a:t>
            </a:r>
            <a:endParaRPr lang="fr-FR" sz="6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13702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Selon Matthieu 1, 18-25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548680"/>
            <a:ext cx="8280920" cy="3539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2451446" cy="3398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1580" y="915455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2060"/>
                </a:solidFill>
              </a:rPr>
              <a:t>Marie,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sa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mère</a:t>
            </a:r>
            <a:r>
              <a:rPr lang="es-ES_tradnl" sz="4000" b="1" dirty="0" smtClean="0">
                <a:solidFill>
                  <a:srgbClr val="002060"/>
                </a:solidFill>
              </a:rPr>
              <a:t>,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était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fiancée</a:t>
            </a:r>
            <a:r>
              <a:rPr lang="es-ES_tradnl" sz="4000" b="1" dirty="0" smtClean="0">
                <a:solidFill>
                  <a:srgbClr val="002060"/>
                </a:solidFill>
              </a:rPr>
              <a:t> à Joseph;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mais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avant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qu’ils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n’aient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vécu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ensemble</a:t>
            </a:r>
            <a:r>
              <a:rPr lang="es-ES_tradnl" sz="4000" b="1" dirty="0" smtClean="0">
                <a:solidFill>
                  <a:srgbClr val="002060"/>
                </a:solidFill>
              </a:rPr>
              <a:t>, elle se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trouva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enceinte</a:t>
            </a:r>
            <a:r>
              <a:rPr lang="es-ES_tradnl" sz="4000" b="1" dirty="0" smtClean="0">
                <a:solidFill>
                  <a:srgbClr val="002060"/>
                </a:solidFill>
              </a:rPr>
              <a:t> par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l’action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br>
              <a:rPr lang="es-ES_tradnl" sz="4000" b="1" dirty="0" smtClean="0">
                <a:solidFill>
                  <a:srgbClr val="002060"/>
                </a:solidFill>
              </a:rPr>
            </a:br>
            <a:r>
              <a:rPr lang="es-ES_tradnl" sz="4000" b="1" dirty="0" smtClean="0">
                <a:solidFill>
                  <a:srgbClr val="002060"/>
                </a:solidFill>
              </a:rPr>
              <a:t>de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l’Esprit</a:t>
            </a:r>
            <a:r>
              <a:rPr lang="es-ES_tradnl" sz="4000" b="1" dirty="0" smtClean="0">
                <a:solidFill>
                  <a:srgbClr val="002060"/>
                </a:solidFill>
              </a:rPr>
              <a:t> Saint.</a:t>
            </a:r>
            <a:endParaRPr lang="fr-F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553"/>
            <a:ext cx="5328592" cy="63014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7958" y="692696"/>
            <a:ext cx="39964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2060"/>
                </a:solidFill>
              </a:rPr>
              <a:t>Joseph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était</a:t>
            </a:r>
            <a:r>
              <a:rPr lang="es-ES_tradnl" sz="4000" b="1" dirty="0" smtClean="0">
                <a:solidFill>
                  <a:srgbClr val="002060"/>
                </a:solidFill>
              </a:rPr>
              <a:t> un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homme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droit</a:t>
            </a:r>
            <a:r>
              <a:rPr lang="es-ES_tradnl" sz="4000" b="1" dirty="0" smtClean="0">
                <a:solidFill>
                  <a:srgbClr val="002060"/>
                </a:solidFill>
              </a:rPr>
              <a:t> et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ne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voulait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pas</a:t>
            </a:r>
            <a:r>
              <a:rPr lang="es-ES_tradnl" sz="4000" b="1" dirty="0" smtClean="0">
                <a:solidFill>
                  <a:srgbClr val="002060"/>
                </a:solidFill>
              </a:rPr>
              <a:t> la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dénoncer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publiquement</a:t>
            </a:r>
            <a:r>
              <a:rPr lang="es-ES_tradnl" sz="4000" b="1" dirty="0" smtClean="0">
                <a:solidFill>
                  <a:srgbClr val="002060"/>
                </a:solidFill>
              </a:rPr>
              <a:t> :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il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décida</a:t>
            </a:r>
            <a:r>
              <a:rPr lang="es-ES_tradnl" sz="4000" b="1" dirty="0" smtClean="0">
                <a:solidFill>
                  <a:srgbClr val="002060"/>
                </a:solidFill>
              </a:rPr>
              <a:t> de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rompre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discrètement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ses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fiançailles</a:t>
            </a:r>
            <a:r>
              <a:rPr lang="es-ES_tradnl" sz="4000" b="1" dirty="0" smtClean="0">
                <a:solidFill>
                  <a:srgbClr val="002060"/>
                </a:solidFill>
              </a:rPr>
              <a:t>.</a:t>
            </a:r>
            <a:endParaRPr lang="fr-F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819926" cy="4988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2638" y="191542"/>
            <a:ext cx="8095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002060"/>
                </a:solidFill>
              </a:rPr>
              <a:t>Comme</a:t>
            </a:r>
            <a:r>
              <a:rPr lang="es-ES_tradnl" sz="3200" b="1" dirty="0" smtClean="0">
                <a:solidFill>
                  <a:srgbClr val="002060"/>
                </a:solidFill>
              </a:rPr>
              <a:t> </a:t>
            </a:r>
            <a:r>
              <a:rPr lang="es-ES_tradnl" sz="3200" b="1" dirty="0" err="1" smtClean="0">
                <a:solidFill>
                  <a:srgbClr val="002060"/>
                </a:solidFill>
              </a:rPr>
              <a:t>il</a:t>
            </a:r>
            <a:r>
              <a:rPr lang="es-ES_tradnl" sz="3200" b="1" dirty="0" smtClean="0">
                <a:solidFill>
                  <a:srgbClr val="002060"/>
                </a:solidFill>
              </a:rPr>
              <a:t> y </a:t>
            </a:r>
            <a:r>
              <a:rPr lang="es-ES_tradnl" sz="3200" b="1" dirty="0" err="1" smtClean="0">
                <a:solidFill>
                  <a:srgbClr val="002060"/>
                </a:solidFill>
              </a:rPr>
              <a:t>pensait</a:t>
            </a:r>
            <a:r>
              <a:rPr lang="es-ES_tradnl" sz="3200" b="1" dirty="0" smtClean="0">
                <a:solidFill>
                  <a:srgbClr val="002060"/>
                </a:solidFill>
              </a:rPr>
              <a:t>, un </a:t>
            </a:r>
            <a:r>
              <a:rPr lang="es-ES_tradnl" sz="3200" b="1" dirty="0" err="1" smtClean="0">
                <a:solidFill>
                  <a:srgbClr val="002060"/>
                </a:solidFill>
              </a:rPr>
              <a:t>ange</a:t>
            </a:r>
            <a:r>
              <a:rPr lang="es-ES_tradnl" sz="3200" b="1" dirty="0" smtClean="0">
                <a:solidFill>
                  <a:srgbClr val="002060"/>
                </a:solidFill>
              </a:rPr>
              <a:t> du </a:t>
            </a:r>
            <a:r>
              <a:rPr lang="es-ES_tradnl" sz="3200" b="1" dirty="0" err="1" smtClean="0">
                <a:solidFill>
                  <a:srgbClr val="002060"/>
                </a:solidFill>
              </a:rPr>
              <a:t>Seigneur</a:t>
            </a:r>
            <a:r>
              <a:rPr lang="es-ES_tradnl" sz="3200" b="1" dirty="0" smtClean="0">
                <a:solidFill>
                  <a:srgbClr val="002060"/>
                </a:solidFill>
              </a:rPr>
              <a:t> lui </a:t>
            </a:r>
            <a:r>
              <a:rPr lang="es-ES_tradnl" sz="3200" b="1" dirty="0" err="1" smtClean="0">
                <a:solidFill>
                  <a:srgbClr val="002060"/>
                </a:solidFill>
              </a:rPr>
              <a:t>apparut</a:t>
            </a:r>
            <a:r>
              <a:rPr lang="es-ES_tradnl" sz="3200" b="1" dirty="0" smtClean="0">
                <a:solidFill>
                  <a:srgbClr val="002060"/>
                </a:solidFill>
              </a:rPr>
              <a:t> </a:t>
            </a:r>
            <a:r>
              <a:rPr lang="es-ES_tradnl" sz="3200" b="1" dirty="0" err="1" smtClean="0">
                <a:solidFill>
                  <a:srgbClr val="002060"/>
                </a:solidFill>
              </a:rPr>
              <a:t>dans</a:t>
            </a:r>
            <a:r>
              <a:rPr lang="es-ES_tradnl" sz="3200" b="1" dirty="0" smtClean="0">
                <a:solidFill>
                  <a:srgbClr val="002060"/>
                </a:solidFill>
              </a:rPr>
              <a:t> un </a:t>
            </a:r>
            <a:r>
              <a:rPr lang="es-ES_tradnl" sz="3200" b="1" dirty="0" err="1" smtClean="0">
                <a:solidFill>
                  <a:srgbClr val="002060"/>
                </a:solidFill>
              </a:rPr>
              <a:t>rêve</a:t>
            </a:r>
            <a:r>
              <a:rPr lang="es-ES_tradnl" sz="3200" b="1" dirty="0" smtClean="0">
                <a:solidFill>
                  <a:srgbClr val="002060"/>
                </a:solidFill>
              </a:rPr>
              <a:t> et lui </a:t>
            </a:r>
            <a:r>
              <a:rPr lang="es-ES_tradnl" sz="3200" b="1" dirty="0" err="1" smtClean="0">
                <a:solidFill>
                  <a:srgbClr val="002060"/>
                </a:solidFill>
              </a:rPr>
              <a:t>dit</a:t>
            </a:r>
            <a:r>
              <a:rPr lang="es-ES_tradnl" sz="3200" b="1" dirty="0" smtClean="0">
                <a:solidFill>
                  <a:srgbClr val="002060"/>
                </a:solidFill>
              </a:rPr>
              <a:t> :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906"/>
            <a:ext cx="83858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3391022"/>
            <a:ext cx="5544616" cy="2864856"/>
          </a:xfrm>
          <a:prstGeom prst="wedgeRectCallout">
            <a:avLst>
              <a:gd name="adj1" fmla="val 61097"/>
              <a:gd name="adj2" fmla="val -61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51520" y="3409132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chemeClr val="bg1"/>
                </a:solidFill>
              </a:rPr>
              <a:t>Joseph,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descendant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>
                <a:solidFill>
                  <a:schemeClr val="bg1"/>
                </a:solidFill>
              </a:rPr>
              <a:t>de David,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ne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crains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d’épouser</a:t>
            </a:r>
            <a:r>
              <a:rPr lang="es-ES_tradnl" sz="3600" b="1" dirty="0" smtClean="0">
                <a:solidFill>
                  <a:schemeClr val="bg1"/>
                </a:solidFill>
              </a:rPr>
              <a:t> Marie, car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c’est</a:t>
            </a:r>
            <a:r>
              <a:rPr lang="es-ES_tradnl" sz="3600" b="1" dirty="0" smtClean="0">
                <a:solidFill>
                  <a:schemeClr val="bg1"/>
                </a:solidFill>
              </a:rPr>
              <a:t> par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l’action</a:t>
            </a:r>
            <a:r>
              <a:rPr lang="es-ES_tradnl" sz="3600" b="1" dirty="0" smtClean="0">
                <a:solidFill>
                  <a:schemeClr val="bg1"/>
                </a:solidFill>
              </a:rPr>
              <a:t> de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l’Esprit</a:t>
            </a:r>
            <a:r>
              <a:rPr lang="es-ES_tradnl" sz="3600" b="1" dirty="0" smtClean="0">
                <a:solidFill>
                  <a:schemeClr val="bg1"/>
                </a:solidFill>
              </a:rPr>
              <a:t>-Saint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qu’elle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attend</a:t>
            </a:r>
            <a:r>
              <a:rPr lang="es-ES_tradnl" sz="3600" b="1" dirty="0" smtClean="0">
                <a:solidFill>
                  <a:schemeClr val="bg1"/>
                </a:solidFill>
              </a:rPr>
              <a:t> un enfant.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04664"/>
            <a:ext cx="5544616" cy="2864856"/>
          </a:xfrm>
          <a:prstGeom prst="wedgeRectCallout">
            <a:avLst>
              <a:gd name="adj1" fmla="val 86969"/>
              <a:gd name="adj2" fmla="val 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60040" y="707212"/>
            <a:ext cx="54360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bg1"/>
                </a:solidFill>
              </a:rPr>
              <a:t>Elle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mettra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au</a:t>
            </a:r>
            <a:r>
              <a:rPr lang="es-ES_tradnl" sz="3200" b="1" dirty="0" smtClean="0">
                <a:solidFill>
                  <a:schemeClr val="bg1"/>
                </a:solidFill>
              </a:rPr>
              <a:t> monde un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fils</a:t>
            </a:r>
            <a:r>
              <a:rPr lang="es-ES_tradnl" sz="3200" b="1" dirty="0" smtClean="0">
                <a:solidFill>
                  <a:schemeClr val="bg1"/>
                </a:solidFill>
              </a:rPr>
              <a:t>, que tu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appeleras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5400" b="1" dirty="0" smtClean="0">
                <a:solidFill>
                  <a:schemeClr val="bg1"/>
                </a:solidFill>
              </a:rPr>
              <a:t>JÉSUS</a:t>
            </a:r>
            <a:r>
              <a:rPr lang="es-ES_tradnl" sz="5400" b="1" dirty="0" smtClean="0">
                <a:solidFill>
                  <a:schemeClr val="bg1"/>
                </a:solidFill>
              </a:rPr>
              <a:t>,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_tradnl" sz="3200" b="1" dirty="0" smtClean="0">
                <a:solidFill>
                  <a:schemeClr val="bg1"/>
                </a:solidFill>
              </a:rPr>
              <a:t>car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il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sauvera</a:t>
            </a:r>
            <a:r>
              <a:rPr lang="es-ES_tradnl" sz="3200" b="1" dirty="0" smtClean="0">
                <a:solidFill>
                  <a:schemeClr val="bg1"/>
                </a:solidFill>
              </a:rPr>
              <a:t> son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peuple</a:t>
            </a:r>
            <a:r>
              <a:rPr lang="es-ES_tradnl" sz="3200" b="1" dirty="0" smtClean="0">
                <a:solidFill>
                  <a:schemeClr val="bg1"/>
                </a:solidFill>
              </a:rPr>
              <a:t> de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ses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>
                <a:solidFill>
                  <a:schemeClr val="bg1"/>
                </a:solidFill>
              </a:rPr>
              <a:t>péchés.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86767"/>
            <a:ext cx="5832648" cy="4769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0" y="3429000"/>
            <a:ext cx="8460432" cy="2964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724128" y="2298227"/>
            <a:ext cx="216024" cy="4106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7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548680"/>
            <a:ext cx="8280920" cy="44644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16" y="3861048"/>
            <a:ext cx="2020564" cy="28014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1580" y="915455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2060"/>
                </a:solidFill>
              </a:rPr>
              <a:t>Tout</a:t>
            </a:r>
            <a:r>
              <a:rPr lang="es-ES_tradnl" sz="4000" b="1" dirty="0" smtClean="0">
                <a:solidFill>
                  <a:srgbClr val="002060"/>
                </a:solidFill>
              </a:rPr>
              <a:t> cela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arriva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afin</a:t>
            </a:r>
            <a:r>
              <a:rPr lang="es-ES_tradnl" sz="4000" b="1" dirty="0" smtClean="0">
                <a:solidFill>
                  <a:srgbClr val="002060"/>
                </a:solidFill>
              </a:rPr>
              <a:t> que se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réalise</a:t>
            </a:r>
            <a:r>
              <a:rPr lang="es-ES_tradnl" sz="4000" b="1" dirty="0" smtClean="0">
                <a:solidFill>
                  <a:srgbClr val="002060"/>
                </a:solidFill>
              </a:rPr>
              <a:t> ce que le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Seigneur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avait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dit</a:t>
            </a:r>
            <a:r>
              <a:rPr lang="es-ES_tradnl" sz="4000" b="1" dirty="0" smtClean="0">
                <a:solidFill>
                  <a:srgbClr val="002060"/>
                </a:solidFill>
              </a:rPr>
              <a:t> par le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prophète</a:t>
            </a:r>
            <a:r>
              <a:rPr lang="es-ES_tradnl" sz="4000" b="1" dirty="0" smtClean="0">
                <a:solidFill>
                  <a:srgbClr val="002060"/>
                </a:solidFill>
              </a:rPr>
              <a:t> : </a:t>
            </a:r>
            <a:r>
              <a:rPr lang="es-ES_tradnl" sz="4000" b="1" dirty="0" smtClean="0">
                <a:solidFill>
                  <a:srgbClr val="9900CC"/>
                </a:solidFill>
              </a:rPr>
              <a:t>“la 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Vierge</a:t>
            </a:r>
            <a:r>
              <a:rPr lang="es-ES_tradnl" sz="4000" b="1" dirty="0" smtClean="0">
                <a:solidFill>
                  <a:srgbClr val="9900CC"/>
                </a:solidFill>
              </a:rPr>
              <a:t> 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sera</a:t>
            </a:r>
            <a:r>
              <a:rPr lang="es-ES_tradnl" sz="4000" b="1" dirty="0" smtClean="0">
                <a:solidFill>
                  <a:srgbClr val="9900CC"/>
                </a:solidFill>
              </a:rPr>
              <a:t> 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enceinte</a:t>
            </a:r>
            <a:r>
              <a:rPr lang="es-ES_tradnl" sz="4000" b="1" dirty="0" smtClean="0">
                <a:solidFill>
                  <a:srgbClr val="9900CC"/>
                </a:solidFill>
              </a:rPr>
              <a:t> et 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mettra</a:t>
            </a:r>
            <a:r>
              <a:rPr lang="es-ES_tradnl" sz="4000" b="1" dirty="0" smtClean="0">
                <a:solidFill>
                  <a:srgbClr val="9900CC"/>
                </a:solidFill>
              </a:rPr>
              <a:t> 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au</a:t>
            </a:r>
            <a:r>
              <a:rPr lang="es-ES_tradnl" sz="4000" b="1" dirty="0" smtClean="0">
                <a:solidFill>
                  <a:srgbClr val="9900CC"/>
                </a:solidFill>
              </a:rPr>
              <a:t> monde un 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fils</a:t>
            </a:r>
            <a:r>
              <a:rPr lang="es-ES_tradnl" sz="4000" b="1" dirty="0" smtClean="0">
                <a:solidFill>
                  <a:srgbClr val="9900CC"/>
                </a:solidFill>
              </a:rPr>
              <a:t>, 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qu’on</a:t>
            </a:r>
            <a:r>
              <a:rPr lang="es-ES_tradnl" sz="4000" b="1" dirty="0" smtClean="0">
                <a:solidFill>
                  <a:srgbClr val="9900CC"/>
                </a:solidFill>
              </a:rPr>
              <a:t> 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appelera</a:t>
            </a:r>
            <a:r>
              <a:rPr lang="es-ES_tradnl" sz="4000" b="1" dirty="0" smtClean="0">
                <a:solidFill>
                  <a:srgbClr val="9900CC"/>
                </a:solidFill>
              </a:rPr>
              <a:t> EMMANUEL. Ce 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nom</a:t>
            </a:r>
            <a:r>
              <a:rPr lang="es-ES_tradnl" sz="4000" b="1" dirty="0" smtClean="0">
                <a:solidFill>
                  <a:srgbClr val="9900CC"/>
                </a:solidFill>
              </a:rPr>
              <a:t> 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signifie</a:t>
            </a:r>
            <a:r>
              <a:rPr lang="es-ES_tradnl" sz="4000" b="1" dirty="0" smtClean="0">
                <a:solidFill>
                  <a:srgbClr val="9900CC"/>
                </a:solidFill>
              </a:rPr>
              <a:t> : “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Dieu</a:t>
            </a:r>
            <a:r>
              <a:rPr lang="es-ES_tradnl" sz="4000" b="1" dirty="0" smtClean="0">
                <a:solidFill>
                  <a:srgbClr val="9900CC"/>
                </a:solidFill>
              </a:rPr>
              <a:t> 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est</a:t>
            </a:r>
            <a:r>
              <a:rPr lang="es-ES_tradnl" sz="4000" b="1" dirty="0" smtClean="0">
                <a:solidFill>
                  <a:srgbClr val="9900CC"/>
                </a:solidFill>
              </a:rPr>
              <a:t> 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avec</a:t>
            </a:r>
            <a:r>
              <a:rPr lang="es-ES_tradnl" sz="4000" b="1" dirty="0" smtClean="0">
                <a:solidFill>
                  <a:srgbClr val="9900CC"/>
                </a:solidFill>
              </a:rPr>
              <a:t> </a:t>
            </a:r>
            <a:r>
              <a:rPr lang="es-ES_tradnl" sz="4000" b="1" dirty="0" err="1" smtClean="0">
                <a:solidFill>
                  <a:srgbClr val="9900CC"/>
                </a:solidFill>
              </a:rPr>
              <a:t>nous</a:t>
            </a:r>
            <a:r>
              <a:rPr lang="es-ES_tradnl" sz="4000" b="1" dirty="0" smtClean="0">
                <a:solidFill>
                  <a:srgbClr val="9900CC"/>
                </a:solidFill>
              </a:rPr>
              <a:t>”.</a:t>
            </a:r>
            <a:endParaRPr lang="fr-FR" sz="40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968" y="332655"/>
            <a:ext cx="463382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002060"/>
                </a:solidFill>
              </a:rPr>
              <a:t>Dieu</a:t>
            </a:r>
            <a:r>
              <a:rPr lang="es-ES_tradnl" sz="3600" b="1" dirty="0" smtClean="0">
                <a:solidFill>
                  <a:srgbClr val="002060"/>
                </a:solidFill>
              </a:rPr>
              <a:t> </a:t>
            </a:r>
            <a:r>
              <a:rPr lang="es-ES_tradnl" sz="3600" b="1" dirty="0" err="1" smtClean="0">
                <a:solidFill>
                  <a:srgbClr val="002060"/>
                </a:solidFill>
              </a:rPr>
              <a:t>envoya</a:t>
            </a:r>
            <a:r>
              <a:rPr lang="es-ES_tradnl" sz="3600" b="1" dirty="0" smtClean="0">
                <a:solidFill>
                  <a:srgbClr val="002060"/>
                </a:solidFill>
              </a:rPr>
              <a:t> </a:t>
            </a:r>
            <a:r>
              <a:rPr lang="es-ES_tradnl" sz="3600" b="1" dirty="0" err="1" smtClean="0">
                <a:solidFill>
                  <a:srgbClr val="002060"/>
                </a:solidFill>
              </a:rPr>
              <a:t>l’ange</a:t>
            </a:r>
            <a:r>
              <a:rPr lang="es-ES_tradnl" sz="3600" b="1" dirty="0" smtClean="0">
                <a:solidFill>
                  <a:srgbClr val="002060"/>
                </a:solidFill>
              </a:rPr>
              <a:t> Gabriel </a:t>
            </a:r>
            <a:r>
              <a:rPr lang="es-ES_tradnl" sz="3600" b="1" dirty="0" err="1" smtClean="0">
                <a:solidFill>
                  <a:srgbClr val="002060"/>
                </a:solidFill>
              </a:rPr>
              <a:t>dans</a:t>
            </a:r>
            <a:r>
              <a:rPr lang="es-ES_tradnl" sz="3600" b="1" dirty="0" smtClean="0">
                <a:solidFill>
                  <a:srgbClr val="002060"/>
                </a:solidFill>
              </a:rPr>
              <a:t/>
            </a:r>
            <a:br>
              <a:rPr lang="es-ES_tradnl" sz="3600" b="1" dirty="0" smtClean="0">
                <a:solidFill>
                  <a:srgbClr val="002060"/>
                </a:solidFill>
              </a:rPr>
            </a:br>
            <a:r>
              <a:rPr lang="es-ES_tradnl" sz="3600" b="1" dirty="0" smtClean="0">
                <a:solidFill>
                  <a:srgbClr val="002060"/>
                </a:solidFill>
              </a:rPr>
              <a:t>une </a:t>
            </a:r>
            <a:r>
              <a:rPr lang="es-ES_tradnl" sz="3600" b="1" dirty="0">
                <a:solidFill>
                  <a:srgbClr val="002060"/>
                </a:solidFill>
              </a:rPr>
              <a:t>ville de Galilée, appelée Nazareth, </a:t>
            </a:r>
            <a:r>
              <a:rPr lang="es-ES_tradnl" sz="3600" b="1" dirty="0" smtClean="0">
                <a:solidFill>
                  <a:srgbClr val="002060"/>
                </a:solidFill>
              </a:rPr>
              <a:t/>
            </a:r>
            <a:br>
              <a:rPr lang="es-ES_tradnl" sz="3600" b="1" dirty="0" smtClean="0">
                <a:solidFill>
                  <a:srgbClr val="002060"/>
                </a:solidFill>
              </a:rPr>
            </a:br>
            <a:r>
              <a:rPr lang="es-ES_tradnl" sz="3600" b="1" dirty="0" err="1" smtClean="0">
                <a:solidFill>
                  <a:srgbClr val="002060"/>
                </a:solidFill>
              </a:rPr>
              <a:t>chez</a:t>
            </a:r>
            <a:r>
              <a:rPr lang="es-ES_tradnl" sz="3600" b="1" dirty="0" smtClean="0">
                <a:solidFill>
                  <a:srgbClr val="002060"/>
                </a:solidFill>
              </a:rPr>
              <a:t> une </a:t>
            </a:r>
            <a:r>
              <a:rPr lang="es-ES_tradnl" sz="3600" b="1" dirty="0" err="1" smtClean="0">
                <a:solidFill>
                  <a:srgbClr val="002060"/>
                </a:solidFill>
              </a:rPr>
              <a:t>jeune</a:t>
            </a:r>
            <a:r>
              <a:rPr lang="es-ES_tradnl" sz="3600" b="1" dirty="0" smtClean="0">
                <a:solidFill>
                  <a:srgbClr val="002060"/>
                </a:solidFill>
              </a:rPr>
              <a:t> </a:t>
            </a:r>
            <a:r>
              <a:rPr lang="es-ES_tradnl" sz="3600" b="1" dirty="0" err="1" smtClean="0">
                <a:solidFill>
                  <a:srgbClr val="002060"/>
                </a:solidFill>
              </a:rPr>
              <a:t>fille</a:t>
            </a:r>
            <a:r>
              <a:rPr lang="es-ES_tradnl" sz="3600" b="1" dirty="0" smtClean="0">
                <a:solidFill>
                  <a:srgbClr val="002060"/>
                </a:solidFill>
              </a:rPr>
              <a:t> </a:t>
            </a:r>
            <a:r>
              <a:rPr lang="es-ES_tradnl" sz="3600" b="1" dirty="0" err="1" smtClean="0">
                <a:solidFill>
                  <a:srgbClr val="002060"/>
                </a:solidFill>
              </a:rPr>
              <a:t>fiancée</a:t>
            </a:r>
            <a:r>
              <a:rPr lang="es-ES_tradnl" sz="3600" b="1" dirty="0" smtClean="0">
                <a:solidFill>
                  <a:srgbClr val="002060"/>
                </a:solidFill>
              </a:rPr>
              <a:t> à un </a:t>
            </a:r>
            <a:r>
              <a:rPr lang="es-ES_tradnl" sz="3600" b="1" dirty="0" err="1" smtClean="0">
                <a:solidFill>
                  <a:srgbClr val="002060"/>
                </a:solidFill>
              </a:rPr>
              <a:t>homme</a:t>
            </a:r>
            <a:r>
              <a:rPr lang="es-ES_tradnl" sz="3600" b="1" dirty="0" smtClean="0">
                <a:solidFill>
                  <a:srgbClr val="002060"/>
                </a:solidFill>
              </a:rPr>
              <a:t> </a:t>
            </a:r>
            <a:r>
              <a:rPr lang="es-ES_tradnl" sz="3600" b="1" dirty="0" err="1" smtClean="0">
                <a:solidFill>
                  <a:srgbClr val="002060"/>
                </a:solidFill>
              </a:rPr>
              <a:t>appelé</a:t>
            </a:r>
            <a:r>
              <a:rPr lang="es-ES_tradnl" sz="3600" b="1" dirty="0" smtClean="0">
                <a:solidFill>
                  <a:srgbClr val="002060"/>
                </a:solidFill>
              </a:rPr>
              <a:t> Joseph</a:t>
            </a:r>
            <a:r>
              <a:rPr lang="fr-FR" sz="3600" b="1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fr-FR" sz="3600" b="1" dirty="0" smtClean="0">
                <a:solidFill>
                  <a:srgbClr val="002060"/>
                </a:solidFill>
              </a:rPr>
              <a:t>Celui-ci était un descendant du roi David. Le nom de la jeune fille était Marie</a:t>
            </a:r>
            <a:r>
              <a:rPr lang="fr-FR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32174"/>
            <a:ext cx="5307937" cy="68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58" y="436866"/>
            <a:ext cx="5460596" cy="64575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836712"/>
            <a:ext cx="39964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2060"/>
                </a:solidFill>
              </a:rPr>
              <a:t>Quand</a:t>
            </a:r>
            <a:r>
              <a:rPr lang="es-ES_tradnl" sz="4000" b="1" dirty="0" smtClean="0">
                <a:solidFill>
                  <a:srgbClr val="002060"/>
                </a:solidFill>
              </a:rPr>
              <a:t> Joseph se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réveilla</a:t>
            </a:r>
            <a:r>
              <a:rPr lang="es-ES_tradnl" sz="4000" b="1" dirty="0" smtClean="0">
                <a:solidFill>
                  <a:srgbClr val="002060"/>
                </a:solidFill>
              </a:rPr>
              <a:t>,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il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agit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comme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l’ange</a:t>
            </a:r>
            <a:r>
              <a:rPr lang="es-ES_tradnl" sz="4000" b="1" dirty="0" smtClean="0">
                <a:solidFill>
                  <a:srgbClr val="002060"/>
                </a:solidFill>
              </a:rPr>
              <a:t> du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Seigneur</a:t>
            </a:r>
            <a:r>
              <a:rPr lang="es-ES_tradnl" sz="4000" b="1" dirty="0" smtClean="0">
                <a:solidFill>
                  <a:srgbClr val="002060"/>
                </a:solidFill>
              </a:rPr>
              <a:t> le lui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avait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ordonné</a:t>
            </a:r>
            <a:r>
              <a:rPr lang="es-ES_tradnl" sz="4000" b="1" dirty="0" smtClean="0">
                <a:solidFill>
                  <a:srgbClr val="002060"/>
                </a:solidFill>
              </a:rPr>
              <a:t> et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prit</a:t>
            </a:r>
            <a:r>
              <a:rPr lang="es-ES_tradnl" sz="4000" b="1" dirty="0" smtClean="0">
                <a:solidFill>
                  <a:srgbClr val="002060"/>
                </a:solidFill>
              </a:rPr>
              <a:t> Marie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comme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épouse</a:t>
            </a:r>
            <a:r>
              <a:rPr lang="es-ES_tradnl" sz="4000" b="1" dirty="0" smtClean="0">
                <a:solidFill>
                  <a:srgbClr val="002060"/>
                </a:solidFill>
              </a:rPr>
              <a:t>.  </a:t>
            </a:r>
            <a:endParaRPr lang="fr-F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558980" cy="5309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03700" y="188640"/>
            <a:ext cx="806303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2060"/>
                </a:solidFill>
              </a:rPr>
              <a:t>Elle mis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au</a:t>
            </a:r>
            <a:r>
              <a:rPr lang="es-ES_tradnl" sz="4000" b="1" dirty="0" smtClean="0">
                <a:solidFill>
                  <a:srgbClr val="002060"/>
                </a:solidFill>
              </a:rPr>
              <a:t> monde son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fils</a:t>
            </a:r>
            <a:r>
              <a:rPr lang="es-ES_tradnl" sz="4000" b="1" dirty="0" smtClean="0">
                <a:solidFill>
                  <a:srgbClr val="002060"/>
                </a:solidFill>
              </a:rPr>
              <a:t> que Joseph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appela</a:t>
            </a:r>
            <a:r>
              <a:rPr lang="es-ES_tradnl" sz="4000" b="1" dirty="0" smtClean="0">
                <a:solidFill>
                  <a:srgbClr val="002060"/>
                </a:solidFill>
              </a:rPr>
              <a:t> </a:t>
            </a:r>
            <a:r>
              <a:rPr lang="es-ES_tradnl" sz="4000" b="1" dirty="0" err="1" smtClean="0">
                <a:solidFill>
                  <a:srgbClr val="002060"/>
                </a:solidFill>
              </a:rPr>
              <a:t>Jésus</a:t>
            </a:r>
            <a:r>
              <a:rPr lang="es-ES_tradnl" sz="4000" b="1" dirty="0" smtClean="0">
                <a:solidFill>
                  <a:srgbClr val="002060"/>
                </a:solidFill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219" y="3573016"/>
            <a:ext cx="690939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Réalisation</a:t>
            </a:r>
            <a:r>
              <a:rPr lang="en-US" sz="2800" b="1" dirty="0" smtClean="0">
                <a:solidFill>
                  <a:schemeClr val="tx2"/>
                </a:solidFill>
              </a:rPr>
              <a:t> du </a:t>
            </a:r>
            <a:r>
              <a:rPr lang="en-US" sz="2800" b="1" dirty="0" err="1" smtClean="0">
                <a:solidFill>
                  <a:schemeClr val="tx2"/>
                </a:solidFill>
              </a:rPr>
              <a:t>diaporama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Art</a:t>
            </a:r>
            <a:r>
              <a:rPr lang="en-US" sz="2800" b="1" dirty="0" smtClean="0">
                <a:solidFill>
                  <a:schemeClr val="tx2"/>
                </a:solidFill>
              </a:rPr>
              <a:t>: Absalom-Léon </a:t>
            </a:r>
            <a:r>
              <a:rPr lang="en-US" sz="2800" b="1" dirty="0" err="1" smtClean="0">
                <a:solidFill>
                  <a:schemeClr val="tx2"/>
                </a:solidFill>
              </a:rPr>
              <a:t>Sixco</a:t>
            </a:r>
            <a:endParaRPr lang="en-U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© 2014 hermanamargarita.com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8854" y="2060848"/>
            <a:ext cx="456631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Traduction</a:t>
            </a:r>
            <a:r>
              <a:rPr lang="en-US" sz="2400" b="1" dirty="0" smtClean="0">
                <a:solidFill>
                  <a:schemeClr val="tx2"/>
                </a:solidFill>
              </a:rPr>
              <a:t> par </a:t>
            </a:r>
            <a:r>
              <a:rPr lang="en-US" sz="2400" b="1" dirty="0" smtClean="0">
                <a:solidFill>
                  <a:schemeClr val="tx2"/>
                </a:solidFill>
                <a:hlinkClick r:id="rId2"/>
              </a:rPr>
              <a:t>www.KT42.fr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algn="ctr"/>
            <a:endParaRPr lang="en-US" sz="2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selon</a:t>
            </a:r>
            <a:r>
              <a:rPr lang="en-US" sz="2400" b="1" dirty="0" smtClean="0">
                <a:solidFill>
                  <a:schemeClr val="tx2"/>
                </a:solidFill>
              </a:rPr>
              <a:t> le Nouveau testament </a:t>
            </a:r>
          </a:p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traduit</a:t>
            </a:r>
            <a:r>
              <a:rPr lang="en-US" sz="2400" b="1" dirty="0" smtClean="0">
                <a:solidFill>
                  <a:schemeClr val="tx2"/>
                </a:solidFill>
              </a:rPr>
              <a:t> du </a:t>
            </a:r>
            <a:r>
              <a:rPr lang="en-US" sz="2400" b="1" dirty="0" err="1" smtClean="0">
                <a:solidFill>
                  <a:schemeClr val="tx2"/>
                </a:solidFill>
              </a:rPr>
              <a:t>grec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en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français</a:t>
            </a:r>
            <a:r>
              <a:rPr lang="en-US" sz="2400" b="1" dirty="0" smtClean="0">
                <a:solidFill>
                  <a:schemeClr val="tx2"/>
                </a:solidFill>
              </a:rPr>
              <a:t> courant</a:t>
            </a:r>
          </a:p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Éditions</a:t>
            </a:r>
            <a:r>
              <a:rPr lang="en-US" sz="2400" b="1" dirty="0" smtClean="0">
                <a:solidFill>
                  <a:schemeClr val="tx2"/>
                </a:solidFill>
              </a:rPr>
              <a:t> du Signe – </a:t>
            </a:r>
            <a:r>
              <a:rPr lang="en-US" sz="2400" b="1" dirty="0" err="1" smtClean="0">
                <a:solidFill>
                  <a:schemeClr val="tx2"/>
                </a:solidFill>
              </a:rPr>
              <a:t>Bibli’O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2509">
            <a:off x="1345983" y="1910683"/>
            <a:ext cx="7031886" cy="4938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11560" y="306522"/>
            <a:ext cx="6048672" cy="1682318"/>
          </a:xfrm>
          <a:prstGeom prst="wedgeRectCallout">
            <a:avLst>
              <a:gd name="adj1" fmla="val -6957"/>
              <a:gd name="adj2" fmla="val 84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27584" y="306522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Réjouis-toi : le Seigneur t’a accordé une grande faveur, il est avec toi 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95" y="815612"/>
            <a:ext cx="4531077" cy="5926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484784"/>
            <a:ext cx="61926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rgbClr val="002060"/>
                </a:solidFill>
              </a:rPr>
              <a:t>Marie fut </a:t>
            </a:r>
            <a:r>
              <a:rPr lang="es-ES_tradnl" sz="4400" b="1" dirty="0" err="1" smtClean="0">
                <a:solidFill>
                  <a:srgbClr val="002060"/>
                </a:solidFill>
              </a:rPr>
              <a:t>troublée</a:t>
            </a:r>
            <a:r>
              <a:rPr lang="es-ES_tradnl" sz="4400" b="1" dirty="0" smtClean="0">
                <a:solidFill>
                  <a:srgbClr val="002060"/>
                </a:solidFill>
              </a:rPr>
              <a:t> </a:t>
            </a:r>
            <a:r>
              <a:rPr lang="es-ES_tradnl" sz="4400" b="1" dirty="0" smtClean="0">
                <a:solidFill>
                  <a:srgbClr val="002060"/>
                </a:solidFill>
              </a:rPr>
              <a:t>par ces </a:t>
            </a:r>
            <a:r>
              <a:rPr lang="es-ES_tradnl" sz="4400" b="1" dirty="0" err="1">
                <a:solidFill>
                  <a:srgbClr val="002060"/>
                </a:solidFill>
              </a:rPr>
              <a:t>mots</a:t>
            </a:r>
            <a:r>
              <a:rPr lang="es-ES_tradnl" sz="4400" b="1" dirty="0">
                <a:solidFill>
                  <a:srgbClr val="002060"/>
                </a:solidFill>
              </a:rPr>
              <a:t> </a:t>
            </a:r>
            <a:r>
              <a:rPr lang="es-ES_tradnl" sz="4400" b="1" dirty="0" smtClean="0">
                <a:solidFill>
                  <a:srgbClr val="002060"/>
                </a:solidFill>
              </a:rPr>
              <a:t>: elle se </a:t>
            </a:r>
            <a:r>
              <a:rPr lang="es-ES_tradnl" sz="4400" b="1" dirty="0" err="1" smtClean="0">
                <a:solidFill>
                  <a:srgbClr val="002060"/>
                </a:solidFill>
              </a:rPr>
              <a:t>demandait</a:t>
            </a:r>
            <a:r>
              <a:rPr lang="es-ES_tradnl" sz="4400" b="1" dirty="0" smtClean="0">
                <a:solidFill>
                  <a:srgbClr val="002060"/>
                </a:solidFill>
              </a:rPr>
              <a:t> ce que </a:t>
            </a:r>
            <a:r>
              <a:rPr lang="es-ES_tradnl" sz="4400" b="1" dirty="0" err="1" smtClean="0">
                <a:solidFill>
                  <a:srgbClr val="002060"/>
                </a:solidFill>
              </a:rPr>
              <a:t>pouvait</a:t>
            </a:r>
            <a:r>
              <a:rPr lang="es-ES_tradnl" sz="4400" b="1" dirty="0" smtClean="0">
                <a:solidFill>
                  <a:srgbClr val="002060"/>
                </a:solidFill>
              </a:rPr>
              <a:t> </a:t>
            </a:r>
            <a:r>
              <a:rPr lang="es-ES_tradnl" sz="4400" b="1" dirty="0" err="1" smtClean="0">
                <a:solidFill>
                  <a:srgbClr val="002060"/>
                </a:solidFill>
              </a:rPr>
              <a:t>signifier</a:t>
            </a:r>
            <a:r>
              <a:rPr lang="es-ES_tradnl" sz="4400" b="1" dirty="0" smtClean="0">
                <a:solidFill>
                  <a:srgbClr val="002060"/>
                </a:solidFill>
              </a:rPr>
              <a:t> </a:t>
            </a:r>
            <a:r>
              <a:rPr lang="es-ES_tradnl" sz="4400" b="1" dirty="0" err="1" smtClean="0">
                <a:solidFill>
                  <a:srgbClr val="002060"/>
                </a:solidFill>
              </a:rPr>
              <a:t>cette</a:t>
            </a:r>
            <a:endParaRPr lang="es-ES_tradnl" sz="4400" b="1" dirty="0" smtClean="0">
              <a:solidFill>
                <a:srgbClr val="002060"/>
              </a:solidFill>
            </a:endParaRPr>
          </a:p>
          <a:p>
            <a:r>
              <a:rPr lang="es-ES_tradnl" sz="4400" b="1" dirty="0" err="1" smtClean="0">
                <a:solidFill>
                  <a:srgbClr val="002060"/>
                </a:solidFill>
              </a:rPr>
              <a:t>Salutatio</a:t>
            </a:r>
            <a:r>
              <a:rPr lang="es-ES_tradnl" sz="4400" b="1" dirty="0" err="1" smtClean="0">
                <a:solidFill>
                  <a:srgbClr val="002060"/>
                </a:solidFill>
              </a:rPr>
              <a:t>n</a:t>
            </a:r>
            <a:r>
              <a:rPr lang="es-ES_tradnl" sz="4400" b="1" dirty="0" smtClean="0">
                <a:solidFill>
                  <a:srgbClr val="002060"/>
                </a:solidFill>
              </a:rPr>
              <a:t>.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99392"/>
            <a:ext cx="8406802" cy="6875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20072" y="2492896"/>
            <a:ext cx="3672408" cy="2897020"/>
          </a:xfrm>
          <a:prstGeom prst="wedgeRectCallout">
            <a:avLst>
              <a:gd name="adj1" fmla="val -98502"/>
              <a:gd name="adj2" fmla="val -42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328084" y="2664133"/>
            <a:ext cx="3456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N’aie pas peur, Marie, car tu as la faveur de Dieu.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3140968"/>
            <a:ext cx="8280412" cy="286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22473"/>
            <a:ext cx="8406802" cy="6875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936" y="208892"/>
            <a:ext cx="4788532" cy="2644044"/>
          </a:xfrm>
          <a:prstGeom prst="wedgeRectCallout">
            <a:avLst>
              <a:gd name="adj1" fmla="val -108844"/>
              <a:gd name="adj2" fmla="val 25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95936" y="415185"/>
            <a:ext cx="47885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Bientôt tu seras enceinte, puis tu mettras u monde un fils que tu nommeras Jésus.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07914" y="620688"/>
            <a:ext cx="4788532" cy="5904656"/>
          </a:xfrm>
          <a:prstGeom prst="wedgeRectCallout">
            <a:avLst>
              <a:gd name="adj1" fmla="val -76434"/>
              <a:gd name="adj2" fmla="val 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237865" y="734261"/>
            <a:ext cx="4536504" cy="577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Il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>
                <a:solidFill>
                  <a:schemeClr val="bg1"/>
                </a:solidFill>
              </a:rPr>
              <a:t>sera grand</a:t>
            </a:r>
            <a:r>
              <a:rPr lang="es-ES_tradnl" sz="3600" b="1" dirty="0" smtClean="0">
                <a:solidFill>
                  <a:schemeClr val="bg1"/>
                </a:solidFill>
              </a:rPr>
              <a:t>,</a:t>
            </a:r>
            <a:br>
              <a:rPr lang="es-ES_tradnl" sz="3600" b="1" dirty="0" smtClean="0">
                <a:solidFill>
                  <a:schemeClr val="bg1"/>
                </a:solidFill>
              </a:rPr>
            </a:br>
            <a:r>
              <a:rPr lang="es-ES_tradnl" sz="3600" b="1" dirty="0" smtClean="0">
                <a:solidFill>
                  <a:schemeClr val="bg1"/>
                </a:solidFill>
              </a:rPr>
              <a:t>et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on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l’appelera</a:t>
            </a:r>
            <a:r>
              <a:rPr lang="es-ES_tradnl" sz="3600" b="1" dirty="0" smtClean="0">
                <a:solidFill>
                  <a:schemeClr val="bg1"/>
                </a:solidFill>
              </a:rPr>
              <a:t> le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Fils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>
                <a:solidFill>
                  <a:schemeClr val="bg1"/>
                </a:solidFill>
              </a:rPr>
              <a:t>du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Très-Haut</a:t>
            </a:r>
            <a:r>
              <a:rPr lang="es-ES_tradnl" sz="36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s-ES_tradnl" sz="3600" b="1" dirty="0" smtClean="0">
                <a:solidFill>
                  <a:schemeClr val="bg1"/>
                </a:solidFill>
              </a:rPr>
              <a:t>Le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Seigneur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Dieu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fera</a:t>
            </a:r>
            <a:r>
              <a:rPr lang="es-ES_tradnl" sz="3600" b="1" dirty="0" smtClean="0">
                <a:solidFill>
                  <a:schemeClr val="bg1"/>
                </a:solidFill>
              </a:rPr>
              <a:t> de lui un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roi</a:t>
            </a:r>
            <a:r>
              <a:rPr lang="es-ES_tradnl" sz="3600" b="1" dirty="0" smtClean="0">
                <a:solidFill>
                  <a:schemeClr val="bg1"/>
                </a:solidFill>
              </a:rPr>
              <a:t>,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comme</a:t>
            </a:r>
            <a:r>
              <a:rPr lang="es-ES_tradnl" sz="3600" b="1" dirty="0" smtClean="0">
                <a:solidFill>
                  <a:schemeClr val="bg1"/>
                </a:solidFill>
              </a:rPr>
              <a:t> le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fut</a:t>
            </a:r>
            <a:r>
              <a:rPr lang="es-ES_tradnl" sz="3600" b="1" dirty="0" smtClean="0">
                <a:solidFill>
                  <a:schemeClr val="bg1"/>
                </a:solidFill>
              </a:rPr>
              <a:t> David, son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ancêtre</a:t>
            </a:r>
            <a:r>
              <a:rPr lang="es-ES_tradnl" sz="3600" b="1" dirty="0" smtClean="0">
                <a:solidFill>
                  <a:schemeClr val="bg1"/>
                </a:solidFill>
              </a:rPr>
              <a:t>, et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il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règnera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pour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toujours</a:t>
            </a:r>
            <a:r>
              <a:rPr lang="es-ES_tradnl" sz="3600" b="1" dirty="0" smtClean="0">
                <a:solidFill>
                  <a:schemeClr val="bg1"/>
                </a:solidFill>
              </a:rPr>
              <a:t> sur le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peuple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d’Israël</a:t>
            </a:r>
            <a:r>
              <a:rPr lang="es-ES_tradnl" sz="3600" b="1" dirty="0" smtClean="0">
                <a:solidFill>
                  <a:schemeClr val="bg1"/>
                </a:solidFill>
              </a:rPr>
              <a:t>. Son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règne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n’aura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point</a:t>
            </a:r>
            <a:r>
              <a:rPr lang="es-ES_tradnl" sz="3600" b="1" dirty="0" smtClean="0">
                <a:solidFill>
                  <a:schemeClr val="bg1"/>
                </a:solidFill>
              </a:rPr>
              <a:t> de fin.</a:t>
            </a:r>
            <a:endParaRPr lang="es-ES_tradnl" sz="36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23984"/>
            <a:ext cx="5008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14588"/>
            <a:ext cx="3744416" cy="3348208"/>
          </a:xfrm>
          <a:prstGeom prst="wedgeRectCallout">
            <a:avLst>
              <a:gd name="adj1" fmla="val 76137"/>
              <a:gd name="adj2" fmla="val 1799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67544" y="603642"/>
            <a:ext cx="331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chemeClr val="bg1"/>
                </a:solidFill>
              </a:rPr>
              <a:t>Comment</a:t>
            </a:r>
            <a:r>
              <a:rPr lang="es-ES_tradnl" sz="4000" b="1" dirty="0" smtClean="0">
                <a:solidFill>
                  <a:schemeClr val="bg1"/>
                </a:solidFill>
              </a:rPr>
              <a:t> cela </a:t>
            </a:r>
            <a:r>
              <a:rPr lang="es-ES_tradnl" sz="4000" b="1" dirty="0" err="1" smtClean="0">
                <a:solidFill>
                  <a:schemeClr val="bg1"/>
                </a:solidFill>
              </a:rPr>
              <a:t>sera</a:t>
            </a:r>
            <a:r>
              <a:rPr lang="es-ES_tradnl" sz="4000" b="1" dirty="0" smtClean="0">
                <a:solidFill>
                  <a:schemeClr val="bg1"/>
                </a:solidFill>
              </a:rPr>
              <a:t>-t-</a:t>
            </a:r>
            <a:r>
              <a:rPr lang="es-ES_tradnl" sz="4000" b="1" dirty="0" err="1" smtClean="0">
                <a:solidFill>
                  <a:schemeClr val="bg1"/>
                </a:solidFill>
              </a:rPr>
              <a:t>il</a:t>
            </a:r>
            <a:r>
              <a:rPr lang="es-ES_tradnl" sz="4000" b="1" dirty="0" smtClean="0">
                <a:solidFill>
                  <a:schemeClr val="bg1"/>
                </a:solidFill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</a:rPr>
              <a:t>possible</a:t>
            </a:r>
            <a:r>
              <a:rPr lang="es-ES_tradnl" sz="4000" b="1" dirty="0" smtClean="0">
                <a:solidFill>
                  <a:schemeClr val="bg1"/>
                </a:solidFill>
              </a:rPr>
              <a:t>, </a:t>
            </a:r>
            <a:r>
              <a:rPr lang="es-ES_tradnl" sz="4000" b="1" dirty="0" err="1" smtClean="0">
                <a:solidFill>
                  <a:schemeClr val="bg1"/>
                </a:solidFill>
              </a:rPr>
              <a:t>puisque</a:t>
            </a:r>
            <a:r>
              <a:rPr lang="es-ES_tradnl" sz="4000" b="1" dirty="0" smtClean="0">
                <a:solidFill>
                  <a:schemeClr val="bg1"/>
                </a:solidFill>
              </a:rPr>
              <a:t> je </a:t>
            </a:r>
            <a:r>
              <a:rPr lang="es-ES_tradnl" sz="4000" b="1" dirty="0" err="1" smtClean="0">
                <a:solidFill>
                  <a:schemeClr val="bg1"/>
                </a:solidFill>
              </a:rPr>
              <a:t>suis</a:t>
            </a:r>
            <a:r>
              <a:rPr lang="es-ES_tradnl" sz="4000" b="1" dirty="0" smtClean="0">
                <a:solidFill>
                  <a:schemeClr val="bg1"/>
                </a:solidFill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</a:rPr>
              <a:t>vierge</a:t>
            </a:r>
            <a:r>
              <a:rPr lang="es-ES_tradnl" sz="4000" b="1" dirty="0" smtClean="0">
                <a:solidFill>
                  <a:schemeClr val="bg1"/>
                </a:solidFill>
              </a:rPr>
              <a:t> 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0648"/>
            <a:ext cx="6945653" cy="64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" y="1772816"/>
            <a:ext cx="7664374" cy="48909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95536" y="222766"/>
            <a:ext cx="8388932" cy="1910090"/>
          </a:xfrm>
          <a:prstGeom prst="wedgeRectCallout">
            <a:avLst>
              <a:gd name="adj1" fmla="val 1257"/>
              <a:gd name="adj2" fmla="val 80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85575" y="332656"/>
            <a:ext cx="81908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chemeClr val="bg1"/>
                </a:solidFill>
              </a:rPr>
              <a:t>L'Esprit Saint viendra sur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toi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smtClean="0">
                <a:solidFill>
                  <a:schemeClr val="bg1"/>
                </a:solidFill>
              </a:rPr>
              <a:t>et </a:t>
            </a:r>
            <a:r>
              <a:rPr lang="es-ES_tradnl" sz="3600" b="1" dirty="0">
                <a:solidFill>
                  <a:schemeClr val="bg1"/>
                </a:solidFill>
              </a:rPr>
              <a:t>la </a:t>
            </a:r>
            <a:r>
              <a:rPr lang="es-ES_tradnl" sz="3600" b="1" dirty="0" err="1">
                <a:solidFill>
                  <a:schemeClr val="bg1"/>
                </a:solidFill>
              </a:rPr>
              <a:t>puissance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smtClean="0">
                <a:solidFill>
                  <a:schemeClr val="bg1"/>
                </a:solidFill>
              </a:rPr>
              <a:t>du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Dieu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smtClean="0">
                <a:solidFill>
                  <a:schemeClr val="bg1"/>
                </a:solidFill>
              </a:rPr>
              <a:t>Très-Haut te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couvrira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comme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d’une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ombre</a:t>
            </a:r>
            <a:r>
              <a:rPr lang="es-ES_tradnl" sz="3600" b="1" dirty="0" smtClean="0">
                <a:solidFill>
                  <a:schemeClr val="bg1"/>
                </a:solidFill>
              </a:rPr>
              <a:t>.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373</Words>
  <Application>Microsoft Office PowerPoint</Application>
  <PresentationFormat>Affichage à l'écran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Fyrd21</cp:lastModifiedBy>
  <cp:revision>70</cp:revision>
  <dcterms:created xsi:type="dcterms:W3CDTF">2014-10-09T14:34:22Z</dcterms:created>
  <dcterms:modified xsi:type="dcterms:W3CDTF">2015-01-30T01:10:41Z</dcterms:modified>
</cp:coreProperties>
</file>