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691813" cy="7559675"/>
  <p:notesSz cx="6858000" cy="9144000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C5"/>
    <a:srgbClr val="33CCCC"/>
    <a:srgbClr val="DEC8EE"/>
    <a:srgbClr val="ECD1EF"/>
    <a:srgbClr val="FF6600"/>
    <a:srgbClr val="99FF99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5801-96CF-456F-BA46-9EC9740D3C42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FC61-84AF-448B-B34E-4B944998C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2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CE830-F8BB-44EB-80ED-AFBE089F3C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11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87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92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78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41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8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1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05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5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1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3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4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6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3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3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4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4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85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9F2B-21A8-4A73-835B-2F55F8DACC16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F9F8-6097-4A49-9E64-0BAE43C1A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92658"/>
              </p:ext>
            </p:extLst>
          </p:nvPr>
        </p:nvGraphicFramePr>
        <p:xfrm>
          <a:off x="624498" y="1886935"/>
          <a:ext cx="9525341" cy="5417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3885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2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3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4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5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6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7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8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10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11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>
                          <a:latin typeface="Cursive standard" pitchFamily="2" charset="0"/>
                        </a:rPr>
                        <a:t>12</a:t>
                      </a:r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13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14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15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17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18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19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20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21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22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24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26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BelleAllureGS" panose="02000503000000000000" pitchFamily="50" charset="0"/>
                        </a:rPr>
                        <a:t>31</a:t>
                      </a:r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latin typeface="Cursive standar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407486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41605" y="472967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Aout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76116" y="1197278"/>
            <a:ext cx="773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8EA2C2-A3F6-4FFC-A6A2-FFE5F1DC5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5" t="63906" r="57894" b="5902"/>
          <a:stretch/>
        </p:blipFill>
        <p:spPr>
          <a:xfrm>
            <a:off x="8266545" y="255545"/>
            <a:ext cx="1040327" cy="15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96091"/>
              </p:ext>
            </p:extLst>
          </p:nvPr>
        </p:nvGraphicFramePr>
        <p:xfrm>
          <a:off x="624498" y="2029310"/>
          <a:ext cx="9525341" cy="5375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794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940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9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9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9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9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09316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Mai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74591" y="1197278"/>
            <a:ext cx="675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0645" t="16790" r="54651" b="53017"/>
          <a:stretch/>
        </p:blipFill>
        <p:spPr>
          <a:xfrm>
            <a:off x="7877908" y="154784"/>
            <a:ext cx="1596683" cy="18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2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14195"/>
              </p:ext>
            </p:extLst>
          </p:nvPr>
        </p:nvGraphicFramePr>
        <p:xfrm>
          <a:off x="624498" y="2029310"/>
          <a:ext cx="9525341" cy="532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Juin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74591" y="1197278"/>
            <a:ext cx="675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6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0510" t="49992" r="58446" b="20544"/>
          <a:stretch/>
        </p:blipFill>
        <p:spPr>
          <a:xfrm>
            <a:off x="8299938" y="201864"/>
            <a:ext cx="1174653" cy="17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3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02764"/>
              </p:ext>
            </p:extLst>
          </p:nvPr>
        </p:nvGraphicFramePr>
        <p:xfrm>
          <a:off x="624498" y="2029310"/>
          <a:ext cx="9525341" cy="532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Juillet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519121" y="1409066"/>
            <a:ext cx="675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20" t="23329" r="50218" b="50901"/>
          <a:stretch/>
        </p:blipFill>
        <p:spPr>
          <a:xfrm>
            <a:off x="7329268" y="291101"/>
            <a:ext cx="2250829" cy="167561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660371" y="737732"/>
            <a:ext cx="919726" cy="782356"/>
            <a:chOff x="4172801" y="6190096"/>
            <a:chExt cx="814220" cy="593452"/>
          </a:xfrm>
        </p:grpSpPr>
        <p:sp>
          <p:nvSpPr>
            <p:cNvPr id="8" name="Rectangle 7"/>
            <p:cNvSpPr/>
            <p:nvPr/>
          </p:nvSpPr>
          <p:spPr>
            <a:xfrm rot="650389">
              <a:off x="4172801" y="6190096"/>
              <a:ext cx="272184" cy="497882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 rot="650389">
              <a:off x="4444398" y="6237881"/>
              <a:ext cx="272184" cy="49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650389">
              <a:off x="4714837" y="6285666"/>
              <a:ext cx="272184" cy="49788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9867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53038"/>
              </p:ext>
            </p:extLst>
          </p:nvPr>
        </p:nvGraphicFramePr>
        <p:xfrm>
          <a:off x="624498" y="202931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Septembre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76116" y="1197278"/>
            <a:ext cx="773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9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30624" t="16186" r="58584" b="55019"/>
          <a:stretch/>
        </p:blipFill>
        <p:spPr>
          <a:xfrm>
            <a:off x="8314006" y="338104"/>
            <a:ext cx="1062110" cy="15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15874"/>
              </p:ext>
            </p:extLst>
          </p:nvPr>
        </p:nvGraphicFramePr>
        <p:xfrm>
          <a:off x="624498" y="2029310"/>
          <a:ext cx="9525341" cy="532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Octobre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186204" y="1197278"/>
            <a:ext cx="96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10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9598AA-2016-46B4-AECB-35028EC59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98" t="16855" r="57956" b="54127"/>
          <a:stretch/>
        </p:blipFill>
        <p:spPr>
          <a:xfrm>
            <a:off x="8070451" y="209727"/>
            <a:ext cx="1207895" cy="17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Novembre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186204" y="1197278"/>
            <a:ext cx="96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11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84180"/>
              </p:ext>
            </p:extLst>
          </p:nvPr>
        </p:nvGraphicFramePr>
        <p:xfrm>
          <a:off x="624498" y="2029310"/>
          <a:ext cx="9525341" cy="540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228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280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8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28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28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28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28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2744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A80E648-909E-492C-A32C-0E1AB4920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4" t="62838" r="58835" b="8144"/>
          <a:stretch/>
        </p:blipFill>
        <p:spPr>
          <a:xfrm>
            <a:off x="8060789" y="208482"/>
            <a:ext cx="1125416" cy="17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Décembre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186204" y="1197278"/>
            <a:ext cx="96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12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0122" t="63731" r="57077" b="7921"/>
          <a:stretch/>
        </p:blipFill>
        <p:spPr>
          <a:xfrm>
            <a:off x="8032652" y="321618"/>
            <a:ext cx="1287697" cy="160331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85655"/>
              </p:ext>
            </p:extLst>
          </p:nvPr>
        </p:nvGraphicFramePr>
        <p:xfrm>
          <a:off x="624498" y="2029311"/>
          <a:ext cx="9525341" cy="5101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0194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194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19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19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19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19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65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98134"/>
              </p:ext>
            </p:extLst>
          </p:nvPr>
        </p:nvGraphicFramePr>
        <p:xfrm>
          <a:off x="624498" y="2029310"/>
          <a:ext cx="9525341" cy="532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Janvier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74591" y="1197278"/>
            <a:ext cx="675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0320" t="29291" r="57462" b="41863"/>
          <a:stretch/>
        </p:blipFill>
        <p:spPr>
          <a:xfrm>
            <a:off x="8328073" y="295401"/>
            <a:ext cx="1259059" cy="16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8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00699"/>
              </p:ext>
            </p:extLst>
          </p:nvPr>
        </p:nvGraphicFramePr>
        <p:xfrm>
          <a:off x="624498" y="2029310"/>
          <a:ext cx="9525341" cy="5045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914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14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4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149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14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Février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74591" y="1197278"/>
            <a:ext cx="675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0753" t="34291" r="58327" b="37247"/>
          <a:stretch/>
        </p:blipFill>
        <p:spPr>
          <a:xfrm>
            <a:off x="8257735" y="183601"/>
            <a:ext cx="1216856" cy="17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1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31768"/>
              </p:ext>
            </p:extLst>
          </p:nvPr>
        </p:nvGraphicFramePr>
        <p:xfrm>
          <a:off x="624498" y="2029311"/>
          <a:ext cx="9525341" cy="5258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6363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6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6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95859"/>
                  </a:ext>
                </a:extLst>
              </a:tr>
              <a:tr h="87636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6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6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Mars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74591" y="1197278"/>
            <a:ext cx="675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0861" t="42368" r="58543" b="28594"/>
          <a:stretch/>
        </p:blipFill>
        <p:spPr>
          <a:xfrm>
            <a:off x="8342142" y="164954"/>
            <a:ext cx="1132449" cy="17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7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55041"/>
              </p:ext>
            </p:extLst>
          </p:nvPr>
        </p:nvGraphicFramePr>
        <p:xfrm>
          <a:off x="624498" y="2029310"/>
          <a:ext cx="9525341" cy="532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7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26475" y="643280"/>
            <a:ext cx="61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latin typeface="ScrapItUp" panose="02000603000000000000" pitchFamily="2" charset="0"/>
                <a:ea typeface="ScrapItUp" panose="02000603000000000000" pitchFamily="2" charset="0"/>
              </a:rPr>
              <a:t>Avril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74591" y="1197278"/>
            <a:ext cx="675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Cursive standard" pitchFamily="2" charset="0"/>
                <a:ea typeface="ScrapItUp" panose="02000603000000000000" pitchFamily="2" charset="0"/>
              </a:rPr>
              <a:t>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1185" t="41406" r="55840" b="30710"/>
          <a:stretch/>
        </p:blipFill>
        <p:spPr>
          <a:xfrm>
            <a:off x="8018586" y="181488"/>
            <a:ext cx="1456006" cy="17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4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485</Words>
  <Application>Microsoft Office PowerPoint</Application>
  <PresentationFormat>Personnalisé</PresentationFormat>
  <Paragraphs>485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BelleAllureGS</vt:lpstr>
      <vt:lpstr>Calibri</vt:lpstr>
      <vt:lpstr>Calibri Light</vt:lpstr>
      <vt:lpstr>Cursive standard</vt:lpstr>
      <vt:lpstr>ScrapItUp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09 - Septembre</dc:title>
  <dc:creator>Aurélia LECLAIRE</dc:creator>
  <cp:lastModifiedBy>Aurélia Leclaire</cp:lastModifiedBy>
  <cp:revision>85</cp:revision>
  <cp:lastPrinted>2017-07-19T12:27:37Z</cp:lastPrinted>
  <dcterms:created xsi:type="dcterms:W3CDTF">2017-07-19T09:52:10Z</dcterms:created>
  <dcterms:modified xsi:type="dcterms:W3CDTF">2020-04-15T19:48:41Z</dcterms:modified>
</cp:coreProperties>
</file>