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359" r:id="rId5"/>
    <p:sldId id="373" r:id="rId6"/>
    <p:sldId id="374" r:id="rId7"/>
    <p:sldId id="260" r:id="rId8"/>
    <p:sldId id="360" r:id="rId9"/>
    <p:sldId id="378" r:id="rId10"/>
    <p:sldId id="377" r:id="rId11"/>
    <p:sldId id="379" r:id="rId12"/>
    <p:sldId id="375" r:id="rId13"/>
    <p:sldId id="257" r:id="rId14"/>
    <p:sldId id="358" r:id="rId15"/>
    <p:sldId id="384" r:id="rId16"/>
    <p:sldId id="385" r:id="rId17"/>
    <p:sldId id="382" r:id="rId18"/>
    <p:sldId id="387" r:id="rId19"/>
    <p:sldId id="361" r:id="rId20"/>
    <p:sldId id="362" r:id="rId21"/>
    <p:sldId id="391" r:id="rId22"/>
    <p:sldId id="388" r:id="rId23"/>
    <p:sldId id="392" r:id="rId24"/>
    <p:sldId id="393" r:id="rId25"/>
    <p:sldId id="394" r:id="rId26"/>
    <p:sldId id="389" r:id="rId27"/>
    <p:sldId id="395" r:id="rId28"/>
    <p:sldId id="363" r:id="rId29"/>
    <p:sldId id="364" r:id="rId30"/>
    <p:sldId id="409" r:id="rId31"/>
    <p:sldId id="400" r:id="rId32"/>
    <p:sldId id="408" r:id="rId33"/>
    <p:sldId id="401" r:id="rId34"/>
    <p:sldId id="402" r:id="rId35"/>
    <p:sldId id="398" r:id="rId36"/>
    <p:sldId id="406" r:id="rId37"/>
    <p:sldId id="397" r:id="rId38"/>
    <p:sldId id="365" r:id="rId39"/>
    <p:sldId id="366" r:id="rId40"/>
    <p:sldId id="416" r:id="rId41"/>
    <p:sldId id="417" r:id="rId42"/>
    <p:sldId id="431" r:id="rId43"/>
    <p:sldId id="418" r:id="rId44"/>
    <p:sldId id="419" r:id="rId45"/>
    <p:sldId id="432" r:id="rId46"/>
    <p:sldId id="420" r:id="rId47"/>
    <p:sldId id="433" r:id="rId48"/>
    <p:sldId id="422" r:id="rId49"/>
    <p:sldId id="434" r:id="rId50"/>
    <p:sldId id="424" r:id="rId51"/>
    <p:sldId id="425" r:id="rId52"/>
    <p:sldId id="426" r:id="rId53"/>
    <p:sldId id="428" r:id="rId54"/>
    <p:sldId id="429" r:id="rId55"/>
    <p:sldId id="412" r:id="rId56"/>
    <p:sldId id="413" r:id="rId57"/>
    <p:sldId id="447" r:id="rId58"/>
    <p:sldId id="414" r:id="rId59"/>
    <p:sldId id="453" r:id="rId60"/>
    <p:sldId id="454" r:id="rId61"/>
    <p:sldId id="367" r:id="rId62"/>
    <p:sldId id="368" r:id="rId63"/>
    <p:sldId id="475" r:id="rId64"/>
    <p:sldId id="369" r:id="rId65"/>
    <p:sldId id="370" r:id="rId66"/>
    <p:sldId id="435" r:id="rId67"/>
    <p:sldId id="476" r:id="rId68"/>
    <p:sldId id="437" r:id="rId69"/>
    <p:sldId id="436" r:id="rId70"/>
    <p:sldId id="483" r:id="rId71"/>
    <p:sldId id="438" r:id="rId72"/>
    <p:sldId id="477" r:id="rId73"/>
    <p:sldId id="371" r:id="rId74"/>
    <p:sldId id="372" r:id="rId75"/>
    <p:sldId id="441" r:id="rId76"/>
    <p:sldId id="439" r:id="rId77"/>
    <p:sldId id="478" r:id="rId78"/>
    <p:sldId id="443" r:id="rId79"/>
    <p:sldId id="440" r:id="rId80"/>
    <p:sldId id="442" r:id="rId81"/>
    <p:sldId id="484" r:id="rId82"/>
    <p:sldId id="445" r:id="rId83"/>
    <p:sldId id="444" r:id="rId84"/>
    <p:sldId id="446" r:id="rId85"/>
    <p:sldId id="470" r:id="rId86"/>
    <p:sldId id="487" r:id="rId87"/>
    <p:sldId id="482" r:id="rId88"/>
    <p:sldId id="469" r:id="rId89"/>
    <p:sldId id="472" r:id="rId90"/>
    <p:sldId id="488" r:id="rId91"/>
    <p:sldId id="471" r:id="rId92"/>
    <p:sldId id="473" r:id="rId93"/>
    <p:sldId id="338" r:id="rId94"/>
    <p:sldId id="333" r:id="rId95"/>
    <p:sldId id="339" r:id="rId96"/>
    <p:sldId id="340" r:id="rId97"/>
    <p:sldId id="341" r:id="rId98"/>
    <p:sldId id="342" r:id="rId99"/>
    <p:sldId id="343" r:id="rId100"/>
    <p:sldId id="344" r:id="rId101"/>
    <p:sldId id="345" r:id="rId102"/>
    <p:sldId id="346" r:id="rId103"/>
    <p:sldId id="347" r:id="rId104"/>
    <p:sldId id="348" r:id="rId105"/>
    <p:sldId id="349" r:id="rId106"/>
    <p:sldId id="350" r:id="rId107"/>
    <p:sldId id="351" r:id="rId108"/>
    <p:sldId id="352" r:id="rId109"/>
    <p:sldId id="353" r:id="rId110"/>
    <p:sldId id="355" r:id="rId111"/>
    <p:sldId id="356" r:id="rId112"/>
    <p:sldId id="354" r:id="rId113"/>
    <p:sldId id="357" r:id="rId114"/>
    <p:sldId id="474" r:id="rId1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sorterViewPr>
    <p:cViewPr>
      <p:scale>
        <a:sx n="50" d="100"/>
        <a:sy n="50" d="100"/>
      </p:scale>
      <p:origin x="0" y="-1656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969111-6150-48F3-A2EF-F3F8E3B6189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917C12E-A247-496E-8BF0-BCB6F9A8C9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D25C3D2-74EC-43DE-B815-A63F36FBE50D}"/>
              </a:ext>
            </a:extLst>
          </p:cNvPr>
          <p:cNvSpPr>
            <a:spLocks noGrp="1"/>
          </p:cNvSpPr>
          <p:nvPr>
            <p:ph type="dt" sz="half" idx="10"/>
          </p:nvPr>
        </p:nvSpPr>
        <p:spPr/>
        <p:txBody>
          <a:bodyPr/>
          <a:lstStyle/>
          <a:p>
            <a:fld id="{BAEA42F4-0FD9-412C-BAE8-E9F005C1C8B3}" type="datetimeFigureOut">
              <a:rPr lang="fr-FR" smtClean="0"/>
              <a:t>23/10/2020</a:t>
            </a:fld>
            <a:endParaRPr lang="fr-FR"/>
          </a:p>
        </p:txBody>
      </p:sp>
      <p:sp>
        <p:nvSpPr>
          <p:cNvPr id="5" name="Espace réservé du pied de page 4">
            <a:extLst>
              <a:ext uri="{FF2B5EF4-FFF2-40B4-BE49-F238E27FC236}">
                <a16:creationId xmlns:a16="http://schemas.microsoft.com/office/drawing/2014/main" id="{E72952BC-5AC8-44B6-9E82-45E497C2386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015D11C-8FC6-4557-AEAC-38ACF20BC890}"/>
              </a:ext>
            </a:extLst>
          </p:cNvPr>
          <p:cNvSpPr>
            <a:spLocks noGrp="1"/>
          </p:cNvSpPr>
          <p:nvPr>
            <p:ph type="sldNum" sz="quarter" idx="12"/>
          </p:nvPr>
        </p:nvSpPr>
        <p:spPr/>
        <p:txBody>
          <a:bodyPr/>
          <a:lstStyle/>
          <a:p>
            <a:fld id="{C0F049FF-26C5-4808-9A33-3EBC59F2B3B9}" type="slidenum">
              <a:rPr lang="fr-FR" smtClean="0"/>
              <a:t>‹N°›</a:t>
            </a:fld>
            <a:endParaRPr lang="fr-FR"/>
          </a:p>
        </p:txBody>
      </p:sp>
    </p:spTree>
    <p:extLst>
      <p:ext uri="{BB962C8B-B14F-4D97-AF65-F5344CB8AC3E}">
        <p14:creationId xmlns:p14="http://schemas.microsoft.com/office/powerpoint/2010/main" val="3841903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63ED66-916D-4839-9CFF-91ED7DB10F7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1495D5B-BD27-44B1-AAAC-65EDC25BF57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4D43E72-E1BF-4B23-BB2D-73415E9B2E7A}"/>
              </a:ext>
            </a:extLst>
          </p:cNvPr>
          <p:cNvSpPr>
            <a:spLocks noGrp="1"/>
          </p:cNvSpPr>
          <p:nvPr>
            <p:ph type="dt" sz="half" idx="10"/>
          </p:nvPr>
        </p:nvSpPr>
        <p:spPr/>
        <p:txBody>
          <a:bodyPr/>
          <a:lstStyle/>
          <a:p>
            <a:fld id="{BAEA42F4-0FD9-412C-BAE8-E9F005C1C8B3}" type="datetimeFigureOut">
              <a:rPr lang="fr-FR" smtClean="0"/>
              <a:t>23/10/2020</a:t>
            </a:fld>
            <a:endParaRPr lang="fr-FR"/>
          </a:p>
        </p:txBody>
      </p:sp>
      <p:sp>
        <p:nvSpPr>
          <p:cNvPr id="5" name="Espace réservé du pied de page 4">
            <a:extLst>
              <a:ext uri="{FF2B5EF4-FFF2-40B4-BE49-F238E27FC236}">
                <a16:creationId xmlns:a16="http://schemas.microsoft.com/office/drawing/2014/main" id="{D6719DA0-0AD5-41C2-96E4-DE5E613A539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367F8CD-3E85-4F7B-9E7B-424CB5EA2D8F}"/>
              </a:ext>
            </a:extLst>
          </p:cNvPr>
          <p:cNvSpPr>
            <a:spLocks noGrp="1"/>
          </p:cNvSpPr>
          <p:nvPr>
            <p:ph type="sldNum" sz="quarter" idx="12"/>
          </p:nvPr>
        </p:nvSpPr>
        <p:spPr/>
        <p:txBody>
          <a:bodyPr/>
          <a:lstStyle/>
          <a:p>
            <a:fld id="{C0F049FF-26C5-4808-9A33-3EBC59F2B3B9}" type="slidenum">
              <a:rPr lang="fr-FR" smtClean="0"/>
              <a:t>‹N°›</a:t>
            </a:fld>
            <a:endParaRPr lang="fr-FR"/>
          </a:p>
        </p:txBody>
      </p:sp>
    </p:spTree>
    <p:extLst>
      <p:ext uri="{BB962C8B-B14F-4D97-AF65-F5344CB8AC3E}">
        <p14:creationId xmlns:p14="http://schemas.microsoft.com/office/powerpoint/2010/main" val="506743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B436C9B-08DF-4CE4-A899-BC3175F6B0E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8F8EDF6-B4D3-4E3D-9CD6-A970814274F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12A84E8-5B43-4F6D-901E-4D328A7426F6}"/>
              </a:ext>
            </a:extLst>
          </p:cNvPr>
          <p:cNvSpPr>
            <a:spLocks noGrp="1"/>
          </p:cNvSpPr>
          <p:nvPr>
            <p:ph type="dt" sz="half" idx="10"/>
          </p:nvPr>
        </p:nvSpPr>
        <p:spPr/>
        <p:txBody>
          <a:bodyPr/>
          <a:lstStyle/>
          <a:p>
            <a:fld id="{BAEA42F4-0FD9-412C-BAE8-E9F005C1C8B3}" type="datetimeFigureOut">
              <a:rPr lang="fr-FR" smtClean="0"/>
              <a:t>23/10/2020</a:t>
            </a:fld>
            <a:endParaRPr lang="fr-FR"/>
          </a:p>
        </p:txBody>
      </p:sp>
      <p:sp>
        <p:nvSpPr>
          <p:cNvPr id="5" name="Espace réservé du pied de page 4">
            <a:extLst>
              <a:ext uri="{FF2B5EF4-FFF2-40B4-BE49-F238E27FC236}">
                <a16:creationId xmlns:a16="http://schemas.microsoft.com/office/drawing/2014/main" id="{1E811184-A680-449F-B7E5-D88B9532405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FD2A627-657C-4E05-B0D7-3FD8A207464D}"/>
              </a:ext>
            </a:extLst>
          </p:cNvPr>
          <p:cNvSpPr>
            <a:spLocks noGrp="1"/>
          </p:cNvSpPr>
          <p:nvPr>
            <p:ph type="sldNum" sz="quarter" idx="12"/>
          </p:nvPr>
        </p:nvSpPr>
        <p:spPr/>
        <p:txBody>
          <a:bodyPr/>
          <a:lstStyle/>
          <a:p>
            <a:fld id="{C0F049FF-26C5-4808-9A33-3EBC59F2B3B9}" type="slidenum">
              <a:rPr lang="fr-FR" smtClean="0"/>
              <a:t>‹N°›</a:t>
            </a:fld>
            <a:endParaRPr lang="fr-FR"/>
          </a:p>
        </p:txBody>
      </p:sp>
    </p:spTree>
    <p:extLst>
      <p:ext uri="{BB962C8B-B14F-4D97-AF65-F5344CB8AC3E}">
        <p14:creationId xmlns:p14="http://schemas.microsoft.com/office/powerpoint/2010/main" val="940348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0759D6-6D0D-47AF-B453-E520F15FB55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BEEAA77-FB4B-46CE-B87D-9C59E05437B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D6518B5-3A3B-4712-8410-1DD05936ABD5}"/>
              </a:ext>
            </a:extLst>
          </p:cNvPr>
          <p:cNvSpPr>
            <a:spLocks noGrp="1"/>
          </p:cNvSpPr>
          <p:nvPr>
            <p:ph type="dt" sz="half" idx="10"/>
          </p:nvPr>
        </p:nvSpPr>
        <p:spPr/>
        <p:txBody>
          <a:bodyPr/>
          <a:lstStyle/>
          <a:p>
            <a:fld id="{BAEA42F4-0FD9-412C-BAE8-E9F005C1C8B3}" type="datetimeFigureOut">
              <a:rPr lang="fr-FR" smtClean="0"/>
              <a:t>23/10/2020</a:t>
            </a:fld>
            <a:endParaRPr lang="fr-FR"/>
          </a:p>
        </p:txBody>
      </p:sp>
      <p:sp>
        <p:nvSpPr>
          <p:cNvPr id="5" name="Espace réservé du pied de page 4">
            <a:extLst>
              <a:ext uri="{FF2B5EF4-FFF2-40B4-BE49-F238E27FC236}">
                <a16:creationId xmlns:a16="http://schemas.microsoft.com/office/drawing/2014/main" id="{029EE44A-1EB9-4A93-8349-C1372A5ACD6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91E28B2-70F3-43D1-BC22-E151E3A0EDFE}"/>
              </a:ext>
            </a:extLst>
          </p:cNvPr>
          <p:cNvSpPr>
            <a:spLocks noGrp="1"/>
          </p:cNvSpPr>
          <p:nvPr>
            <p:ph type="sldNum" sz="quarter" idx="12"/>
          </p:nvPr>
        </p:nvSpPr>
        <p:spPr/>
        <p:txBody>
          <a:bodyPr/>
          <a:lstStyle/>
          <a:p>
            <a:fld id="{C0F049FF-26C5-4808-9A33-3EBC59F2B3B9}" type="slidenum">
              <a:rPr lang="fr-FR" smtClean="0"/>
              <a:t>‹N°›</a:t>
            </a:fld>
            <a:endParaRPr lang="fr-FR"/>
          </a:p>
        </p:txBody>
      </p:sp>
    </p:spTree>
    <p:extLst>
      <p:ext uri="{BB962C8B-B14F-4D97-AF65-F5344CB8AC3E}">
        <p14:creationId xmlns:p14="http://schemas.microsoft.com/office/powerpoint/2010/main" val="1195313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4398EC-D859-42BB-BAFF-BDB13A6CEBE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6FE589B-AFE5-4322-ABC0-32DC16054B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3EA5856-6019-4C45-A805-CFDAD8739376}"/>
              </a:ext>
            </a:extLst>
          </p:cNvPr>
          <p:cNvSpPr>
            <a:spLocks noGrp="1"/>
          </p:cNvSpPr>
          <p:nvPr>
            <p:ph type="dt" sz="half" idx="10"/>
          </p:nvPr>
        </p:nvSpPr>
        <p:spPr/>
        <p:txBody>
          <a:bodyPr/>
          <a:lstStyle/>
          <a:p>
            <a:fld id="{BAEA42F4-0FD9-412C-BAE8-E9F005C1C8B3}" type="datetimeFigureOut">
              <a:rPr lang="fr-FR" smtClean="0"/>
              <a:t>23/10/2020</a:t>
            </a:fld>
            <a:endParaRPr lang="fr-FR"/>
          </a:p>
        </p:txBody>
      </p:sp>
      <p:sp>
        <p:nvSpPr>
          <p:cNvPr id="5" name="Espace réservé du pied de page 4">
            <a:extLst>
              <a:ext uri="{FF2B5EF4-FFF2-40B4-BE49-F238E27FC236}">
                <a16:creationId xmlns:a16="http://schemas.microsoft.com/office/drawing/2014/main" id="{8AF34B37-425B-4E0C-BEC1-A6081192402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A0EB055-7923-429E-BF28-72AEAD6315A8}"/>
              </a:ext>
            </a:extLst>
          </p:cNvPr>
          <p:cNvSpPr>
            <a:spLocks noGrp="1"/>
          </p:cNvSpPr>
          <p:nvPr>
            <p:ph type="sldNum" sz="quarter" idx="12"/>
          </p:nvPr>
        </p:nvSpPr>
        <p:spPr/>
        <p:txBody>
          <a:bodyPr/>
          <a:lstStyle/>
          <a:p>
            <a:fld id="{C0F049FF-26C5-4808-9A33-3EBC59F2B3B9}" type="slidenum">
              <a:rPr lang="fr-FR" smtClean="0"/>
              <a:t>‹N°›</a:t>
            </a:fld>
            <a:endParaRPr lang="fr-FR"/>
          </a:p>
        </p:txBody>
      </p:sp>
    </p:spTree>
    <p:extLst>
      <p:ext uri="{BB962C8B-B14F-4D97-AF65-F5344CB8AC3E}">
        <p14:creationId xmlns:p14="http://schemas.microsoft.com/office/powerpoint/2010/main" val="404159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8FB70F-1215-4A65-BA5F-518869D2F4B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B516878-783D-4E43-8180-2458ED7FF8C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07A5718-E79B-4595-B47A-EA6DBB33F6D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29F23FA-C6C9-414E-86AD-05D8F39C5298}"/>
              </a:ext>
            </a:extLst>
          </p:cNvPr>
          <p:cNvSpPr>
            <a:spLocks noGrp="1"/>
          </p:cNvSpPr>
          <p:nvPr>
            <p:ph type="dt" sz="half" idx="10"/>
          </p:nvPr>
        </p:nvSpPr>
        <p:spPr/>
        <p:txBody>
          <a:bodyPr/>
          <a:lstStyle/>
          <a:p>
            <a:fld id="{BAEA42F4-0FD9-412C-BAE8-E9F005C1C8B3}" type="datetimeFigureOut">
              <a:rPr lang="fr-FR" smtClean="0"/>
              <a:t>23/10/2020</a:t>
            </a:fld>
            <a:endParaRPr lang="fr-FR"/>
          </a:p>
        </p:txBody>
      </p:sp>
      <p:sp>
        <p:nvSpPr>
          <p:cNvPr id="6" name="Espace réservé du pied de page 5">
            <a:extLst>
              <a:ext uri="{FF2B5EF4-FFF2-40B4-BE49-F238E27FC236}">
                <a16:creationId xmlns:a16="http://schemas.microsoft.com/office/drawing/2014/main" id="{AEEB402E-E164-4E2E-9746-1D588A937DB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4C310EC-72BD-4A9C-882F-401A2ECDC0DE}"/>
              </a:ext>
            </a:extLst>
          </p:cNvPr>
          <p:cNvSpPr>
            <a:spLocks noGrp="1"/>
          </p:cNvSpPr>
          <p:nvPr>
            <p:ph type="sldNum" sz="quarter" idx="12"/>
          </p:nvPr>
        </p:nvSpPr>
        <p:spPr/>
        <p:txBody>
          <a:bodyPr/>
          <a:lstStyle/>
          <a:p>
            <a:fld id="{C0F049FF-26C5-4808-9A33-3EBC59F2B3B9}" type="slidenum">
              <a:rPr lang="fr-FR" smtClean="0"/>
              <a:t>‹N°›</a:t>
            </a:fld>
            <a:endParaRPr lang="fr-FR"/>
          </a:p>
        </p:txBody>
      </p:sp>
    </p:spTree>
    <p:extLst>
      <p:ext uri="{BB962C8B-B14F-4D97-AF65-F5344CB8AC3E}">
        <p14:creationId xmlns:p14="http://schemas.microsoft.com/office/powerpoint/2010/main" val="1135305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578AF7-36C9-4CC4-BD28-3D0F306105D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A9C3CCA-4068-4367-A587-89308268E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BC8AA3A-0370-45CD-9534-9904D9C744A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E1F35D9-A519-40A5-91C5-4E96F83DE1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C1BC2FF-91FA-4CA8-A08D-F3FA411088D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EE566C4-5FF5-4C5A-A29F-D229C2BEB8B5}"/>
              </a:ext>
            </a:extLst>
          </p:cNvPr>
          <p:cNvSpPr>
            <a:spLocks noGrp="1"/>
          </p:cNvSpPr>
          <p:nvPr>
            <p:ph type="dt" sz="half" idx="10"/>
          </p:nvPr>
        </p:nvSpPr>
        <p:spPr/>
        <p:txBody>
          <a:bodyPr/>
          <a:lstStyle/>
          <a:p>
            <a:fld id="{BAEA42F4-0FD9-412C-BAE8-E9F005C1C8B3}" type="datetimeFigureOut">
              <a:rPr lang="fr-FR" smtClean="0"/>
              <a:t>23/10/2020</a:t>
            </a:fld>
            <a:endParaRPr lang="fr-FR"/>
          </a:p>
        </p:txBody>
      </p:sp>
      <p:sp>
        <p:nvSpPr>
          <p:cNvPr id="8" name="Espace réservé du pied de page 7">
            <a:extLst>
              <a:ext uri="{FF2B5EF4-FFF2-40B4-BE49-F238E27FC236}">
                <a16:creationId xmlns:a16="http://schemas.microsoft.com/office/drawing/2014/main" id="{EC9781E7-74D0-4A7C-BBCC-83451CC2BF1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78A0B78-C293-408C-A6CE-CD6EE810AA6A}"/>
              </a:ext>
            </a:extLst>
          </p:cNvPr>
          <p:cNvSpPr>
            <a:spLocks noGrp="1"/>
          </p:cNvSpPr>
          <p:nvPr>
            <p:ph type="sldNum" sz="quarter" idx="12"/>
          </p:nvPr>
        </p:nvSpPr>
        <p:spPr/>
        <p:txBody>
          <a:bodyPr/>
          <a:lstStyle/>
          <a:p>
            <a:fld id="{C0F049FF-26C5-4808-9A33-3EBC59F2B3B9}" type="slidenum">
              <a:rPr lang="fr-FR" smtClean="0"/>
              <a:t>‹N°›</a:t>
            </a:fld>
            <a:endParaRPr lang="fr-FR"/>
          </a:p>
        </p:txBody>
      </p:sp>
    </p:spTree>
    <p:extLst>
      <p:ext uri="{BB962C8B-B14F-4D97-AF65-F5344CB8AC3E}">
        <p14:creationId xmlns:p14="http://schemas.microsoft.com/office/powerpoint/2010/main" val="722295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302C32-9E70-41CE-BE2B-06A64BB7FA6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7BD8BD9-BA15-43D2-B672-9543B1E9FF4F}"/>
              </a:ext>
            </a:extLst>
          </p:cNvPr>
          <p:cNvSpPr>
            <a:spLocks noGrp="1"/>
          </p:cNvSpPr>
          <p:nvPr>
            <p:ph type="dt" sz="half" idx="10"/>
          </p:nvPr>
        </p:nvSpPr>
        <p:spPr/>
        <p:txBody>
          <a:bodyPr/>
          <a:lstStyle/>
          <a:p>
            <a:fld id="{BAEA42F4-0FD9-412C-BAE8-E9F005C1C8B3}" type="datetimeFigureOut">
              <a:rPr lang="fr-FR" smtClean="0"/>
              <a:t>23/10/2020</a:t>
            </a:fld>
            <a:endParaRPr lang="fr-FR"/>
          </a:p>
        </p:txBody>
      </p:sp>
      <p:sp>
        <p:nvSpPr>
          <p:cNvPr id="4" name="Espace réservé du pied de page 3">
            <a:extLst>
              <a:ext uri="{FF2B5EF4-FFF2-40B4-BE49-F238E27FC236}">
                <a16:creationId xmlns:a16="http://schemas.microsoft.com/office/drawing/2014/main" id="{D0D38EC0-CEF6-4EEA-8400-1915780401F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0CD7D6D-0593-4E74-BE52-7A0A2D7CB0D2}"/>
              </a:ext>
            </a:extLst>
          </p:cNvPr>
          <p:cNvSpPr>
            <a:spLocks noGrp="1"/>
          </p:cNvSpPr>
          <p:nvPr>
            <p:ph type="sldNum" sz="quarter" idx="12"/>
          </p:nvPr>
        </p:nvSpPr>
        <p:spPr/>
        <p:txBody>
          <a:bodyPr/>
          <a:lstStyle/>
          <a:p>
            <a:fld id="{C0F049FF-26C5-4808-9A33-3EBC59F2B3B9}" type="slidenum">
              <a:rPr lang="fr-FR" smtClean="0"/>
              <a:t>‹N°›</a:t>
            </a:fld>
            <a:endParaRPr lang="fr-FR"/>
          </a:p>
        </p:txBody>
      </p:sp>
    </p:spTree>
    <p:extLst>
      <p:ext uri="{BB962C8B-B14F-4D97-AF65-F5344CB8AC3E}">
        <p14:creationId xmlns:p14="http://schemas.microsoft.com/office/powerpoint/2010/main" val="3468962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A3D222F-30B6-484B-B0D2-3D276A8A2B0B}"/>
              </a:ext>
            </a:extLst>
          </p:cNvPr>
          <p:cNvSpPr>
            <a:spLocks noGrp="1"/>
          </p:cNvSpPr>
          <p:nvPr>
            <p:ph type="dt" sz="half" idx="10"/>
          </p:nvPr>
        </p:nvSpPr>
        <p:spPr/>
        <p:txBody>
          <a:bodyPr/>
          <a:lstStyle/>
          <a:p>
            <a:fld id="{BAEA42F4-0FD9-412C-BAE8-E9F005C1C8B3}" type="datetimeFigureOut">
              <a:rPr lang="fr-FR" smtClean="0"/>
              <a:t>23/10/2020</a:t>
            </a:fld>
            <a:endParaRPr lang="fr-FR"/>
          </a:p>
        </p:txBody>
      </p:sp>
      <p:sp>
        <p:nvSpPr>
          <p:cNvPr id="3" name="Espace réservé du pied de page 2">
            <a:extLst>
              <a:ext uri="{FF2B5EF4-FFF2-40B4-BE49-F238E27FC236}">
                <a16:creationId xmlns:a16="http://schemas.microsoft.com/office/drawing/2014/main" id="{D9F43CDF-3AE7-4493-8AC0-AC7D52EEF31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61EA20C-2057-4542-A661-D250D1FCBDB7}"/>
              </a:ext>
            </a:extLst>
          </p:cNvPr>
          <p:cNvSpPr>
            <a:spLocks noGrp="1"/>
          </p:cNvSpPr>
          <p:nvPr>
            <p:ph type="sldNum" sz="quarter" idx="12"/>
          </p:nvPr>
        </p:nvSpPr>
        <p:spPr/>
        <p:txBody>
          <a:bodyPr/>
          <a:lstStyle/>
          <a:p>
            <a:fld id="{C0F049FF-26C5-4808-9A33-3EBC59F2B3B9}" type="slidenum">
              <a:rPr lang="fr-FR" smtClean="0"/>
              <a:t>‹N°›</a:t>
            </a:fld>
            <a:endParaRPr lang="fr-FR"/>
          </a:p>
        </p:txBody>
      </p:sp>
    </p:spTree>
    <p:extLst>
      <p:ext uri="{BB962C8B-B14F-4D97-AF65-F5344CB8AC3E}">
        <p14:creationId xmlns:p14="http://schemas.microsoft.com/office/powerpoint/2010/main" val="1444199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14849E-026E-43A6-87A2-C2B73561399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6C16351-254C-4A82-B986-398961F311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F000A8C-9D96-4288-9E34-DAD9DE0B3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E5CBBED-9125-4101-95E6-4741196C8616}"/>
              </a:ext>
            </a:extLst>
          </p:cNvPr>
          <p:cNvSpPr>
            <a:spLocks noGrp="1"/>
          </p:cNvSpPr>
          <p:nvPr>
            <p:ph type="dt" sz="half" idx="10"/>
          </p:nvPr>
        </p:nvSpPr>
        <p:spPr/>
        <p:txBody>
          <a:bodyPr/>
          <a:lstStyle/>
          <a:p>
            <a:fld id="{BAEA42F4-0FD9-412C-BAE8-E9F005C1C8B3}" type="datetimeFigureOut">
              <a:rPr lang="fr-FR" smtClean="0"/>
              <a:t>23/10/2020</a:t>
            </a:fld>
            <a:endParaRPr lang="fr-FR"/>
          </a:p>
        </p:txBody>
      </p:sp>
      <p:sp>
        <p:nvSpPr>
          <p:cNvPr id="6" name="Espace réservé du pied de page 5">
            <a:extLst>
              <a:ext uri="{FF2B5EF4-FFF2-40B4-BE49-F238E27FC236}">
                <a16:creationId xmlns:a16="http://schemas.microsoft.com/office/drawing/2014/main" id="{96DE250F-9D29-4F7A-ABCF-B3FD1046126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2B382C1-0921-4804-9404-1F9BA323B0D2}"/>
              </a:ext>
            </a:extLst>
          </p:cNvPr>
          <p:cNvSpPr>
            <a:spLocks noGrp="1"/>
          </p:cNvSpPr>
          <p:nvPr>
            <p:ph type="sldNum" sz="quarter" idx="12"/>
          </p:nvPr>
        </p:nvSpPr>
        <p:spPr/>
        <p:txBody>
          <a:bodyPr/>
          <a:lstStyle/>
          <a:p>
            <a:fld id="{C0F049FF-26C5-4808-9A33-3EBC59F2B3B9}" type="slidenum">
              <a:rPr lang="fr-FR" smtClean="0"/>
              <a:t>‹N°›</a:t>
            </a:fld>
            <a:endParaRPr lang="fr-FR"/>
          </a:p>
        </p:txBody>
      </p:sp>
    </p:spTree>
    <p:extLst>
      <p:ext uri="{BB962C8B-B14F-4D97-AF65-F5344CB8AC3E}">
        <p14:creationId xmlns:p14="http://schemas.microsoft.com/office/powerpoint/2010/main" val="673129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F8705B-4377-4AA6-B66B-3B37622AEE4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DA20989-7BCB-4FF7-9922-9AE9A5046B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CB030E9-481F-472E-BBAC-E02CAAC295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29AACD7-98EA-43D1-8A80-0589DBA68C48}"/>
              </a:ext>
            </a:extLst>
          </p:cNvPr>
          <p:cNvSpPr>
            <a:spLocks noGrp="1"/>
          </p:cNvSpPr>
          <p:nvPr>
            <p:ph type="dt" sz="half" idx="10"/>
          </p:nvPr>
        </p:nvSpPr>
        <p:spPr/>
        <p:txBody>
          <a:bodyPr/>
          <a:lstStyle/>
          <a:p>
            <a:fld id="{BAEA42F4-0FD9-412C-BAE8-E9F005C1C8B3}" type="datetimeFigureOut">
              <a:rPr lang="fr-FR" smtClean="0"/>
              <a:t>23/10/2020</a:t>
            </a:fld>
            <a:endParaRPr lang="fr-FR"/>
          </a:p>
        </p:txBody>
      </p:sp>
      <p:sp>
        <p:nvSpPr>
          <p:cNvPr id="6" name="Espace réservé du pied de page 5">
            <a:extLst>
              <a:ext uri="{FF2B5EF4-FFF2-40B4-BE49-F238E27FC236}">
                <a16:creationId xmlns:a16="http://schemas.microsoft.com/office/drawing/2014/main" id="{0BAE3C2F-1209-4C30-9D86-0A33D9F41D5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3B5AD97-3CD0-42F5-9B21-5C41AABE5BB1}"/>
              </a:ext>
            </a:extLst>
          </p:cNvPr>
          <p:cNvSpPr>
            <a:spLocks noGrp="1"/>
          </p:cNvSpPr>
          <p:nvPr>
            <p:ph type="sldNum" sz="quarter" idx="12"/>
          </p:nvPr>
        </p:nvSpPr>
        <p:spPr/>
        <p:txBody>
          <a:bodyPr/>
          <a:lstStyle/>
          <a:p>
            <a:fld id="{C0F049FF-26C5-4808-9A33-3EBC59F2B3B9}" type="slidenum">
              <a:rPr lang="fr-FR" smtClean="0"/>
              <a:t>‹N°›</a:t>
            </a:fld>
            <a:endParaRPr lang="fr-FR"/>
          </a:p>
        </p:txBody>
      </p:sp>
    </p:spTree>
    <p:extLst>
      <p:ext uri="{BB962C8B-B14F-4D97-AF65-F5344CB8AC3E}">
        <p14:creationId xmlns:p14="http://schemas.microsoft.com/office/powerpoint/2010/main" val="3419394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24760A5-AFF4-4976-A04C-FD79796330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E2F5FC6-2EAA-4F70-9B5B-2489559E9D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C59ECDA-0B41-4F8B-9492-A7544E78D9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EA42F4-0FD9-412C-BAE8-E9F005C1C8B3}" type="datetimeFigureOut">
              <a:rPr lang="fr-FR" smtClean="0"/>
              <a:t>23/10/2020</a:t>
            </a:fld>
            <a:endParaRPr lang="fr-FR"/>
          </a:p>
        </p:txBody>
      </p:sp>
      <p:sp>
        <p:nvSpPr>
          <p:cNvPr id="5" name="Espace réservé du pied de page 4">
            <a:extLst>
              <a:ext uri="{FF2B5EF4-FFF2-40B4-BE49-F238E27FC236}">
                <a16:creationId xmlns:a16="http://schemas.microsoft.com/office/drawing/2014/main" id="{323EF263-FFB6-4361-BA67-D8811B419C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AAB157F-C22F-4305-BBC7-4AFBBD23F6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F049FF-26C5-4808-9A33-3EBC59F2B3B9}" type="slidenum">
              <a:rPr lang="fr-FR" smtClean="0"/>
              <a:t>‹N°›</a:t>
            </a:fld>
            <a:endParaRPr lang="fr-FR"/>
          </a:p>
        </p:txBody>
      </p:sp>
    </p:spTree>
    <p:extLst>
      <p:ext uri="{BB962C8B-B14F-4D97-AF65-F5344CB8AC3E}">
        <p14:creationId xmlns:p14="http://schemas.microsoft.com/office/powerpoint/2010/main" val="2850252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4.png"/><Relationship Id="rId5" Type="http://schemas.openxmlformats.org/officeDocument/2006/relationships/image" Target="../media/image8.png"/><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172691" y="2343789"/>
            <a:ext cx="6096000" cy="1200329"/>
          </a:xfrm>
          <a:prstGeom prst="rect">
            <a:avLst/>
          </a:prstGeom>
          <a:noFill/>
        </p:spPr>
        <p:txBody>
          <a:bodyPr wrap="square">
            <a:spAutoFit/>
          </a:bodyPr>
          <a:lstStyle/>
          <a:p>
            <a:r>
              <a:rPr lang="fr-FR" sz="7200" b="1" kern="1400" dirty="0">
                <a:ln>
                  <a:noFill/>
                </a:ln>
                <a:solidFill>
                  <a:schemeClr val="accent1">
                    <a:lumMod val="50000"/>
                  </a:schemeClr>
                </a:solidFill>
                <a:effectLst/>
                <a:latin typeface="AlwynNewRounded-Bold"/>
              </a:rPr>
              <a:t>La table de 5 </a:t>
            </a:r>
            <a:endParaRPr lang="fr-FR" sz="7200" dirty="0">
              <a:solidFill>
                <a:schemeClr val="accent1">
                  <a:lumMod val="50000"/>
                </a:schemeClr>
              </a:solidFill>
            </a:endParaRPr>
          </a:p>
        </p:txBody>
      </p:sp>
      <p:graphicFrame>
        <p:nvGraphicFramePr>
          <p:cNvPr id="14" name="Tableau 14">
            <a:extLst>
              <a:ext uri="{FF2B5EF4-FFF2-40B4-BE49-F238E27FC236}">
                <a16:creationId xmlns:a16="http://schemas.microsoft.com/office/drawing/2014/main" id="{6CF5E37A-1DAC-4186-8812-E09D5EBA7F51}"/>
              </a:ext>
            </a:extLst>
          </p:cNvPr>
          <p:cNvGraphicFramePr>
            <a:graphicFrameLocks noGrp="1"/>
          </p:cNvGraphicFramePr>
          <p:nvPr>
            <p:extLst>
              <p:ext uri="{D42A27DB-BD31-4B8C-83A1-F6EECF244321}">
                <p14:modId xmlns:p14="http://schemas.microsoft.com/office/powerpoint/2010/main" val="2386308525"/>
              </p:ext>
            </p:extLst>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027" name="Picture 3">
            <a:extLst>
              <a:ext uri="{FF2B5EF4-FFF2-40B4-BE49-F238E27FC236}">
                <a16:creationId xmlns:a16="http://schemas.microsoft.com/office/drawing/2014/main" id="{AFE875FB-0D56-451E-A533-8ADE7B75778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8423565" y="1357746"/>
            <a:ext cx="3532908" cy="4856168"/>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ZoneTexte 1">
            <a:extLst>
              <a:ext uri="{FF2B5EF4-FFF2-40B4-BE49-F238E27FC236}">
                <a16:creationId xmlns:a16="http://schemas.microsoft.com/office/drawing/2014/main" id="{AD4D329A-415A-49D0-9A5D-E78D64AD165D}"/>
              </a:ext>
            </a:extLst>
          </p:cNvPr>
          <p:cNvSpPr txBox="1"/>
          <p:nvPr/>
        </p:nvSpPr>
        <p:spPr>
          <a:xfrm>
            <a:off x="124691" y="5355117"/>
            <a:ext cx="8548255" cy="1384995"/>
          </a:xfrm>
          <a:prstGeom prst="rect">
            <a:avLst/>
          </a:prstGeom>
          <a:noFill/>
        </p:spPr>
        <p:txBody>
          <a:bodyPr wrap="square" rtlCol="0">
            <a:spAutoFit/>
          </a:bodyPr>
          <a:lstStyle/>
          <a:p>
            <a:r>
              <a:rPr lang="fr-FR" sz="1400" dirty="0"/>
              <a:t>Séance 1 et début séance 2.</a:t>
            </a:r>
          </a:p>
          <a:p>
            <a:r>
              <a:rPr lang="fr-FR" sz="1400" dirty="0"/>
              <a:t>Faire découvrir aux élèves que la table de 5, c’est les nombres sur les doigts jusqu’à 5 + 5. </a:t>
            </a:r>
          </a:p>
          <a:p>
            <a:r>
              <a:rPr lang="fr-FR" sz="1400" dirty="0"/>
              <a:t>Au-delà de 5+5, l’élève doit au début mettre le grand nombre sur ses doigts et imaginer qu’il superpose encore sur main sur la main qui fait 5. Ensuite tout se fait dans la tête en imaginant les doigts pour les élèves les plus à l’aise. Pour les élèves les plus fragiles, les doigts peuvent être utiliser tout au long de l’année en gageant que leur utilisation soit de + en + efficace. </a:t>
            </a:r>
          </a:p>
        </p:txBody>
      </p:sp>
      <p:pic>
        <p:nvPicPr>
          <p:cNvPr id="1026" name="Picture 2" descr="Cycle 1 – Jeux mathématiques – Les cartes nombres ! – Le blog de ...">
            <a:extLst>
              <a:ext uri="{FF2B5EF4-FFF2-40B4-BE49-F238E27FC236}">
                <a16:creationId xmlns:a16="http://schemas.microsoft.com/office/drawing/2014/main" id="{537EB275-BDFB-467E-96E0-B274229312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145" y="4094353"/>
            <a:ext cx="2171268" cy="11916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ycle 1 – Jeux mathématiques – Les cartes nombres ! – Le blog de ...">
            <a:extLst>
              <a:ext uri="{FF2B5EF4-FFF2-40B4-BE49-F238E27FC236}">
                <a16:creationId xmlns:a16="http://schemas.microsoft.com/office/drawing/2014/main" id="{D6531BBA-52E3-4CA7-8239-5E8853C358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2074"/>
          <a:stretch/>
        </p:blipFill>
        <p:spPr bwMode="auto">
          <a:xfrm>
            <a:off x="4484331" y="4087550"/>
            <a:ext cx="1257734" cy="1191673"/>
          </a:xfrm>
          <a:prstGeom prst="rect">
            <a:avLst/>
          </a:prstGeom>
          <a:noFill/>
          <a:extLst>
            <a:ext uri="{909E8E84-426E-40DD-AFC4-6F175D3DCCD1}">
              <a14:hiddenFill xmlns:a14="http://schemas.microsoft.com/office/drawing/2010/main">
                <a:solidFill>
                  <a:srgbClr val="FFFFFF"/>
                </a:solidFill>
              </a14:hiddenFill>
            </a:ext>
          </a:extLst>
        </p:spPr>
      </p:pic>
      <p:sp>
        <p:nvSpPr>
          <p:cNvPr id="3" name="Ellipse 2">
            <a:extLst>
              <a:ext uri="{FF2B5EF4-FFF2-40B4-BE49-F238E27FC236}">
                <a16:creationId xmlns:a16="http://schemas.microsoft.com/office/drawing/2014/main" id="{2BD1E634-8433-448F-BFDF-AE31845BEC58}"/>
              </a:ext>
            </a:extLst>
          </p:cNvPr>
          <p:cNvSpPr/>
          <p:nvPr/>
        </p:nvSpPr>
        <p:spPr>
          <a:xfrm>
            <a:off x="4484331" y="3853781"/>
            <a:ext cx="1306869" cy="17296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79CDBAE4-DF18-40C1-9C2E-895A0C25D1BC}"/>
              </a:ext>
            </a:extLst>
          </p:cNvPr>
          <p:cNvSpPr txBox="1"/>
          <p:nvPr/>
        </p:nvSpPr>
        <p:spPr>
          <a:xfrm>
            <a:off x="3757612" y="4158551"/>
            <a:ext cx="775854" cy="646331"/>
          </a:xfrm>
          <a:prstGeom prst="rect">
            <a:avLst/>
          </a:prstGeom>
          <a:noFill/>
        </p:spPr>
        <p:txBody>
          <a:bodyPr wrap="square" rtlCol="0">
            <a:spAutoFit/>
          </a:bodyPr>
          <a:lstStyle/>
          <a:p>
            <a:r>
              <a:rPr lang="fr-FR" sz="3600" dirty="0">
                <a:solidFill>
                  <a:srgbClr val="0070C0"/>
                </a:solidFill>
              </a:rPr>
              <a:t>10</a:t>
            </a:r>
          </a:p>
        </p:txBody>
      </p:sp>
      <p:cxnSp>
        <p:nvCxnSpPr>
          <p:cNvPr id="6" name="Connecteur droit 5">
            <a:extLst>
              <a:ext uri="{FF2B5EF4-FFF2-40B4-BE49-F238E27FC236}">
                <a16:creationId xmlns:a16="http://schemas.microsoft.com/office/drawing/2014/main" id="{9C455F21-E21F-40DF-84AF-19E235B6D5C8}"/>
              </a:ext>
            </a:extLst>
          </p:cNvPr>
          <p:cNvCxnSpPr/>
          <p:nvPr/>
        </p:nvCxnSpPr>
        <p:spPr>
          <a:xfrm>
            <a:off x="4398818" y="4530161"/>
            <a:ext cx="159327" cy="256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C77D5D19-B883-426F-A2E9-EA609EE33A0C}"/>
              </a:ext>
            </a:extLst>
          </p:cNvPr>
          <p:cNvSpPr txBox="1"/>
          <p:nvPr/>
        </p:nvSpPr>
        <p:spPr>
          <a:xfrm>
            <a:off x="6800635" y="3985987"/>
            <a:ext cx="775854" cy="646331"/>
          </a:xfrm>
          <a:prstGeom prst="rect">
            <a:avLst/>
          </a:prstGeom>
          <a:noFill/>
        </p:spPr>
        <p:txBody>
          <a:bodyPr wrap="square" rtlCol="0">
            <a:spAutoFit/>
          </a:bodyPr>
          <a:lstStyle/>
          <a:p>
            <a:r>
              <a:rPr lang="fr-FR" sz="3600" dirty="0">
                <a:solidFill>
                  <a:srgbClr val="0070C0"/>
                </a:solidFill>
              </a:rPr>
              <a:t>3</a:t>
            </a:r>
          </a:p>
        </p:txBody>
      </p:sp>
      <p:cxnSp>
        <p:nvCxnSpPr>
          <p:cNvPr id="16" name="Connecteur droit 15">
            <a:extLst>
              <a:ext uri="{FF2B5EF4-FFF2-40B4-BE49-F238E27FC236}">
                <a16:creationId xmlns:a16="http://schemas.microsoft.com/office/drawing/2014/main" id="{3405690D-625F-4CA5-932C-EDAD3879B2FF}"/>
              </a:ext>
            </a:extLst>
          </p:cNvPr>
          <p:cNvCxnSpPr>
            <a:cxnSpLocks/>
          </p:cNvCxnSpPr>
          <p:nvPr/>
        </p:nvCxnSpPr>
        <p:spPr>
          <a:xfrm flipV="1">
            <a:off x="6663603" y="4343385"/>
            <a:ext cx="225137" cy="6128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80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arn(inVertical)">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heel(1)">
                                      <p:cBhvr>
                                        <p:cTn id="29" dur="20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par>
                                <p:cTn id="43" presetID="22" presetClass="entr" presetSubtype="8"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+ 1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6</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10834" y="268827"/>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1219830A-F121-4B6D-828D-BAA9B887C7AF}"/>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AB1F29EC-A34A-437E-936E-930E3045CD0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234894" y="2800219"/>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2">
            <a:extLst>
              <a:ext uri="{FF2B5EF4-FFF2-40B4-BE49-F238E27FC236}">
                <a16:creationId xmlns:a16="http://schemas.microsoft.com/office/drawing/2014/main" id="{EC96AD7B-51EF-4293-8CE9-210A4B92D4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333140" y="1393884"/>
            <a:ext cx="888420" cy="11338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21335B0C-1DFE-405C-A45F-D4B74E34CD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7083" y="1369594"/>
            <a:ext cx="1137512" cy="11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53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9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14</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3283527"/>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3550DC25-6816-464F-9317-55C92EE3D433}"/>
              </a:ext>
            </a:extLst>
          </p:cNvPr>
          <p:cNvGraphicFramePr>
            <a:graphicFrameLocks noGrp="1"/>
          </p:cNvGraphicFramePr>
          <p:nvPr>
            <p:extLst>
              <p:ext uri="{D42A27DB-BD31-4B8C-83A1-F6EECF244321}">
                <p14:modId xmlns:p14="http://schemas.microsoft.com/office/powerpoint/2010/main" val="3705602140"/>
              </p:ext>
            </p:extLst>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64A83A5D-2AB9-4FC4-B3F1-C937DBE5034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834856"/>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15616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6</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10834" y="268827"/>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146637DD-3606-4127-8EEA-FF5100BDC05D}"/>
              </a:ext>
            </a:extLst>
          </p:cNvPr>
          <p:cNvSpPr txBox="1"/>
          <p:nvPr/>
        </p:nvSpPr>
        <p:spPr>
          <a:xfrm>
            <a:off x="3351067" y="2600098"/>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a:t>
            </a:r>
            <a:endParaRPr lang="fr-FR" sz="11500" dirty="0">
              <a:solidFill>
                <a:schemeClr val="accent1">
                  <a:lumMod val="50000"/>
                </a:schemeClr>
              </a:solidFill>
            </a:endParaRPr>
          </a:p>
        </p:txBody>
      </p:sp>
      <p:graphicFrame>
        <p:nvGraphicFramePr>
          <p:cNvPr id="11" name="Tableau 14">
            <a:extLst>
              <a:ext uri="{FF2B5EF4-FFF2-40B4-BE49-F238E27FC236}">
                <a16:creationId xmlns:a16="http://schemas.microsoft.com/office/drawing/2014/main" id="{E8AF3431-9169-4A98-B7F1-C3B484166945}"/>
              </a:ext>
            </a:extLst>
          </p:cNvPr>
          <p:cNvGraphicFramePr>
            <a:graphicFrameLocks noGrp="1"/>
          </p:cNvGraphicFramePr>
          <p:nvPr>
            <p:extLst>
              <p:ext uri="{D42A27DB-BD31-4B8C-83A1-F6EECF244321}">
                <p14:modId xmlns:p14="http://schemas.microsoft.com/office/powerpoint/2010/main" val="3705602140"/>
              </p:ext>
            </p:extLst>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2" name="Picture 3">
            <a:extLst>
              <a:ext uri="{FF2B5EF4-FFF2-40B4-BE49-F238E27FC236}">
                <a16:creationId xmlns:a16="http://schemas.microsoft.com/office/drawing/2014/main" id="{7CBFC851-70AF-491D-BAB5-5FE45FBB88A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89285" y="2834856"/>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36163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0"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4747246" y="2634735"/>
            <a:ext cx="3510067"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+ 7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12</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2452251"/>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A0CF1A46-D100-4870-B002-D18C61345A89}"/>
              </a:ext>
            </a:extLst>
          </p:cNvPr>
          <p:cNvGraphicFramePr>
            <a:graphicFrameLocks noGrp="1"/>
          </p:cNvGraphicFramePr>
          <p:nvPr>
            <p:extLst>
              <p:ext uri="{D42A27DB-BD31-4B8C-83A1-F6EECF244321}">
                <p14:modId xmlns:p14="http://schemas.microsoft.com/office/powerpoint/2010/main" val="3705602140"/>
              </p:ext>
            </p:extLst>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217A81FC-0508-48E5-B41E-2087E791120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576136" y="2800219"/>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31421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4747246" y="2634735"/>
            <a:ext cx="3510067"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13</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2854036"/>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64B6CA00-1A5C-436D-AF8F-093DADFB841A}"/>
              </a:ext>
            </a:extLst>
          </p:cNvPr>
          <p:cNvSpPr txBox="1"/>
          <p:nvPr/>
        </p:nvSpPr>
        <p:spPr>
          <a:xfrm>
            <a:off x="5635338" y="2600098"/>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8</a:t>
            </a:r>
            <a:endParaRPr lang="fr-FR" sz="11500" dirty="0">
              <a:solidFill>
                <a:schemeClr val="accent1">
                  <a:lumMod val="50000"/>
                </a:schemeClr>
              </a:solidFill>
            </a:endParaRPr>
          </a:p>
        </p:txBody>
      </p:sp>
      <p:graphicFrame>
        <p:nvGraphicFramePr>
          <p:cNvPr id="11" name="Tableau 14">
            <a:extLst>
              <a:ext uri="{FF2B5EF4-FFF2-40B4-BE49-F238E27FC236}">
                <a16:creationId xmlns:a16="http://schemas.microsoft.com/office/drawing/2014/main" id="{C9CB6542-6233-4CC1-BC13-6654C8AAEFFF}"/>
              </a:ext>
            </a:extLst>
          </p:cNvPr>
          <p:cNvGraphicFramePr>
            <a:graphicFrameLocks noGrp="1"/>
          </p:cNvGraphicFramePr>
          <p:nvPr>
            <p:extLst>
              <p:ext uri="{D42A27DB-BD31-4B8C-83A1-F6EECF244321}">
                <p14:modId xmlns:p14="http://schemas.microsoft.com/office/powerpoint/2010/main" val="3705602140"/>
              </p:ext>
            </p:extLst>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2" name="Picture 3">
            <a:extLst>
              <a:ext uri="{FF2B5EF4-FFF2-40B4-BE49-F238E27FC236}">
                <a16:creationId xmlns:a16="http://schemas.microsoft.com/office/drawing/2014/main" id="{D4AA8F97-5D00-4553-AF2A-D92D5C8B9C1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576136" y="2800219"/>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59167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0"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4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9</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10834" y="1357745"/>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5E9B50F4-44E1-45A3-ACAA-470DD6D17FB6}"/>
              </a:ext>
            </a:extLst>
          </p:cNvPr>
          <p:cNvGraphicFramePr>
            <a:graphicFrameLocks noGrp="1"/>
          </p:cNvGraphicFramePr>
          <p:nvPr>
            <p:extLst>
              <p:ext uri="{D42A27DB-BD31-4B8C-83A1-F6EECF244321}">
                <p14:modId xmlns:p14="http://schemas.microsoft.com/office/powerpoint/2010/main" val="3705602140"/>
              </p:ext>
            </p:extLst>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F21122A8-E473-40DF-8637-651D840FF83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89285" y="2834856"/>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415326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2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1" y="2600098"/>
            <a:ext cx="727364"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7</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637309"/>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B1111D5-7869-49F8-B6FD-AC1DDE5E9704}"/>
              </a:ext>
            </a:extLst>
          </p:cNvPr>
          <p:cNvGraphicFramePr>
            <a:graphicFrameLocks noGrp="1"/>
          </p:cNvGraphicFramePr>
          <p:nvPr>
            <p:extLst>
              <p:ext uri="{D42A27DB-BD31-4B8C-83A1-F6EECF244321}">
                <p14:modId xmlns:p14="http://schemas.microsoft.com/office/powerpoint/2010/main" val="3705602140"/>
              </p:ext>
            </p:extLst>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70941808-49FB-4F07-8484-A84F6B4FDEA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834856"/>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90468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4747246" y="2634735"/>
            <a:ext cx="3510067"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14</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3269677"/>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20264578-6572-444C-B955-F515E1B8C349}"/>
              </a:ext>
            </a:extLst>
          </p:cNvPr>
          <p:cNvSpPr txBox="1"/>
          <p:nvPr/>
        </p:nvSpPr>
        <p:spPr>
          <a:xfrm>
            <a:off x="5712240" y="2600098"/>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9</a:t>
            </a:r>
            <a:endParaRPr lang="fr-FR" sz="11500" dirty="0">
              <a:solidFill>
                <a:schemeClr val="accent1">
                  <a:lumMod val="50000"/>
                </a:schemeClr>
              </a:solidFill>
            </a:endParaRPr>
          </a:p>
        </p:txBody>
      </p:sp>
      <p:graphicFrame>
        <p:nvGraphicFramePr>
          <p:cNvPr id="11" name="Tableau 14">
            <a:extLst>
              <a:ext uri="{FF2B5EF4-FFF2-40B4-BE49-F238E27FC236}">
                <a16:creationId xmlns:a16="http://schemas.microsoft.com/office/drawing/2014/main" id="{71DA068D-62F0-4278-A59C-FF5FA31A1C43}"/>
              </a:ext>
            </a:extLst>
          </p:cNvPr>
          <p:cNvGraphicFramePr>
            <a:graphicFrameLocks noGrp="1"/>
          </p:cNvGraphicFramePr>
          <p:nvPr>
            <p:extLst>
              <p:ext uri="{D42A27DB-BD31-4B8C-83A1-F6EECF244321}">
                <p14:modId xmlns:p14="http://schemas.microsoft.com/office/powerpoint/2010/main" val="3705602140"/>
              </p:ext>
            </p:extLst>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2" name="Picture 3">
            <a:extLst>
              <a:ext uri="{FF2B5EF4-FFF2-40B4-BE49-F238E27FC236}">
                <a16:creationId xmlns:a16="http://schemas.microsoft.com/office/drawing/2014/main" id="{B62BDF66-B3B8-4A8C-B5D4-8B70FD7AE67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576136" y="2800219"/>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97961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0"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7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12</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2452243"/>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66406E8B-EE1C-4FC6-9C4F-40E3F5FF04A8}"/>
              </a:ext>
            </a:extLst>
          </p:cNvPr>
          <p:cNvGraphicFramePr>
            <a:graphicFrameLocks noGrp="1"/>
          </p:cNvGraphicFramePr>
          <p:nvPr>
            <p:extLst>
              <p:ext uri="{D42A27DB-BD31-4B8C-83A1-F6EECF244321}">
                <p14:modId xmlns:p14="http://schemas.microsoft.com/office/powerpoint/2010/main" val="3705602140"/>
              </p:ext>
            </p:extLst>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8C4FB8AC-6419-44D3-8297-C3F9554F877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89285" y="2800219"/>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74536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8</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1003118"/>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DA7CC036-D186-4D85-AFE2-F49141DC6749}"/>
              </a:ext>
            </a:extLst>
          </p:cNvPr>
          <p:cNvSpPr txBox="1"/>
          <p:nvPr/>
        </p:nvSpPr>
        <p:spPr>
          <a:xfrm>
            <a:off x="3292194" y="2600098"/>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3</a:t>
            </a:r>
            <a:endParaRPr lang="fr-FR" sz="11500" dirty="0">
              <a:solidFill>
                <a:schemeClr val="accent1">
                  <a:lumMod val="50000"/>
                </a:schemeClr>
              </a:solidFill>
            </a:endParaRPr>
          </a:p>
        </p:txBody>
      </p:sp>
      <p:graphicFrame>
        <p:nvGraphicFramePr>
          <p:cNvPr id="11" name="Tableau 14">
            <a:extLst>
              <a:ext uri="{FF2B5EF4-FFF2-40B4-BE49-F238E27FC236}">
                <a16:creationId xmlns:a16="http://schemas.microsoft.com/office/drawing/2014/main" id="{A224EDEE-1DF8-4D86-8062-4B2BB7DBB76C}"/>
              </a:ext>
            </a:extLst>
          </p:cNvPr>
          <p:cNvGraphicFramePr>
            <a:graphicFrameLocks noGrp="1"/>
          </p:cNvGraphicFramePr>
          <p:nvPr>
            <p:extLst>
              <p:ext uri="{D42A27DB-BD31-4B8C-83A1-F6EECF244321}">
                <p14:modId xmlns:p14="http://schemas.microsoft.com/office/powerpoint/2010/main" val="3705602140"/>
              </p:ext>
            </p:extLst>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2" name="Picture 3">
            <a:extLst>
              <a:ext uri="{FF2B5EF4-FFF2-40B4-BE49-F238E27FC236}">
                <a16:creationId xmlns:a16="http://schemas.microsoft.com/office/drawing/2014/main" id="{1776A19C-CC71-4FDD-98E0-3520CEA1713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56520" y="2834856"/>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54977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0"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4747246" y="2634735"/>
            <a:ext cx="3510067"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+ 7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12</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2447698"/>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62132DEC-0B4E-4E41-AC46-5DD9E61C533B}"/>
              </a:ext>
            </a:extLst>
          </p:cNvPr>
          <p:cNvGraphicFramePr>
            <a:graphicFrameLocks noGrp="1"/>
          </p:cNvGraphicFramePr>
          <p:nvPr>
            <p:extLst>
              <p:ext uri="{D42A27DB-BD31-4B8C-83A1-F6EECF244321}">
                <p14:modId xmlns:p14="http://schemas.microsoft.com/office/powerpoint/2010/main" val="3705602140"/>
              </p:ext>
            </p:extLst>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99D707ED-6439-403C-9F35-AD5289265FB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576136" y="2800219"/>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92681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4747246" y="2634735"/>
            <a:ext cx="4313627"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+ 10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8704121" y="2511829"/>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15</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3671454"/>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D3949E79-DA5E-46B3-B290-DF59B3596679}"/>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9FBCBA81-313A-43E0-A254-25786AE9777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766632" y="2711951"/>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2">
            <a:extLst>
              <a:ext uri="{FF2B5EF4-FFF2-40B4-BE49-F238E27FC236}">
                <a16:creationId xmlns:a16="http://schemas.microsoft.com/office/drawing/2014/main" id="{49A6A8BC-A8F0-4107-B7A4-27B5B558F5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0620" y="1140620"/>
            <a:ext cx="1137512" cy="11823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a:extLst>
              <a:ext uri="{FF2B5EF4-FFF2-40B4-BE49-F238E27FC236}">
                <a16:creationId xmlns:a16="http://schemas.microsoft.com/office/drawing/2014/main" id="{34C39E47-806F-4A43-8DF3-3344567BDD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8822" y="1230867"/>
            <a:ext cx="2190474" cy="1092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3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4747246" y="2634735"/>
            <a:ext cx="3510067"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+ 3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8</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10834" y="989263"/>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34B03E75-3548-4E62-A2A8-527880D95F6B}"/>
              </a:ext>
            </a:extLst>
          </p:cNvPr>
          <p:cNvGraphicFramePr>
            <a:graphicFrameLocks noGrp="1"/>
          </p:cNvGraphicFramePr>
          <p:nvPr>
            <p:extLst>
              <p:ext uri="{D42A27DB-BD31-4B8C-83A1-F6EECF244321}">
                <p14:modId xmlns:p14="http://schemas.microsoft.com/office/powerpoint/2010/main" val="3705602140"/>
              </p:ext>
            </p:extLst>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FDDD7257-9FA8-4883-88DB-D681D10E0FE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576136" y="2800219"/>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417419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11</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10834" y="2112315"/>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59E11438-4F04-4604-B9BA-7EB6538C4AF6}"/>
              </a:ext>
            </a:extLst>
          </p:cNvPr>
          <p:cNvSpPr txBox="1"/>
          <p:nvPr/>
        </p:nvSpPr>
        <p:spPr>
          <a:xfrm>
            <a:off x="3311234" y="2600098"/>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6</a:t>
            </a:r>
            <a:endParaRPr lang="fr-FR" sz="11500" dirty="0">
              <a:solidFill>
                <a:schemeClr val="accent1">
                  <a:lumMod val="50000"/>
                </a:schemeClr>
              </a:solidFill>
            </a:endParaRPr>
          </a:p>
        </p:txBody>
      </p:sp>
      <p:graphicFrame>
        <p:nvGraphicFramePr>
          <p:cNvPr id="11" name="Tableau 14">
            <a:extLst>
              <a:ext uri="{FF2B5EF4-FFF2-40B4-BE49-F238E27FC236}">
                <a16:creationId xmlns:a16="http://schemas.microsoft.com/office/drawing/2014/main" id="{DC214546-9A2C-454A-AF70-F4831D55617A}"/>
              </a:ext>
            </a:extLst>
          </p:cNvPr>
          <p:cNvGraphicFramePr>
            <a:graphicFrameLocks noGrp="1"/>
          </p:cNvGraphicFramePr>
          <p:nvPr>
            <p:extLst>
              <p:ext uri="{D42A27DB-BD31-4B8C-83A1-F6EECF244321}">
                <p14:modId xmlns:p14="http://schemas.microsoft.com/office/powerpoint/2010/main" val="3705602140"/>
              </p:ext>
            </p:extLst>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2" name="Picture 3">
            <a:extLst>
              <a:ext uri="{FF2B5EF4-FFF2-40B4-BE49-F238E27FC236}">
                <a16:creationId xmlns:a16="http://schemas.microsoft.com/office/drawing/2014/main" id="{A505B606-99E5-4B55-8016-4B2F4EB2B0C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04480" y="2800219"/>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83850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0"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4747246" y="2634735"/>
            <a:ext cx="4105809"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8489376" y="2600098"/>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15</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233095" y="3651005"/>
            <a:ext cx="2202873" cy="443348"/>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5128E105-5C56-4F9A-827A-B611C18E7728}"/>
              </a:ext>
            </a:extLst>
          </p:cNvPr>
          <p:cNvSpPr txBox="1"/>
          <p:nvPr/>
        </p:nvSpPr>
        <p:spPr>
          <a:xfrm>
            <a:off x="5515144" y="2600098"/>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10</a:t>
            </a:r>
            <a:endParaRPr lang="fr-FR" sz="11500" dirty="0">
              <a:solidFill>
                <a:schemeClr val="accent1">
                  <a:lumMod val="50000"/>
                </a:schemeClr>
              </a:solidFill>
            </a:endParaRPr>
          </a:p>
        </p:txBody>
      </p:sp>
      <p:graphicFrame>
        <p:nvGraphicFramePr>
          <p:cNvPr id="11" name="Tableau 14">
            <a:extLst>
              <a:ext uri="{FF2B5EF4-FFF2-40B4-BE49-F238E27FC236}">
                <a16:creationId xmlns:a16="http://schemas.microsoft.com/office/drawing/2014/main" id="{5AF6C8C0-A900-46BA-8DE5-B7CBB35012BA}"/>
              </a:ext>
            </a:extLst>
          </p:cNvPr>
          <p:cNvGraphicFramePr>
            <a:graphicFrameLocks noGrp="1"/>
          </p:cNvGraphicFramePr>
          <p:nvPr>
            <p:extLst>
              <p:ext uri="{D42A27DB-BD31-4B8C-83A1-F6EECF244321}">
                <p14:modId xmlns:p14="http://schemas.microsoft.com/office/powerpoint/2010/main" val="3705602140"/>
              </p:ext>
            </p:extLst>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2" name="Picture 3">
            <a:extLst>
              <a:ext uri="{FF2B5EF4-FFF2-40B4-BE49-F238E27FC236}">
                <a16:creationId xmlns:a16="http://schemas.microsoft.com/office/drawing/2014/main" id="{4E7AC77A-0047-4895-865E-764FA32ABF6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576136" y="2800219"/>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60370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0"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4747246" y="2634735"/>
            <a:ext cx="3510067"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+ 6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11</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2092029"/>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19CED755-1285-4F22-9D7D-C9779FBA5B8E}"/>
              </a:ext>
            </a:extLst>
          </p:cNvPr>
          <p:cNvGraphicFramePr>
            <a:graphicFrameLocks noGrp="1"/>
          </p:cNvGraphicFramePr>
          <p:nvPr>
            <p:extLst>
              <p:ext uri="{D42A27DB-BD31-4B8C-83A1-F6EECF244321}">
                <p14:modId xmlns:p14="http://schemas.microsoft.com/office/powerpoint/2010/main" val="3705602140"/>
              </p:ext>
            </p:extLst>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E2569AC8-56C8-46FC-95F5-5898E8F0200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683769" y="2800219"/>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32605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87E59DB-434D-4D68-B7DA-EDDBCF8197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6685" y="193963"/>
            <a:ext cx="888420" cy="11338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E4213AEC-C1D0-42B1-A62F-EEBB8F687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670" y="1357746"/>
            <a:ext cx="834435" cy="11360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118E14A1-05FA-431C-BACC-49A0B84B82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5883" y="1307819"/>
            <a:ext cx="721483" cy="11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a:extLst>
              <a:ext uri="{FF2B5EF4-FFF2-40B4-BE49-F238E27FC236}">
                <a16:creationId xmlns:a16="http://schemas.microsoft.com/office/drawing/2014/main" id="{9A7A36B1-1ADE-4EF1-99B1-F0A40867AC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4330" y="2523784"/>
            <a:ext cx="921895" cy="11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a:extLst>
              <a:ext uri="{FF2B5EF4-FFF2-40B4-BE49-F238E27FC236}">
                <a16:creationId xmlns:a16="http://schemas.microsoft.com/office/drawing/2014/main" id="{A0C7D84D-FC53-4305-B088-8885D4F572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9003" y="3759722"/>
            <a:ext cx="827377" cy="1151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a:extLst>
              <a:ext uri="{FF2B5EF4-FFF2-40B4-BE49-F238E27FC236}">
                <a16:creationId xmlns:a16="http://schemas.microsoft.com/office/drawing/2014/main" id="{E05B7E88-AFA6-4DC5-BADB-B59C9F0DE4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7593" y="4961535"/>
            <a:ext cx="1137512" cy="11823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a:extLst>
              <a:ext uri="{FF2B5EF4-FFF2-40B4-BE49-F238E27FC236}">
                <a16:creationId xmlns:a16="http://schemas.microsoft.com/office/drawing/2014/main" id="{D7D4B8CA-2043-41F3-B5F1-1BEC0AAA73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65768" y="250586"/>
            <a:ext cx="1617347" cy="102057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711D997E-ADDF-4FDA-830C-92E13D62FA3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34079" y="1503212"/>
            <a:ext cx="1822038" cy="10205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3F4912E3-D288-4518-B3DA-9E76A93D384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17572" y="2755838"/>
            <a:ext cx="2046577" cy="112323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e 8">
            <a:extLst>
              <a:ext uri="{FF2B5EF4-FFF2-40B4-BE49-F238E27FC236}">
                <a16:creationId xmlns:a16="http://schemas.microsoft.com/office/drawing/2014/main" id="{F0DBB14D-02AD-4326-8877-8FD177EB89E9}"/>
              </a:ext>
            </a:extLst>
          </p:cNvPr>
          <p:cNvGrpSpPr/>
          <p:nvPr/>
        </p:nvGrpSpPr>
        <p:grpSpPr>
          <a:xfrm>
            <a:off x="7717571" y="4236053"/>
            <a:ext cx="1993033" cy="1092152"/>
            <a:chOff x="5358539" y="4335659"/>
            <a:chExt cx="2131014" cy="1217075"/>
          </a:xfrm>
        </p:grpSpPr>
        <p:pic>
          <p:nvPicPr>
            <p:cNvPr id="11" name="Picture 12">
              <a:extLst>
                <a:ext uri="{FF2B5EF4-FFF2-40B4-BE49-F238E27FC236}">
                  <a16:creationId xmlns:a16="http://schemas.microsoft.com/office/drawing/2014/main" id="{DB6B3DB9-9DD9-4870-BAF9-6ED73FB891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58539" y="4335659"/>
              <a:ext cx="1137512" cy="11823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a:extLst>
                <a:ext uri="{FF2B5EF4-FFF2-40B4-BE49-F238E27FC236}">
                  <a16:creationId xmlns:a16="http://schemas.microsoft.com/office/drawing/2014/main" id="{98C1A6BD-1E72-46E1-9E85-DB2D19FA5A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639106" y="4370335"/>
              <a:ext cx="850447" cy="1182399"/>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a:extLst>
              <a:ext uri="{FF2B5EF4-FFF2-40B4-BE49-F238E27FC236}">
                <a16:creationId xmlns:a16="http://schemas.microsoft.com/office/drawing/2014/main" id="{356EAE8A-4E8F-4D1F-83FF-942BFCCC7B4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24800" y="5515262"/>
            <a:ext cx="2190474" cy="10921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4E7954C4-4C9B-44F6-8189-1E9BDC97EB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239551" y="173181"/>
            <a:ext cx="888420" cy="113381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3689794C-90AC-4F40-A4BD-54CFB8814D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293536" y="1336964"/>
            <a:ext cx="834435" cy="113607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a:extLst>
              <a:ext uri="{FF2B5EF4-FFF2-40B4-BE49-F238E27FC236}">
                <a16:creationId xmlns:a16="http://schemas.microsoft.com/office/drawing/2014/main" id="{90053ED0-77C9-4047-AD30-4B6AA5AA8C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368749" y="1287037"/>
            <a:ext cx="721483" cy="1186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a:extLst>
              <a:ext uri="{FF2B5EF4-FFF2-40B4-BE49-F238E27FC236}">
                <a16:creationId xmlns:a16="http://schemas.microsoft.com/office/drawing/2014/main" id="{F6A7FE40-54E3-4B3A-AC0C-B549FF2D12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137196" y="2503002"/>
            <a:ext cx="921895" cy="1186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a:extLst>
              <a:ext uri="{FF2B5EF4-FFF2-40B4-BE49-F238E27FC236}">
                <a16:creationId xmlns:a16="http://schemas.microsoft.com/office/drawing/2014/main" id="{A88B086D-9834-4E59-81AA-3982993D21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041869" y="3738940"/>
            <a:ext cx="827377" cy="11518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a:extLst>
              <a:ext uri="{FF2B5EF4-FFF2-40B4-BE49-F238E27FC236}">
                <a16:creationId xmlns:a16="http://schemas.microsoft.com/office/drawing/2014/main" id="{3B254C33-3C1F-4016-9DDC-5F55F6D8E0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2990459" y="4940753"/>
            <a:ext cx="1137512" cy="118239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a:extLst>
              <a:ext uri="{FF2B5EF4-FFF2-40B4-BE49-F238E27FC236}">
                <a16:creationId xmlns:a16="http://schemas.microsoft.com/office/drawing/2014/main" id="{4987967E-12EA-4F97-B7D2-70DEDE51CA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10173500" y="250586"/>
            <a:ext cx="1617347" cy="102057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EF397860-7FDB-4F81-9A46-BAAF09D8155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10141811" y="1503212"/>
            <a:ext cx="1822038" cy="102057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a:extLst>
              <a:ext uri="{FF2B5EF4-FFF2-40B4-BE49-F238E27FC236}">
                <a16:creationId xmlns:a16="http://schemas.microsoft.com/office/drawing/2014/main" id="{FF73FBEE-89AF-484C-B640-DA2B3170B99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10125304" y="2755838"/>
            <a:ext cx="2046577" cy="1123238"/>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e 24">
            <a:extLst>
              <a:ext uri="{FF2B5EF4-FFF2-40B4-BE49-F238E27FC236}">
                <a16:creationId xmlns:a16="http://schemas.microsoft.com/office/drawing/2014/main" id="{A180CDED-AACF-42B9-95A9-773B8B476C78}"/>
              </a:ext>
            </a:extLst>
          </p:cNvPr>
          <p:cNvGrpSpPr/>
          <p:nvPr/>
        </p:nvGrpSpPr>
        <p:grpSpPr>
          <a:xfrm flipH="1">
            <a:off x="10125303" y="4236053"/>
            <a:ext cx="1993033" cy="1092152"/>
            <a:chOff x="5358539" y="4335659"/>
            <a:chExt cx="2131014" cy="1217075"/>
          </a:xfrm>
        </p:grpSpPr>
        <p:pic>
          <p:nvPicPr>
            <p:cNvPr id="26" name="Picture 12">
              <a:extLst>
                <a:ext uri="{FF2B5EF4-FFF2-40B4-BE49-F238E27FC236}">
                  <a16:creationId xmlns:a16="http://schemas.microsoft.com/office/drawing/2014/main" id="{A98C2B40-3475-426A-A737-F69D7F9052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58539" y="4335659"/>
              <a:ext cx="1137512" cy="11823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a:extLst>
                <a:ext uri="{FF2B5EF4-FFF2-40B4-BE49-F238E27FC236}">
                  <a16:creationId xmlns:a16="http://schemas.microsoft.com/office/drawing/2014/main" id="{1ED25CAB-BDA0-4E75-8CED-FDFED62639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639106" y="4370335"/>
              <a:ext cx="850447" cy="1182399"/>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8">
            <a:extLst>
              <a:ext uri="{FF2B5EF4-FFF2-40B4-BE49-F238E27FC236}">
                <a16:creationId xmlns:a16="http://schemas.microsoft.com/office/drawing/2014/main" id="{5CE464F5-2372-459C-98CF-6DC089A5D2D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10332532" y="5515262"/>
            <a:ext cx="2190474" cy="1092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099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380510" y="2634735"/>
            <a:ext cx="5680364"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10 +  .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8704121" y="2511829"/>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15</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3671454"/>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D3949E79-DA5E-46B3-B290-DF59B3596679}"/>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9FBCBA81-313A-43E0-A254-25786AE9777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6220692" y="2834856"/>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2">
            <a:extLst>
              <a:ext uri="{FF2B5EF4-FFF2-40B4-BE49-F238E27FC236}">
                <a16:creationId xmlns:a16="http://schemas.microsoft.com/office/drawing/2014/main" id="{AA5BBDF5-9EA5-4DC8-B195-BEDFA90E2C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0844" y="1531086"/>
            <a:ext cx="1063477" cy="11054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a:extLst>
              <a:ext uri="{FF2B5EF4-FFF2-40B4-BE49-F238E27FC236}">
                <a16:creationId xmlns:a16="http://schemas.microsoft.com/office/drawing/2014/main" id="{E67C1D88-9EEE-4FF7-9CB6-59A5E6650C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2302" y="1542583"/>
            <a:ext cx="2190474" cy="1092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29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2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1" y="2600098"/>
            <a:ext cx="727364"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7</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637309"/>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extLst>
              <p:ext uri="{D42A27DB-BD31-4B8C-83A1-F6EECF244321}">
                <p14:modId xmlns:p14="http://schemas.microsoft.com/office/powerpoint/2010/main" val="3705602140"/>
              </p:ext>
            </p:extLst>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4735"/>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3" name="Picture 12">
            <a:extLst>
              <a:ext uri="{FF2B5EF4-FFF2-40B4-BE49-F238E27FC236}">
                <a16:creationId xmlns:a16="http://schemas.microsoft.com/office/drawing/2014/main" id="{2B88AF5E-5F1D-41C8-BF2C-7ED3562B2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527244" y="1286467"/>
            <a:ext cx="1137512" cy="11823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E39AD60D-16B1-48E0-8A3F-051A756258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2651" y="1286467"/>
            <a:ext cx="721483" cy="11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4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 + 2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1" y="2600098"/>
            <a:ext cx="727364"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7</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637309"/>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234893" y="2698097"/>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2">
            <a:extLst>
              <a:ext uri="{FF2B5EF4-FFF2-40B4-BE49-F238E27FC236}">
                <a16:creationId xmlns:a16="http://schemas.microsoft.com/office/drawing/2014/main" id="{49895AD8-78F3-423F-9218-E9D3D7E9D1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858" y="1331164"/>
            <a:ext cx="1137512" cy="11823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96F3FE08-8967-4A84-9F5D-75C8596C21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657327" y="1327563"/>
            <a:ext cx="721483" cy="11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02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5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10</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66253" y="1731820"/>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292D14C4-D4BA-4476-8AE3-F9D444D04158}"/>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6D3BFB79-25BB-4A4A-B5E9-C843A206C0E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2548"/>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2">
            <a:extLst>
              <a:ext uri="{FF2B5EF4-FFF2-40B4-BE49-F238E27FC236}">
                <a16:creationId xmlns:a16="http://schemas.microsoft.com/office/drawing/2014/main" id="{FDED5B23-21D3-4096-90B1-D532E488F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0620" y="1140620"/>
            <a:ext cx="1137512" cy="11823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A7C17034-A024-4753-951A-BA30DB69F0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349516" y="1140619"/>
            <a:ext cx="1137511" cy="11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09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+ 1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6</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10834" y="268827"/>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1219830A-F121-4B6D-828D-BAA9B887C7AF}"/>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AB1F29EC-A34A-437E-936E-930E3045CD0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234894" y="2800219"/>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2">
            <a:extLst>
              <a:ext uri="{FF2B5EF4-FFF2-40B4-BE49-F238E27FC236}">
                <a16:creationId xmlns:a16="http://schemas.microsoft.com/office/drawing/2014/main" id="{FB796E30-283A-4F80-9704-DB229891F8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333140" y="1393884"/>
            <a:ext cx="888420" cy="11338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AC3FB766-26C7-4ACC-9C38-907D8B84F3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7083" y="1369594"/>
            <a:ext cx="1137512" cy="11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69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 + 2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1" y="2600098"/>
            <a:ext cx="727364"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7</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637309"/>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234893" y="2698097"/>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2">
            <a:extLst>
              <a:ext uri="{FF2B5EF4-FFF2-40B4-BE49-F238E27FC236}">
                <a16:creationId xmlns:a16="http://schemas.microsoft.com/office/drawing/2014/main" id="{BFCA9F9A-7C9C-4945-88D0-28367305E3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858" y="1331164"/>
            <a:ext cx="1137512" cy="11823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3EE52797-A4F0-49DA-AC45-9A1CE2E716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657327" y="1327563"/>
            <a:ext cx="721483" cy="11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67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380510" y="2634735"/>
            <a:ext cx="5680364"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10 +  .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8704121" y="2511829"/>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15</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3671454"/>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D3949E79-DA5E-46B3-B290-DF59B3596679}"/>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9FBCBA81-313A-43E0-A254-25786AE9777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6220692" y="2834856"/>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2">
            <a:extLst>
              <a:ext uri="{FF2B5EF4-FFF2-40B4-BE49-F238E27FC236}">
                <a16:creationId xmlns:a16="http://schemas.microsoft.com/office/drawing/2014/main" id="{B3783D4B-81DD-4E76-B0F8-1132F5715B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0844" y="1531086"/>
            <a:ext cx="1063477" cy="11054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a:extLst>
              <a:ext uri="{FF2B5EF4-FFF2-40B4-BE49-F238E27FC236}">
                <a16:creationId xmlns:a16="http://schemas.microsoft.com/office/drawing/2014/main" id="{A1D00237-A05E-441B-B13E-BE453B8D14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2302" y="1542583"/>
            <a:ext cx="2190474" cy="1092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8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3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1" y="2600098"/>
            <a:ext cx="727364"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8</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997539"/>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4735"/>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8">
            <a:extLst>
              <a:ext uri="{FF2B5EF4-FFF2-40B4-BE49-F238E27FC236}">
                <a16:creationId xmlns:a16="http://schemas.microsoft.com/office/drawing/2014/main" id="{440D96FB-20D7-4AD8-B5FE-8BC5120C8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5700" y="1414098"/>
            <a:ext cx="921895" cy="1186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E995509-D70A-4EEB-8829-AF6FE6030D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546857" y="1371612"/>
            <a:ext cx="1137512" cy="11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39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5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10</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66253" y="1731820"/>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292D14C4-D4BA-4476-8AE3-F9D444D04158}"/>
              </a:ext>
            </a:extLst>
          </p:cNvPr>
          <p:cNvGraphicFramePr>
            <a:graphicFrameLocks noGrp="1"/>
          </p:cNvGraphicFramePr>
          <p:nvPr>
            <p:extLst>
              <p:ext uri="{D42A27DB-BD31-4B8C-83A1-F6EECF244321}">
                <p14:modId xmlns:p14="http://schemas.microsoft.com/office/powerpoint/2010/main" val="3705602140"/>
              </p:ext>
            </p:extLst>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6D3BFB79-25BB-4A4A-B5E9-C843A206C0E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2548"/>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5" name="Picture 12">
            <a:extLst>
              <a:ext uri="{FF2B5EF4-FFF2-40B4-BE49-F238E27FC236}">
                <a16:creationId xmlns:a16="http://schemas.microsoft.com/office/drawing/2014/main" id="{F1F8F054-56F7-4564-B8C3-994385E31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0620" y="1140620"/>
            <a:ext cx="1137512" cy="118239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a:extLst>
              <a:ext uri="{FF2B5EF4-FFF2-40B4-BE49-F238E27FC236}">
                <a16:creationId xmlns:a16="http://schemas.microsoft.com/office/drawing/2014/main" id="{1B1C6761-D518-4E50-8238-44C027CCF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349516" y="1140619"/>
            <a:ext cx="1137511" cy="11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94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 + 3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1" y="2600098"/>
            <a:ext cx="727364"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8</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997533"/>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234893" y="2698097"/>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2">
            <a:extLst>
              <a:ext uri="{FF2B5EF4-FFF2-40B4-BE49-F238E27FC236}">
                <a16:creationId xmlns:a16="http://schemas.microsoft.com/office/drawing/2014/main" id="{5DB1A9B9-CF37-4407-A99E-A98F622C9B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8407" y="1452336"/>
            <a:ext cx="1137512" cy="11823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a:extLst>
              <a:ext uri="{FF2B5EF4-FFF2-40B4-BE49-F238E27FC236}">
                <a16:creationId xmlns:a16="http://schemas.microsoft.com/office/drawing/2014/main" id="{69FB4492-B7DC-4765-B82A-7805F5816D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683262" y="1512097"/>
            <a:ext cx="921895" cy="11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27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2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1" y="2600098"/>
            <a:ext cx="727364"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7</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637309"/>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4735"/>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2">
            <a:extLst>
              <a:ext uri="{FF2B5EF4-FFF2-40B4-BE49-F238E27FC236}">
                <a16:creationId xmlns:a16="http://schemas.microsoft.com/office/drawing/2014/main" id="{96C828FE-B8F4-45EA-9F21-BDED237A06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527244" y="1286467"/>
            <a:ext cx="1137512" cy="11823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4DAE4101-D06D-481C-A17E-94ECA41628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2651" y="1286467"/>
            <a:ext cx="721483" cy="11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22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3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1" y="2600098"/>
            <a:ext cx="727364"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8</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997539"/>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4735"/>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8">
            <a:extLst>
              <a:ext uri="{FF2B5EF4-FFF2-40B4-BE49-F238E27FC236}">
                <a16:creationId xmlns:a16="http://schemas.microsoft.com/office/drawing/2014/main" id="{B2DA8053-E999-45D8-A0FA-E2EFF08CD6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5700" y="1414098"/>
            <a:ext cx="921895" cy="1186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27AA3F27-CA6E-45BA-B09D-C5341EDC43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546857" y="1371612"/>
            <a:ext cx="1137512" cy="11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32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5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10</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66253" y="1731820"/>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292D14C4-D4BA-4476-8AE3-F9D444D04158}"/>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6D3BFB79-25BB-4A4A-B5E9-C843A206C0E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2548"/>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2">
            <a:extLst>
              <a:ext uri="{FF2B5EF4-FFF2-40B4-BE49-F238E27FC236}">
                <a16:creationId xmlns:a16="http://schemas.microsoft.com/office/drawing/2014/main" id="{BFD89FE7-1FB6-469F-AA49-55AD8A36D7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0620" y="1140620"/>
            <a:ext cx="1137512" cy="11823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D29E7606-15AE-417B-9C3D-3FEED6D797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349516" y="1140619"/>
            <a:ext cx="1137511" cy="11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14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+ 1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6</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10834" y="268827"/>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1219830A-F121-4B6D-828D-BAA9B887C7AF}"/>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AB1F29EC-A34A-437E-936E-930E3045CD0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234894" y="2800219"/>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2">
            <a:extLst>
              <a:ext uri="{FF2B5EF4-FFF2-40B4-BE49-F238E27FC236}">
                <a16:creationId xmlns:a16="http://schemas.microsoft.com/office/drawing/2014/main" id="{1C52F68B-E366-4339-9006-2DA9559A2A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333140" y="1393884"/>
            <a:ext cx="888420" cy="11338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451A8FF4-EE01-49FB-9882-4C6BE3BAD1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7083" y="1369594"/>
            <a:ext cx="1137512" cy="11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21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 + 2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1" y="2600098"/>
            <a:ext cx="727364"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7</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637309"/>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234893" y="2698097"/>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2">
            <a:extLst>
              <a:ext uri="{FF2B5EF4-FFF2-40B4-BE49-F238E27FC236}">
                <a16:creationId xmlns:a16="http://schemas.microsoft.com/office/drawing/2014/main" id="{5A96D8F0-0F09-4BF2-89A8-84B9580DD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858" y="1331164"/>
            <a:ext cx="1137512" cy="11823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FDFCC55C-40CD-4A2D-B3EA-AA68A29BD9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657327" y="1327563"/>
            <a:ext cx="721483" cy="11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65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 + 3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1" y="2600098"/>
            <a:ext cx="727364"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8</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997533"/>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234893" y="2698097"/>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2">
            <a:extLst>
              <a:ext uri="{FF2B5EF4-FFF2-40B4-BE49-F238E27FC236}">
                <a16:creationId xmlns:a16="http://schemas.microsoft.com/office/drawing/2014/main" id="{6C74C12B-C6BD-404F-B1A4-1F63CFA1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8407" y="1452336"/>
            <a:ext cx="1137512" cy="11823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a:extLst>
              <a:ext uri="{FF2B5EF4-FFF2-40B4-BE49-F238E27FC236}">
                <a16:creationId xmlns:a16="http://schemas.microsoft.com/office/drawing/2014/main" id="{9216CDD8-6229-4EB0-82D3-42B7F822F2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683262" y="1512097"/>
            <a:ext cx="921895" cy="11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86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4747246" y="2634735"/>
            <a:ext cx="4313627"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+ 10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8704121" y="2511829"/>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15</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3671454"/>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D3949E79-DA5E-46B3-B290-DF59B3596679}"/>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9FBCBA81-313A-43E0-A254-25786AE9777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766632" y="2711951"/>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2">
            <a:extLst>
              <a:ext uri="{FF2B5EF4-FFF2-40B4-BE49-F238E27FC236}">
                <a16:creationId xmlns:a16="http://schemas.microsoft.com/office/drawing/2014/main" id="{1CA9B462-D8CA-447C-95F9-1FFD14A5E0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0620" y="1140620"/>
            <a:ext cx="1137512" cy="11823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a:extLst>
              <a:ext uri="{FF2B5EF4-FFF2-40B4-BE49-F238E27FC236}">
                <a16:creationId xmlns:a16="http://schemas.microsoft.com/office/drawing/2014/main" id="{681677D8-071D-45D6-86A4-AA82597203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8822" y="1230867"/>
            <a:ext cx="2190474" cy="1092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53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4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1" y="2600098"/>
            <a:ext cx="727364"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9</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1357763"/>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4735"/>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0">
            <a:extLst>
              <a:ext uri="{FF2B5EF4-FFF2-40B4-BE49-F238E27FC236}">
                <a16:creationId xmlns:a16="http://schemas.microsoft.com/office/drawing/2014/main" id="{F561C0AE-0298-483E-8C8F-DC955E72F8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9215" y="1357763"/>
            <a:ext cx="827377" cy="11518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88AABCA4-3AC7-4F65-B81D-3A94C4117A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366477" y="1327239"/>
            <a:ext cx="1137512" cy="11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5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 + 4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1" y="2600098"/>
            <a:ext cx="727364"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9</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1357755"/>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234893" y="2698097"/>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2">
            <a:extLst>
              <a:ext uri="{FF2B5EF4-FFF2-40B4-BE49-F238E27FC236}">
                <a16:creationId xmlns:a16="http://schemas.microsoft.com/office/drawing/2014/main" id="{A5E312BD-1CC0-471A-A5EC-A9B861813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858" y="1515698"/>
            <a:ext cx="1137512" cy="11823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a:extLst>
              <a:ext uri="{FF2B5EF4-FFF2-40B4-BE49-F238E27FC236}">
                <a16:creationId xmlns:a16="http://schemas.microsoft.com/office/drawing/2014/main" id="{7576DE22-63BD-4C52-A3AD-A5456F42A1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838464" y="1546222"/>
            <a:ext cx="827377" cy="115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6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4747246" y="2634735"/>
            <a:ext cx="4313627"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+ 10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8704121" y="2511829"/>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15</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3671454"/>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D3949E79-DA5E-46B3-B290-DF59B3596679}"/>
              </a:ext>
            </a:extLst>
          </p:cNvPr>
          <p:cNvGraphicFramePr>
            <a:graphicFrameLocks noGrp="1"/>
          </p:cNvGraphicFramePr>
          <p:nvPr>
            <p:extLst>
              <p:ext uri="{D42A27DB-BD31-4B8C-83A1-F6EECF244321}">
                <p14:modId xmlns:p14="http://schemas.microsoft.com/office/powerpoint/2010/main" val="3705602140"/>
              </p:ext>
            </p:extLst>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9FBCBA81-313A-43E0-A254-25786AE9777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766632" y="2711951"/>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2">
            <a:extLst>
              <a:ext uri="{FF2B5EF4-FFF2-40B4-BE49-F238E27FC236}">
                <a16:creationId xmlns:a16="http://schemas.microsoft.com/office/drawing/2014/main" id="{0ACDEB58-4F35-4302-90AC-B72FD83D17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0620" y="1140620"/>
            <a:ext cx="1137512" cy="11823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a:extLst>
              <a:ext uri="{FF2B5EF4-FFF2-40B4-BE49-F238E27FC236}">
                <a16:creationId xmlns:a16="http://schemas.microsoft.com/office/drawing/2014/main" id="{EF5B9093-128E-40D6-878D-0731125E4B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8822" y="1230867"/>
            <a:ext cx="2190474" cy="1092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84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 + 4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1" y="2600098"/>
            <a:ext cx="727364"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9</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1357755"/>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234893" y="2698097"/>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2">
            <a:extLst>
              <a:ext uri="{FF2B5EF4-FFF2-40B4-BE49-F238E27FC236}">
                <a16:creationId xmlns:a16="http://schemas.microsoft.com/office/drawing/2014/main" id="{2101171F-084C-4404-97CC-FE71BB55FB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858" y="1515698"/>
            <a:ext cx="1137512" cy="11823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a:extLst>
              <a:ext uri="{FF2B5EF4-FFF2-40B4-BE49-F238E27FC236}">
                <a16:creationId xmlns:a16="http://schemas.microsoft.com/office/drawing/2014/main" id="{60D0F6DB-1E61-430E-9476-AF1F416526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838464" y="1546222"/>
            <a:ext cx="827377" cy="115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19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2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1" y="2600098"/>
            <a:ext cx="727364"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7</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637309"/>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4735"/>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2">
            <a:extLst>
              <a:ext uri="{FF2B5EF4-FFF2-40B4-BE49-F238E27FC236}">
                <a16:creationId xmlns:a16="http://schemas.microsoft.com/office/drawing/2014/main" id="{7347B087-2900-4ACD-A55F-D15D0EE377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527244" y="1286467"/>
            <a:ext cx="1137512" cy="11823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3120F934-5564-48EF-B474-C06779826F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2651" y="1286467"/>
            <a:ext cx="721483" cy="11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48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4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1" y="2600098"/>
            <a:ext cx="727364"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9</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1357763"/>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4735"/>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0">
            <a:extLst>
              <a:ext uri="{FF2B5EF4-FFF2-40B4-BE49-F238E27FC236}">
                <a16:creationId xmlns:a16="http://schemas.microsoft.com/office/drawing/2014/main" id="{37FFD40C-56E6-45C7-A4CE-B3CAA7F9C3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9215" y="1357763"/>
            <a:ext cx="827377" cy="11518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416FA3D-5C16-463B-9795-8409A52E55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366477" y="1327239"/>
            <a:ext cx="1137512" cy="11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61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3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1" y="2600098"/>
            <a:ext cx="727364"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8</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997539"/>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4735"/>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8">
            <a:extLst>
              <a:ext uri="{FF2B5EF4-FFF2-40B4-BE49-F238E27FC236}">
                <a16:creationId xmlns:a16="http://schemas.microsoft.com/office/drawing/2014/main" id="{D2E01D65-96AD-4C6F-9297-9AC64814B9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5700" y="1414098"/>
            <a:ext cx="921895" cy="1186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F127B5CE-7227-4C20-92BE-9191CE834D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546857" y="1371612"/>
            <a:ext cx="1137512" cy="11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43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5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10</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66253" y="1731820"/>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292D14C4-D4BA-4476-8AE3-F9D444D04158}"/>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6D3BFB79-25BB-4A4A-B5E9-C843A206C0E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2548"/>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2">
            <a:extLst>
              <a:ext uri="{FF2B5EF4-FFF2-40B4-BE49-F238E27FC236}">
                <a16:creationId xmlns:a16="http://schemas.microsoft.com/office/drawing/2014/main" id="{1F3EE5B4-6BA8-4AFF-8E2F-0018803F2C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0620" y="1140620"/>
            <a:ext cx="1137512" cy="11823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BDAE2E3-84D2-4110-B469-57AE979125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349516" y="1140619"/>
            <a:ext cx="1137511" cy="11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88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 + 4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1" y="2600098"/>
            <a:ext cx="727364"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9</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1357755"/>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234893" y="2698097"/>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2">
            <a:extLst>
              <a:ext uri="{FF2B5EF4-FFF2-40B4-BE49-F238E27FC236}">
                <a16:creationId xmlns:a16="http://schemas.microsoft.com/office/drawing/2014/main" id="{8F044128-9BD8-4165-AC5E-E0EE15E7F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858" y="1515698"/>
            <a:ext cx="1137512" cy="11823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a:extLst>
              <a:ext uri="{FF2B5EF4-FFF2-40B4-BE49-F238E27FC236}">
                <a16:creationId xmlns:a16="http://schemas.microsoft.com/office/drawing/2014/main" id="{9DDB35EB-7EF8-4641-8E6F-52244EFFC2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838464" y="1546222"/>
            <a:ext cx="827377" cy="115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99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4747246" y="2634735"/>
            <a:ext cx="4313627"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+ 10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8704121" y="2511829"/>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15</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3671454"/>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D3949E79-DA5E-46B3-B290-DF59B3596679}"/>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9FBCBA81-313A-43E0-A254-25786AE9777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766632" y="2711951"/>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2">
            <a:extLst>
              <a:ext uri="{FF2B5EF4-FFF2-40B4-BE49-F238E27FC236}">
                <a16:creationId xmlns:a16="http://schemas.microsoft.com/office/drawing/2014/main" id="{350CD089-8EE6-4172-A48D-767F6C44A3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0620" y="1140620"/>
            <a:ext cx="1137512" cy="11823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a:extLst>
              <a:ext uri="{FF2B5EF4-FFF2-40B4-BE49-F238E27FC236}">
                <a16:creationId xmlns:a16="http://schemas.microsoft.com/office/drawing/2014/main" id="{AF44F972-72E9-47AA-AB90-F486033AE3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8822" y="1230867"/>
            <a:ext cx="2190474" cy="1092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84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4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1" y="2600098"/>
            <a:ext cx="727364"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9</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1357763"/>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4735"/>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0">
            <a:extLst>
              <a:ext uri="{FF2B5EF4-FFF2-40B4-BE49-F238E27FC236}">
                <a16:creationId xmlns:a16="http://schemas.microsoft.com/office/drawing/2014/main" id="{9EFA07C6-0479-4A89-9CC6-FF660931B6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9215" y="1357763"/>
            <a:ext cx="827377" cy="11518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EE04A00-E9DF-405F-BD90-1863C7622E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366477" y="1327239"/>
            <a:ext cx="1137512" cy="11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67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6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2208000"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11</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2078202"/>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4735"/>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 name="Ellipse 12">
            <a:extLst>
              <a:ext uri="{FF2B5EF4-FFF2-40B4-BE49-F238E27FC236}">
                <a16:creationId xmlns:a16="http://schemas.microsoft.com/office/drawing/2014/main" id="{D9F1CF38-5A6E-4D7B-BC9C-6BDB94CBF3A2}"/>
              </a:ext>
            </a:extLst>
          </p:cNvPr>
          <p:cNvSpPr/>
          <p:nvPr/>
        </p:nvSpPr>
        <p:spPr>
          <a:xfrm>
            <a:off x="4720650" y="690856"/>
            <a:ext cx="1306869" cy="17296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812F67D5-A7CE-45B5-8629-675F90C81465}"/>
              </a:ext>
            </a:extLst>
          </p:cNvPr>
          <p:cNvSpPr txBox="1"/>
          <p:nvPr/>
        </p:nvSpPr>
        <p:spPr>
          <a:xfrm>
            <a:off x="3993931" y="995626"/>
            <a:ext cx="775854" cy="646331"/>
          </a:xfrm>
          <a:prstGeom prst="rect">
            <a:avLst/>
          </a:prstGeom>
          <a:noFill/>
        </p:spPr>
        <p:txBody>
          <a:bodyPr wrap="square" rtlCol="0">
            <a:spAutoFit/>
          </a:bodyPr>
          <a:lstStyle/>
          <a:p>
            <a:r>
              <a:rPr lang="fr-FR" sz="3600" dirty="0">
                <a:solidFill>
                  <a:srgbClr val="0070C0"/>
                </a:solidFill>
              </a:rPr>
              <a:t>10</a:t>
            </a:r>
          </a:p>
        </p:txBody>
      </p:sp>
      <p:cxnSp>
        <p:nvCxnSpPr>
          <p:cNvPr id="15" name="Connecteur droit 14">
            <a:extLst>
              <a:ext uri="{FF2B5EF4-FFF2-40B4-BE49-F238E27FC236}">
                <a16:creationId xmlns:a16="http://schemas.microsoft.com/office/drawing/2014/main" id="{58A6A1FB-9156-4CCD-B30D-612199425595}"/>
              </a:ext>
            </a:extLst>
          </p:cNvPr>
          <p:cNvCxnSpPr/>
          <p:nvPr/>
        </p:nvCxnSpPr>
        <p:spPr>
          <a:xfrm>
            <a:off x="4635137" y="1367236"/>
            <a:ext cx="159327" cy="25689"/>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2290" name="Picture 2">
            <a:extLst>
              <a:ext uri="{FF2B5EF4-FFF2-40B4-BE49-F238E27FC236}">
                <a16:creationId xmlns:a16="http://schemas.microsoft.com/office/drawing/2014/main" id="{84C8BCDC-D81D-4631-9894-4915D9B72F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1696" y="932757"/>
            <a:ext cx="1930502" cy="1218178"/>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5BBD2A75-EAF9-41DD-8719-DC780C857FE9}"/>
              </a:ext>
            </a:extLst>
          </p:cNvPr>
          <p:cNvSpPr txBox="1"/>
          <p:nvPr/>
        </p:nvSpPr>
        <p:spPr>
          <a:xfrm>
            <a:off x="7100744" y="772915"/>
            <a:ext cx="306526" cy="646331"/>
          </a:xfrm>
          <a:prstGeom prst="rect">
            <a:avLst/>
          </a:prstGeom>
          <a:noFill/>
        </p:spPr>
        <p:txBody>
          <a:bodyPr wrap="square" rtlCol="0">
            <a:spAutoFit/>
          </a:bodyPr>
          <a:lstStyle/>
          <a:p>
            <a:r>
              <a:rPr lang="fr-FR" sz="3600" dirty="0">
                <a:solidFill>
                  <a:srgbClr val="0070C0"/>
                </a:solidFill>
              </a:rPr>
              <a:t>1</a:t>
            </a:r>
          </a:p>
        </p:txBody>
      </p:sp>
      <p:cxnSp>
        <p:nvCxnSpPr>
          <p:cNvPr id="17" name="Connecteur droit 16">
            <a:extLst>
              <a:ext uri="{FF2B5EF4-FFF2-40B4-BE49-F238E27FC236}">
                <a16:creationId xmlns:a16="http://schemas.microsoft.com/office/drawing/2014/main" id="{36B4435E-CA96-49D4-B0BE-E79EA6DD78A5}"/>
              </a:ext>
            </a:extLst>
          </p:cNvPr>
          <p:cNvCxnSpPr>
            <a:cxnSpLocks/>
          </p:cNvCxnSpPr>
          <p:nvPr/>
        </p:nvCxnSpPr>
        <p:spPr>
          <a:xfrm flipV="1">
            <a:off x="6899922" y="1180460"/>
            <a:ext cx="225137" cy="612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2" name="Picture 2" descr="Cycle 1 – Jeux mathématiques – Les cartes nombres ! – Le blog de ...">
            <a:extLst>
              <a:ext uri="{FF2B5EF4-FFF2-40B4-BE49-F238E27FC236}">
                <a16:creationId xmlns:a16="http://schemas.microsoft.com/office/drawing/2014/main" id="{D83AE985-AFDA-4D3D-B10B-D1F1DA47743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2074"/>
          <a:stretch/>
        </p:blipFill>
        <p:spPr bwMode="auto">
          <a:xfrm>
            <a:off x="4720650" y="924625"/>
            <a:ext cx="1257734" cy="1191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86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290"/>
                                        </p:tgtEl>
                                        <p:attrNameLst>
                                          <p:attrName>style.visibility</p:attrName>
                                        </p:attrNameLst>
                                      </p:cBhvr>
                                      <p:to>
                                        <p:strVal val="visible"/>
                                      </p:to>
                                    </p:set>
                                    <p:animEffect transition="in" filter="barn(inVertical)">
                                      <p:cBhvr>
                                        <p:cTn id="20" dur="500"/>
                                        <p:tgtEl>
                                          <p:spTgt spid="1229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heel(1)">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par>
                                <p:cTn id="46" presetID="22" presetClass="entr" presetSubtype="8"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barn(inVertical)">
                                      <p:cBhvr>
                                        <p:cTn id="5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3" grpId="0" animBg="1"/>
      <p:bldP spid="14" grpId="0"/>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 + 6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2317169"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11</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2078194"/>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234893" y="2698097"/>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2" name="Ellipse 11">
            <a:extLst>
              <a:ext uri="{FF2B5EF4-FFF2-40B4-BE49-F238E27FC236}">
                <a16:creationId xmlns:a16="http://schemas.microsoft.com/office/drawing/2014/main" id="{D394EEC8-AA93-4179-A317-3B0A531C5436}"/>
              </a:ext>
            </a:extLst>
          </p:cNvPr>
          <p:cNvSpPr/>
          <p:nvPr/>
        </p:nvSpPr>
        <p:spPr>
          <a:xfrm>
            <a:off x="4720650" y="690856"/>
            <a:ext cx="1306869" cy="17296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97F4A3DF-72C1-4807-8AA4-243D74955983}"/>
              </a:ext>
            </a:extLst>
          </p:cNvPr>
          <p:cNvSpPr txBox="1"/>
          <p:nvPr/>
        </p:nvSpPr>
        <p:spPr>
          <a:xfrm>
            <a:off x="3993931" y="995626"/>
            <a:ext cx="775854" cy="646331"/>
          </a:xfrm>
          <a:prstGeom prst="rect">
            <a:avLst/>
          </a:prstGeom>
          <a:noFill/>
        </p:spPr>
        <p:txBody>
          <a:bodyPr wrap="square" rtlCol="0">
            <a:spAutoFit/>
          </a:bodyPr>
          <a:lstStyle/>
          <a:p>
            <a:r>
              <a:rPr lang="fr-FR" sz="3600" dirty="0">
                <a:solidFill>
                  <a:srgbClr val="0070C0"/>
                </a:solidFill>
              </a:rPr>
              <a:t>10</a:t>
            </a:r>
          </a:p>
        </p:txBody>
      </p:sp>
      <p:cxnSp>
        <p:nvCxnSpPr>
          <p:cNvPr id="14" name="Connecteur droit 13">
            <a:extLst>
              <a:ext uri="{FF2B5EF4-FFF2-40B4-BE49-F238E27FC236}">
                <a16:creationId xmlns:a16="http://schemas.microsoft.com/office/drawing/2014/main" id="{BC37F982-9685-47E8-9DF9-AA2DD5E53E23}"/>
              </a:ext>
            </a:extLst>
          </p:cNvPr>
          <p:cNvCxnSpPr/>
          <p:nvPr/>
        </p:nvCxnSpPr>
        <p:spPr>
          <a:xfrm>
            <a:off x="4635137" y="1367236"/>
            <a:ext cx="159327" cy="25689"/>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4825C4B7-CE02-43BD-AE9E-F02DB87616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1696" y="932757"/>
            <a:ext cx="1930502" cy="1218178"/>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688E5DE2-89C8-4DD3-9AC6-FE835A7668A2}"/>
              </a:ext>
            </a:extLst>
          </p:cNvPr>
          <p:cNvSpPr txBox="1"/>
          <p:nvPr/>
        </p:nvSpPr>
        <p:spPr>
          <a:xfrm>
            <a:off x="7100744" y="772915"/>
            <a:ext cx="306526" cy="646331"/>
          </a:xfrm>
          <a:prstGeom prst="rect">
            <a:avLst/>
          </a:prstGeom>
          <a:noFill/>
        </p:spPr>
        <p:txBody>
          <a:bodyPr wrap="square" rtlCol="0">
            <a:spAutoFit/>
          </a:bodyPr>
          <a:lstStyle/>
          <a:p>
            <a:r>
              <a:rPr lang="fr-FR" sz="3600" dirty="0">
                <a:solidFill>
                  <a:srgbClr val="0070C0"/>
                </a:solidFill>
              </a:rPr>
              <a:t>1</a:t>
            </a:r>
          </a:p>
        </p:txBody>
      </p:sp>
      <p:cxnSp>
        <p:nvCxnSpPr>
          <p:cNvPr id="17" name="Connecteur droit 16">
            <a:extLst>
              <a:ext uri="{FF2B5EF4-FFF2-40B4-BE49-F238E27FC236}">
                <a16:creationId xmlns:a16="http://schemas.microsoft.com/office/drawing/2014/main" id="{C52B6A21-5FE2-45A7-AF7F-FDDC409642E9}"/>
              </a:ext>
            </a:extLst>
          </p:cNvPr>
          <p:cNvCxnSpPr>
            <a:cxnSpLocks/>
          </p:cNvCxnSpPr>
          <p:nvPr/>
        </p:nvCxnSpPr>
        <p:spPr>
          <a:xfrm flipV="1">
            <a:off x="6899922" y="1180460"/>
            <a:ext cx="225137" cy="612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8" name="Picture 2" descr="Cycle 1 – Jeux mathématiques – Les cartes nombres ! – Le blog de ...">
            <a:extLst>
              <a:ext uri="{FF2B5EF4-FFF2-40B4-BE49-F238E27FC236}">
                <a16:creationId xmlns:a16="http://schemas.microsoft.com/office/drawing/2014/main" id="{64424CE8-0AFE-453A-A80C-4EAB5C1D407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2074"/>
          <a:stretch/>
        </p:blipFill>
        <p:spPr bwMode="auto">
          <a:xfrm>
            <a:off x="4720650" y="924625"/>
            <a:ext cx="1257734" cy="1191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31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heel(1)">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par>
                                <p:cTn id="46" presetID="22" presetClass="entr" presetSubtype="8"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barn(inVertical)">
                                      <p:cBhvr>
                                        <p:cTn id="5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2" grpId="0" animBg="1"/>
      <p:bldP spid="13"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00449" y="138545"/>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380510" y="2634735"/>
            <a:ext cx="5680364"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10 +  .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8704121" y="2511829"/>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15</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3671454"/>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D3949E79-DA5E-46B3-B290-DF59B3596679}"/>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9FBCBA81-313A-43E0-A254-25786AE9777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6220692" y="2834856"/>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2">
            <a:extLst>
              <a:ext uri="{FF2B5EF4-FFF2-40B4-BE49-F238E27FC236}">
                <a16:creationId xmlns:a16="http://schemas.microsoft.com/office/drawing/2014/main" id="{3F4AB887-3269-4C75-83EA-FD3AAE63DF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0844" y="1531086"/>
            <a:ext cx="1063477" cy="11054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a:extLst>
              <a:ext uri="{FF2B5EF4-FFF2-40B4-BE49-F238E27FC236}">
                <a16:creationId xmlns:a16="http://schemas.microsoft.com/office/drawing/2014/main" id="{C95EFD08-8AC9-4E75-8655-2F51583887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2302" y="1542583"/>
            <a:ext cx="2190474" cy="1092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2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pic>
        <p:nvPicPr>
          <p:cNvPr id="13" name="Image 12">
            <a:extLst>
              <a:ext uri="{FF2B5EF4-FFF2-40B4-BE49-F238E27FC236}">
                <a16:creationId xmlns:a16="http://schemas.microsoft.com/office/drawing/2014/main" id="{B44027DA-8D49-44D6-AFF7-672185FF0CB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69526" y="2723210"/>
            <a:ext cx="822280" cy="1411580"/>
          </a:xfrm>
          <a:prstGeom prst="rect">
            <a:avLst/>
          </a:prstGeom>
        </p:spPr>
      </p:pic>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6</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10834" y="268827"/>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1219830A-F121-4B6D-828D-BAA9B887C7AF}"/>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AB1F29EC-A34A-437E-936E-930E3045CD0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711951"/>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2">
            <a:extLst>
              <a:ext uri="{FF2B5EF4-FFF2-40B4-BE49-F238E27FC236}">
                <a16:creationId xmlns:a16="http://schemas.microsoft.com/office/drawing/2014/main" id="{DA61E649-B6E1-4BA6-BE05-1747B16697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466280"/>
            <a:ext cx="888420" cy="113381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a:extLst>
              <a:ext uri="{FF2B5EF4-FFF2-40B4-BE49-F238E27FC236}">
                <a16:creationId xmlns:a16="http://schemas.microsoft.com/office/drawing/2014/main" id="{9C04D1EC-CE6E-4A11-A8FC-307F7F9A80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439935" y="1413370"/>
            <a:ext cx="1137512" cy="11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58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arn(inVertical)">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 + 4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1" y="2600098"/>
            <a:ext cx="727364"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9</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1357755"/>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234893" y="2698097"/>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2">
            <a:extLst>
              <a:ext uri="{FF2B5EF4-FFF2-40B4-BE49-F238E27FC236}">
                <a16:creationId xmlns:a16="http://schemas.microsoft.com/office/drawing/2014/main" id="{31A01049-5ABD-437F-BB4B-7E3509FCB5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858" y="1515698"/>
            <a:ext cx="1137512" cy="11823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a:extLst>
              <a:ext uri="{FF2B5EF4-FFF2-40B4-BE49-F238E27FC236}">
                <a16:creationId xmlns:a16="http://schemas.microsoft.com/office/drawing/2014/main" id="{B8E11200-528F-41B5-8086-94E8D38360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838464" y="1546222"/>
            <a:ext cx="827377" cy="115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73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6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2208000"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11</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2078202"/>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4735"/>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2" name="Ellipse 11">
            <a:extLst>
              <a:ext uri="{FF2B5EF4-FFF2-40B4-BE49-F238E27FC236}">
                <a16:creationId xmlns:a16="http://schemas.microsoft.com/office/drawing/2014/main" id="{2F2D56A6-2D22-4D7B-A006-BF21D8C3FFB6}"/>
              </a:ext>
            </a:extLst>
          </p:cNvPr>
          <p:cNvSpPr/>
          <p:nvPr/>
        </p:nvSpPr>
        <p:spPr>
          <a:xfrm>
            <a:off x="4720650" y="690856"/>
            <a:ext cx="1306869" cy="17296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06384EE9-6BEA-4245-A309-4F9F02ADA901}"/>
              </a:ext>
            </a:extLst>
          </p:cNvPr>
          <p:cNvSpPr txBox="1"/>
          <p:nvPr/>
        </p:nvSpPr>
        <p:spPr>
          <a:xfrm>
            <a:off x="3993931" y="995626"/>
            <a:ext cx="775854" cy="646331"/>
          </a:xfrm>
          <a:prstGeom prst="rect">
            <a:avLst/>
          </a:prstGeom>
          <a:noFill/>
        </p:spPr>
        <p:txBody>
          <a:bodyPr wrap="square" rtlCol="0">
            <a:spAutoFit/>
          </a:bodyPr>
          <a:lstStyle/>
          <a:p>
            <a:r>
              <a:rPr lang="fr-FR" sz="3600" dirty="0">
                <a:solidFill>
                  <a:srgbClr val="0070C0"/>
                </a:solidFill>
              </a:rPr>
              <a:t>10</a:t>
            </a:r>
          </a:p>
        </p:txBody>
      </p:sp>
      <p:cxnSp>
        <p:nvCxnSpPr>
          <p:cNvPr id="14" name="Connecteur droit 13">
            <a:extLst>
              <a:ext uri="{FF2B5EF4-FFF2-40B4-BE49-F238E27FC236}">
                <a16:creationId xmlns:a16="http://schemas.microsoft.com/office/drawing/2014/main" id="{203026AB-97D1-4A8B-9FA1-4A0484AE8669}"/>
              </a:ext>
            </a:extLst>
          </p:cNvPr>
          <p:cNvCxnSpPr/>
          <p:nvPr/>
        </p:nvCxnSpPr>
        <p:spPr>
          <a:xfrm>
            <a:off x="4635137" y="1367236"/>
            <a:ext cx="159327" cy="25689"/>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4EB1750E-6740-46C0-AF0B-F3D5583E9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1696" y="932757"/>
            <a:ext cx="1930502" cy="1218178"/>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28F52B55-0D4A-42A8-B8BB-5E692BB8BB05}"/>
              </a:ext>
            </a:extLst>
          </p:cNvPr>
          <p:cNvSpPr txBox="1"/>
          <p:nvPr/>
        </p:nvSpPr>
        <p:spPr>
          <a:xfrm>
            <a:off x="7100744" y="772915"/>
            <a:ext cx="306526" cy="646331"/>
          </a:xfrm>
          <a:prstGeom prst="rect">
            <a:avLst/>
          </a:prstGeom>
          <a:noFill/>
        </p:spPr>
        <p:txBody>
          <a:bodyPr wrap="square" rtlCol="0">
            <a:spAutoFit/>
          </a:bodyPr>
          <a:lstStyle/>
          <a:p>
            <a:r>
              <a:rPr lang="fr-FR" sz="3600" dirty="0">
                <a:solidFill>
                  <a:srgbClr val="0070C0"/>
                </a:solidFill>
              </a:rPr>
              <a:t>1</a:t>
            </a:r>
          </a:p>
        </p:txBody>
      </p:sp>
      <p:cxnSp>
        <p:nvCxnSpPr>
          <p:cNvPr id="17" name="Connecteur droit 16">
            <a:extLst>
              <a:ext uri="{FF2B5EF4-FFF2-40B4-BE49-F238E27FC236}">
                <a16:creationId xmlns:a16="http://schemas.microsoft.com/office/drawing/2014/main" id="{136CF4F8-5DE5-4D2E-83A6-66D4792A1A38}"/>
              </a:ext>
            </a:extLst>
          </p:cNvPr>
          <p:cNvCxnSpPr>
            <a:cxnSpLocks/>
          </p:cNvCxnSpPr>
          <p:nvPr/>
        </p:nvCxnSpPr>
        <p:spPr>
          <a:xfrm flipV="1">
            <a:off x="6899922" y="1180460"/>
            <a:ext cx="225137" cy="612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8" name="Picture 2" descr="Cycle 1 – Jeux mathématiques – Les cartes nombres ! – Le blog de ...">
            <a:extLst>
              <a:ext uri="{FF2B5EF4-FFF2-40B4-BE49-F238E27FC236}">
                <a16:creationId xmlns:a16="http://schemas.microsoft.com/office/drawing/2014/main" id="{4834D042-957F-4876-BB62-E78626EB5C9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2074"/>
          <a:stretch/>
        </p:blipFill>
        <p:spPr bwMode="auto">
          <a:xfrm>
            <a:off x="4720650" y="924625"/>
            <a:ext cx="1257734" cy="1191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8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heel(1)">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par>
                                <p:cTn id="46" presetID="22" presetClass="entr" presetSubtype="8"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barn(inVertical)">
                                      <p:cBhvr>
                                        <p:cTn id="5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2" grpId="0" animBg="1"/>
      <p:bldP spid="13" grpId="0"/>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2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1" y="2600098"/>
            <a:ext cx="727364"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7</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637309"/>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4735"/>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2">
            <a:extLst>
              <a:ext uri="{FF2B5EF4-FFF2-40B4-BE49-F238E27FC236}">
                <a16:creationId xmlns:a16="http://schemas.microsoft.com/office/drawing/2014/main" id="{DE9A8619-2D70-4230-B46A-AE6C33BFDA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527244" y="1286467"/>
            <a:ext cx="1137512" cy="11823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20F8550D-8EF8-4299-B1EC-02060D842F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2651" y="1286467"/>
            <a:ext cx="721483" cy="11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39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4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1" y="2600098"/>
            <a:ext cx="727364"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9</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1357763"/>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4735"/>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0">
            <a:extLst>
              <a:ext uri="{FF2B5EF4-FFF2-40B4-BE49-F238E27FC236}">
                <a16:creationId xmlns:a16="http://schemas.microsoft.com/office/drawing/2014/main" id="{F2BAC907-AA5D-4348-9DD1-AF55BC2D5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9215" y="1357763"/>
            <a:ext cx="827377" cy="11518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37A35B7-086C-4D50-9D55-065BFEE7D9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366477" y="1327239"/>
            <a:ext cx="1137512" cy="11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02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 + 6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2317169"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11</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2078194"/>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234893" y="2698097"/>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2" name="Ellipse 11">
            <a:extLst>
              <a:ext uri="{FF2B5EF4-FFF2-40B4-BE49-F238E27FC236}">
                <a16:creationId xmlns:a16="http://schemas.microsoft.com/office/drawing/2014/main" id="{0A1F012E-77CC-45BE-95C1-DF64CD39CB35}"/>
              </a:ext>
            </a:extLst>
          </p:cNvPr>
          <p:cNvSpPr/>
          <p:nvPr/>
        </p:nvSpPr>
        <p:spPr>
          <a:xfrm>
            <a:off x="4720650" y="690856"/>
            <a:ext cx="1306869" cy="17296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5BFA31E5-FFD2-4894-AA3D-24C76BB4F255}"/>
              </a:ext>
            </a:extLst>
          </p:cNvPr>
          <p:cNvSpPr txBox="1"/>
          <p:nvPr/>
        </p:nvSpPr>
        <p:spPr>
          <a:xfrm>
            <a:off x="3993931" y="995626"/>
            <a:ext cx="775854" cy="646331"/>
          </a:xfrm>
          <a:prstGeom prst="rect">
            <a:avLst/>
          </a:prstGeom>
          <a:noFill/>
        </p:spPr>
        <p:txBody>
          <a:bodyPr wrap="square" rtlCol="0">
            <a:spAutoFit/>
          </a:bodyPr>
          <a:lstStyle/>
          <a:p>
            <a:r>
              <a:rPr lang="fr-FR" sz="3600" dirty="0">
                <a:solidFill>
                  <a:srgbClr val="0070C0"/>
                </a:solidFill>
              </a:rPr>
              <a:t>10</a:t>
            </a:r>
          </a:p>
        </p:txBody>
      </p:sp>
      <p:cxnSp>
        <p:nvCxnSpPr>
          <p:cNvPr id="14" name="Connecteur droit 13">
            <a:extLst>
              <a:ext uri="{FF2B5EF4-FFF2-40B4-BE49-F238E27FC236}">
                <a16:creationId xmlns:a16="http://schemas.microsoft.com/office/drawing/2014/main" id="{BC7F6182-DDEA-4DA4-A4A8-18F8FB236C6B}"/>
              </a:ext>
            </a:extLst>
          </p:cNvPr>
          <p:cNvCxnSpPr/>
          <p:nvPr/>
        </p:nvCxnSpPr>
        <p:spPr>
          <a:xfrm>
            <a:off x="4635137" y="1367236"/>
            <a:ext cx="159327" cy="25689"/>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7E532949-F8F5-4132-AD5C-D371334CFB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1696" y="932757"/>
            <a:ext cx="1930502" cy="1218178"/>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448DE4A7-C1E3-47DE-9032-A6E0AF542416}"/>
              </a:ext>
            </a:extLst>
          </p:cNvPr>
          <p:cNvSpPr txBox="1"/>
          <p:nvPr/>
        </p:nvSpPr>
        <p:spPr>
          <a:xfrm>
            <a:off x="7100744" y="772915"/>
            <a:ext cx="306526" cy="646331"/>
          </a:xfrm>
          <a:prstGeom prst="rect">
            <a:avLst/>
          </a:prstGeom>
          <a:noFill/>
        </p:spPr>
        <p:txBody>
          <a:bodyPr wrap="square" rtlCol="0">
            <a:spAutoFit/>
          </a:bodyPr>
          <a:lstStyle/>
          <a:p>
            <a:r>
              <a:rPr lang="fr-FR" sz="3600" dirty="0">
                <a:solidFill>
                  <a:srgbClr val="0070C0"/>
                </a:solidFill>
              </a:rPr>
              <a:t>1</a:t>
            </a:r>
          </a:p>
        </p:txBody>
      </p:sp>
      <p:cxnSp>
        <p:nvCxnSpPr>
          <p:cNvPr id="17" name="Connecteur droit 16">
            <a:extLst>
              <a:ext uri="{FF2B5EF4-FFF2-40B4-BE49-F238E27FC236}">
                <a16:creationId xmlns:a16="http://schemas.microsoft.com/office/drawing/2014/main" id="{623210FD-F697-4091-8BE2-02938ACC3197}"/>
              </a:ext>
            </a:extLst>
          </p:cNvPr>
          <p:cNvCxnSpPr>
            <a:cxnSpLocks/>
          </p:cNvCxnSpPr>
          <p:nvPr/>
        </p:nvCxnSpPr>
        <p:spPr>
          <a:xfrm flipV="1">
            <a:off x="6899922" y="1180460"/>
            <a:ext cx="225137" cy="612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8" name="Picture 2" descr="Cycle 1 – Jeux mathématiques – Les cartes nombres ! – Le blog de ...">
            <a:extLst>
              <a:ext uri="{FF2B5EF4-FFF2-40B4-BE49-F238E27FC236}">
                <a16:creationId xmlns:a16="http://schemas.microsoft.com/office/drawing/2014/main" id="{DCE71FBE-C43B-459F-A9B7-942F624B0A4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2074"/>
          <a:stretch/>
        </p:blipFill>
        <p:spPr bwMode="auto">
          <a:xfrm>
            <a:off x="4720650" y="924625"/>
            <a:ext cx="1257734" cy="1191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17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heel(1)">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par>
                                <p:cTn id="46" presetID="22" presetClass="entr" presetSubtype="8"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barn(inVertical)">
                                      <p:cBhvr>
                                        <p:cTn id="5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2" grpId="0" animBg="1"/>
      <p:bldP spid="13"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3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1" y="2600098"/>
            <a:ext cx="727364"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8</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997539"/>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4735"/>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8">
            <a:extLst>
              <a:ext uri="{FF2B5EF4-FFF2-40B4-BE49-F238E27FC236}">
                <a16:creationId xmlns:a16="http://schemas.microsoft.com/office/drawing/2014/main" id="{A43A782D-BD17-41B5-91B5-DDE7630026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5700" y="1414098"/>
            <a:ext cx="921895" cy="1186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1652DEF8-6EB2-43B7-888D-AEEF18E437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546857" y="1371612"/>
            <a:ext cx="1137512" cy="11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51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6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2208000"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11</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2078202"/>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4735"/>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2" name="Ellipse 11">
            <a:extLst>
              <a:ext uri="{FF2B5EF4-FFF2-40B4-BE49-F238E27FC236}">
                <a16:creationId xmlns:a16="http://schemas.microsoft.com/office/drawing/2014/main" id="{ADAEF1E8-7F8C-4B45-8D34-FE8B72F23C5C}"/>
              </a:ext>
            </a:extLst>
          </p:cNvPr>
          <p:cNvSpPr/>
          <p:nvPr/>
        </p:nvSpPr>
        <p:spPr>
          <a:xfrm>
            <a:off x="4720650" y="690856"/>
            <a:ext cx="1306869" cy="17296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C974B5D5-B65A-4EFA-B1A6-61487F0EE85E}"/>
              </a:ext>
            </a:extLst>
          </p:cNvPr>
          <p:cNvSpPr txBox="1"/>
          <p:nvPr/>
        </p:nvSpPr>
        <p:spPr>
          <a:xfrm>
            <a:off x="3993931" y="995626"/>
            <a:ext cx="775854" cy="646331"/>
          </a:xfrm>
          <a:prstGeom prst="rect">
            <a:avLst/>
          </a:prstGeom>
          <a:noFill/>
        </p:spPr>
        <p:txBody>
          <a:bodyPr wrap="square" rtlCol="0">
            <a:spAutoFit/>
          </a:bodyPr>
          <a:lstStyle/>
          <a:p>
            <a:r>
              <a:rPr lang="fr-FR" sz="3600" dirty="0">
                <a:solidFill>
                  <a:srgbClr val="0070C0"/>
                </a:solidFill>
              </a:rPr>
              <a:t>10</a:t>
            </a:r>
          </a:p>
        </p:txBody>
      </p:sp>
      <p:cxnSp>
        <p:nvCxnSpPr>
          <p:cNvPr id="14" name="Connecteur droit 13">
            <a:extLst>
              <a:ext uri="{FF2B5EF4-FFF2-40B4-BE49-F238E27FC236}">
                <a16:creationId xmlns:a16="http://schemas.microsoft.com/office/drawing/2014/main" id="{27558ACB-271C-4621-B4D7-B95F0B96F295}"/>
              </a:ext>
            </a:extLst>
          </p:cNvPr>
          <p:cNvCxnSpPr/>
          <p:nvPr/>
        </p:nvCxnSpPr>
        <p:spPr>
          <a:xfrm>
            <a:off x="4635137" y="1367236"/>
            <a:ext cx="159327" cy="25689"/>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DAC917D1-797B-47F4-8D9F-5AFF55E2E3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1696" y="932757"/>
            <a:ext cx="1930502" cy="1218178"/>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F832A51D-4779-4E03-A5A9-2DE40C3660C8}"/>
              </a:ext>
            </a:extLst>
          </p:cNvPr>
          <p:cNvSpPr txBox="1"/>
          <p:nvPr/>
        </p:nvSpPr>
        <p:spPr>
          <a:xfrm>
            <a:off x="7100744" y="772915"/>
            <a:ext cx="306526" cy="646331"/>
          </a:xfrm>
          <a:prstGeom prst="rect">
            <a:avLst/>
          </a:prstGeom>
          <a:noFill/>
        </p:spPr>
        <p:txBody>
          <a:bodyPr wrap="square" rtlCol="0">
            <a:spAutoFit/>
          </a:bodyPr>
          <a:lstStyle/>
          <a:p>
            <a:r>
              <a:rPr lang="fr-FR" sz="3600" dirty="0">
                <a:solidFill>
                  <a:srgbClr val="0070C0"/>
                </a:solidFill>
              </a:rPr>
              <a:t>1</a:t>
            </a:r>
          </a:p>
        </p:txBody>
      </p:sp>
      <p:cxnSp>
        <p:nvCxnSpPr>
          <p:cNvPr id="17" name="Connecteur droit 16">
            <a:extLst>
              <a:ext uri="{FF2B5EF4-FFF2-40B4-BE49-F238E27FC236}">
                <a16:creationId xmlns:a16="http://schemas.microsoft.com/office/drawing/2014/main" id="{0E0A0DAD-3320-4458-841F-63FA5162F28C}"/>
              </a:ext>
            </a:extLst>
          </p:cNvPr>
          <p:cNvCxnSpPr>
            <a:cxnSpLocks/>
          </p:cNvCxnSpPr>
          <p:nvPr/>
        </p:nvCxnSpPr>
        <p:spPr>
          <a:xfrm flipV="1">
            <a:off x="6899922" y="1180460"/>
            <a:ext cx="225137" cy="612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8" name="Picture 2" descr="Cycle 1 – Jeux mathématiques – Les cartes nombres ! – Le blog de ...">
            <a:extLst>
              <a:ext uri="{FF2B5EF4-FFF2-40B4-BE49-F238E27FC236}">
                <a16:creationId xmlns:a16="http://schemas.microsoft.com/office/drawing/2014/main" id="{9342CCA0-11D5-461D-A4DD-3C56DC0FCD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2074"/>
          <a:stretch/>
        </p:blipFill>
        <p:spPr bwMode="auto">
          <a:xfrm>
            <a:off x="4720650" y="924625"/>
            <a:ext cx="1257734" cy="1191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99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heel(1)">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par>
                                <p:cTn id="46" presetID="22" presetClass="entr" presetSubtype="8"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barn(inVertical)">
                                      <p:cBhvr>
                                        <p:cTn id="5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2" grpId="0" animBg="1"/>
      <p:bldP spid="13" grpId="0"/>
      <p:bldP spid="1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 + 4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1" y="2600098"/>
            <a:ext cx="727364"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9</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1357755"/>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234893" y="2698097"/>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2">
            <a:extLst>
              <a:ext uri="{FF2B5EF4-FFF2-40B4-BE49-F238E27FC236}">
                <a16:creationId xmlns:a16="http://schemas.microsoft.com/office/drawing/2014/main" id="{6F7B0821-8677-45A5-A9BB-35F04AC660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858" y="1515698"/>
            <a:ext cx="1137512" cy="11823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a:extLst>
              <a:ext uri="{FF2B5EF4-FFF2-40B4-BE49-F238E27FC236}">
                <a16:creationId xmlns:a16="http://schemas.microsoft.com/office/drawing/2014/main" id="{2DF8AA78-4667-4123-B068-629E9154E1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838464" y="1546222"/>
            <a:ext cx="827377" cy="115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43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 + 6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2317169"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11</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2078194"/>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234893" y="2698097"/>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2" name="Ellipse 11">
            <a:extLst>
              <a:ext uri="{FF2B5EF4-FFF2-40B4-BE49-F238E27FC236}">
                <a16:creationId xmlns:a16="http://schemas.microsoft.com/office/drawing/2014/main" id="{19EDDDF8-AF6F-4E9F-B5E9-556C8317D7BF}"/>
              </a:ext>
            </a:extLst>
          </p:cNvPr>
          <p:cNvSpPr/>
          <p:nvPr/>
        </p:nvSpPr>
        <p:spPr>
          <a:xfrm>
            <a:off x="4720650" y="690856"/>
            <a:ext cx="1306869" cy="17296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CE887BC7-5D9E-44AD-8AA4-245C295B3E95}"/>
              </a:ext>
            </a:extLst>
          </p:cNvPr>
          <p:cNvSpPr txBox="1"/>
          <p:nvPr/>
        </p:nvSpPr>
        <p:spPr>
          <a:xfrm>
            <a:off x="3993931" y="995626"/>
            <a:ext cx="775854" cy="646331"/>
          </a:xfrm>
          <a:prstGeom prst="rect">
            <a:avLst/>
          </a:prstGeom>
          <a:noFill/>
        </p:spPr>
        <p:txBody>
          <a:bodyPr wrap="square" rtlCol="0">
            <a:spAutoFit/>
          </a:bodyPr>
          <a:lstStyle/>
          <a:p>
            <a:r>
              <a:rPr lang="fr-FR" sz="3600" dirty="0">
                <a:solidFill>
                  <a:srgbClr val="0070C0"/>
                </a:solidFill>
              </a:rPr>
              <a:t>10</a:t>
            </a:r>
          </a:p>
        </p:txBody>
      </p:sp>
      <p:cxnSp>
        <p:nvCxnSpPr>
          <p:cNvPr id="14" name="Connecteur droit 13">
            <a:extLst>
              <a:ext uri="{FF2B5EF4-FFF2-40B4-BE49-F238E27FC236}">
                <a16:creationId xmlns:a16="http://schemas.microsoft.com/office/drawing/2014/main" id="{951A224C-8587-41E7-85A4-A0D7F62247C8}"/>
              </a:ext>
            </a:extLst>
          </p:cNvPr>
          <p:cNvCxnSpPr/>
          <p:nvPr/>
        </p:nvCxnSpPr>
        <p:spPr>
          <a:xfrm>
            <a:off x="4635137" y="1367236"/>
            <a:ext cx="159327" cy="25689"/>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88F8581F-0A36-4C4B-83C0-320EE5EF51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1696" y="932757"/>
            <a:ext cx="1930502" cy="1218178"/>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B03056BC-2D21-4B5C-8711-F84315356ADB}"/>
              </a:ext>
            </a:extLst>
          </p:cNvPr>
          <p:cNvSpPr txBox="1"/>
          <p:nvPr/>
        </p:nvSpPr>
        <p:spPr>
          <a:xfrm>
            <a:off x="7100744" y="772915"/>
            <a:ext cx="306526" cy="646331"/>
          </a:xfrm>
          <a:prstGeom prst="rect">
            <a:avLst/>
          </a:prstGeom>
          <a:noFill/>
        </p:spPr>
        <p:txBody>
          <a:bodyPr wrap="square" rtlCol="0">
            <a:spAutoFit/>
          </a:bodyPr>
          <a:lstStyle/>
          <a:p>
            <a:r>
              <a:rPr lang="fr-FR" sz="3600" dirty="0">
                <a:solidFill>
                  <a:srgbClr val="0070C0"/>
                </a:solidFill>
              </a:rPr>
              <a:t>1</a:t>
            </a:r>
          </a:p>
        </p:txBody>
      </p:sp>
      <p:cxnSp>
        <p:nvCxnSpPr>
          <p:cNvPr id="17" name="Connecteur droit 16">
            <a:extLst>
              <a:ext uri="{FF2B5EF4-FFF2-40B4-BE49-F238E27FC236}">
                <a16:creationId xmlns:a16="http://schemas.microsoft.com/office/drawing/2014/main" id="{E76BF7F2-74E7-474D-8BC4-A7C134716176}"/>
              </a:ext>
            </a:extLst>
          </p:cNvPr>
          <p:cNvCxnSpPr>
            <a:cxnSpLocks/>
          </p:cNvCxnSpPr>
          <p:nvPr/>
        </p:nvCxnSpPr>
        <p:spPr>
          <a:xfrm flipV="1">
            <a:off x="6899922" y="1180460"/>
            <a:ext cx="225137" cy="612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8" name="Picture 2" descr="Cycle 1 – Jeux mathématiques – Les cartes nombres ! – Le blog de ...">
            <a:extLst>
              <a:ext uri="{FF2B5EF4-FFF2-40B4-BE49-F238E27FC236}">
                <a16:creationId xmlns:a16="http://schemas.microsoft.com/office/drawing/2014/main" id="{8ED0DFE6-EB74-45DF-8028-568135D6A59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2074"/>
          <a:stretch/>
        </p:blipFill>
        <p:spPr bwMode="auto">
          <a:xfrm>
            <a:off x="4720650" y="924625"/>
            <a:ext cx="1257734" cy="1191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93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heel(1)">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par>
                                <p:cTn id="46" presetID="22" presetClass="entr" presetSubtype="8"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barn(inVertical)">
                                      <p:cBhvr>
                                        <p:cTn id="5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2" grpId="0" animBg="1"/>
      <p:bldP spid="13"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5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10</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66253" y="1731820"/>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292D14C4-D4BA-4476-8AE3-F9D444D04158}"/>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6D3BFB79-25BB-4A4A-B5E9-C843A206C0E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2548"/>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2">
            <a:extLst>
              <a:ext uri="{FF2B5EF4-FFF2-40B4-BE49-F238E27FC236}">
                <a16:creationId xmlns:a16="http://schemas.microsoft.com/office/drawing/2014/main" id="{E673E75E-7917-4934-92F5-70987A903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0620" y="1140620"/>
            <a:ext cx="1137512" cy="11823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858C2C70-9BF4-46AD-B538-AE1AE73A85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349516" y="1140619"/>
            <a:ext cx="1137511" cy="11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10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4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1" y="2600098"/>
            <a:ext cx="727364"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9</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1357763"/>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4735"/>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0">
            <a:extLst>
              <a:ext uri="{FF2B5EF4-FFF2-40B4-BE49-F238E27FC236}">
                <a16:creationId xmlns:a16="http://schemas.microsoft.com/office/drawing/2014/main" id="{4FBCE5FB-88E2-4DC3-9B60-C898E0953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9215" y="1357763"/>
            <a:ext cx="827377" cy="11518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779C72F1-10E6-4FA3-B85E-408FDA56E2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366477" y="1327239"/>
            <a:ext cx="1137512" cy="11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25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 + 2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1" y="2600098"/>
            <a:ext cx="727364"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7</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637309"/>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234893" y="2698097"/>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2">
            <a:extLst>
              <a:ext uri="{FF2B5EF4-FFF2-40B4-BE49-F238E27FC236}">
                <a16:creationId xmlns:a16="http://schemas.microsoft.com/office/drawing/2014/main" id="{92E7A29C-3528-4A05-929E-F701B68EB8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858" y="1331164"/>
            <a:ext cx="1137512" cy="11823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909E6820-53B2-42EB-8605-A4258B4C96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657327" y="1327563"/>
            <a:ext cx="721483" cy="11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6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 + 3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1" y="2600098"/>
            <a:ext cx="727364"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8</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997533"/>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234893" y="2698097"/>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2">
            <a:extLst>
              <a:ext uri="{FF2B5EF4-FFF2-40B4-BE49-F238E27FC236}">
                <a16:creationId xmlns:a16="http://schemas.microsoft.com/office/drawing/2014/main" id="{198487F0-A789-423F-8804-4F93FF89EC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8407" y="1452336"/>
            <a:ext cx="1137512" cy="11823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a:extLst>
              <a:ext uri="{FF2B5EF4-FFF2-40B4-BE49-F238E27FC236}">
                <a16:creationId xmlns:a16="http://schemas.microsoft.com/office/drawing/2014/main" id="{34E78CFB-40EF-4625-A355-2BEFEE49FF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683262" y="1512097"/>
            <a:ext cx="921895" cy="11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50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4747246" y="2634735"/>
            <a:ext cx="4313627"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+ 10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8704121" y="2511829"/>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15</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3671454"/>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D3949E79-DA5E-46B3-B290-DF59B3596679}"/>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9FBCBA81-313A-43E0-A254-25786AE9777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766632" y="2711951"/>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2">
            <a:extLst>
              <a:ext uri="{FF2B5EF4-FFF2-40B4-BE49-F238E27FC236}">
                <a16:creationId xmlns:a16="http://schemas.microsoft.com/office/drawing/2014/main" id="{F6AF3469-CE42-44E9-B325-C8981372AA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0620" y="1140620"/>
            <a:ext cx="1137512" cy="11823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a:extLst>
              <a:ext uri="{FF2B5EF4-FFF2-40B4-BE49-F238E27FC236}">
                <a16:creationId xmlns:a16="http://schemas.microsoft.com/office/drawing/2014/main" id="{2592C497-BF2E-4FAA-813A-62A0B775CC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8822" y="1230867"/>
            <a:ext cx="2190474" cy="1092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95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4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1" y="2600098"/>
            <a:ext cx="727364"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9</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1357763"/>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4735"/>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0">
            <a:extLst>
              <a:ext uri="{FF2B5EF4-FFF2-40B4-BE49-F238E27FC236}">
                <a16:creationId xmlns:a16="http://schemas.microsoft.com/office/drawing/2014/main" id="{FA9200FA-A8CA-4CC7-914D-33EF68B475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9215" y="1357763"/>
            <a:ext cx="827377" cy="11518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A0B8AF02-C1DD-4E1B-B6C9-C4D14B5D51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366477" y="1327239"/>
            <a:ext cx="1137512" cy="11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60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6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2208000"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11</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2078202"/>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4735"/>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4" name="Picture 14">
            <a:extLst>
              <a:ext uri="{FF2B5EF4-FFF2-40B4-BE49-F238E27FC236}">
                <a16:creationId xmlns:a16="http://schemas.microsoft.com/office/drawing/2014/main" id="{4C3C0DEB-4E65-44DA-925D-8C0D407D6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581" y="883282"/>
            <a:ext cx="1617347" cy="10205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a:extLst>
              <a:ext uri="{FF2B5EF4-FFF2-40B4-BE49-F238E27FC236}">
                <a16:creationId xmlns:a16="http://schemas.microsoft.com/office/drawing/2014/main" id="{6AED0D41-8CBD-442C-8067-8B2DA70BEC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6152" y="883282"/>
            <a:ext cx="968154" cy="1006358"/>
          </a:xfrm>
          <a:prstGeom prst="rect">
            <a:avLst/>
          </a:prstGeom>
          <a:noFill/>
          <a:extLst>
            <a:ext uri="{909E8E84-426E-40DD-AFC4-6F175D3DCCD1}">
              <a14:hiddenFill xmlns:a14="http://schemas.microsoft.com/office/drawing/2010/main">
                <a:solidFill>
                  <a:srgbClr val="FFFFFF"/>
                </a:solidFill>
              </a14:hiddenFill>
            </a:ext>
          </a:extLst>
        </p:spPr>
      </p:pic>
      <p:sp>
        <p:nvSpPr>
          <p:cNvPr id="16" name="Ellipse 15">
            <a:extLst>
              <a:ext uri="{FF2B5EF4-FFF2-40B4-BE49-F238E27FC236}">
                <a16:creationId xmlns:a16="http://schemas.microsoft.com/office/drawing/2014/main" id="{5E7B0618-6C1A-4EF9-AB6E-182DCF4651AB}"/>
              </a:ext>
            </a:extLst>
          </p:cNvPr>
          <p:cNvSpPr/>
          <p:nvPr/>
        </p:nvSpPr>
        <p:spPr>
          <a:xfrm>
            <a:off x="4967878" y="690857"/>
            <a:ext cx="1156626" cy="151794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1FCE4B8A-7DBB-4079-BF3F-C939A4C62E12}"/>
              </a:ext>
            </a:extLst>
          </p:cNvPr>
          <p:cNvSpPr txBox="1"/>
          <p:nvPr/>
        </p:nvSpPr>
        <p:spPr>
          <a:xfrm>
            <a:off x="4174046" y="995626"/>
            <a:ext cx="775854" cy="646331"/>
          </a:xfrm>
          <a:prstGeom prst="rect">
            <a:avLst/>
          </a:prstGeom>
          <a:noFill/>
        </p:spPr>
        <p:txBody>
          <a:bodyPr wrap="square" rtlCol="0">
            <a:spAutoFit/>
          </a:bodyPr>
          <a:lstStyle/>
          <a:p>
            <a:r>
              <a:rPr lang="fr-FR" sz="3600" dirty="0">
                <a:solidFill>
                  <a:srgbClr val="0070C0"/>
                </a:solidFill>
              </a:rPr>
              <a:t>10</a:t>
            </a:r>
          </a:p>
        </p:txBody>
      </p:sp>
      <p:cxnSp>
        <p:nvCxnSpPr>
          <p:cNvPr id="18" name="Connecteur droit 17">
            <a:extLst>
              <a:ext uri="{FF2B5EF4-FFF2-40B4-BE49-F238E27FC236}">
                <a16:creationId xmlns:a16="http://schemas.microsoft.com/office/drawing/2014/main" id="{323D0E40-7921-4A44-AA03-AA48EC8CADFE}"/>
              </a:ext>
            </a:extLst>
          </p:cNvPr>
          <p:cNvCxnSpPr/>
          <p:nvPr/>
        </p:nvCxnSpPr>
        <p:spPr>
          <a:xfrm>
            <a:off x="4815252" y="1367236"/>
            <a:ext cx="159327" cy="256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A79AB1E0-CA5B-4927-9D87-3C7EB905C02B}"/>
              </a:ext>
            </a:extLst>
          </p:cNvPr>
          <p:cNvSpPr txBox="1"/>
          <p:nvPr/>
        </p:nvSpPr>
        <p:spPr>
          <a:xfrm>
            <a:off x="6689928" y="995625"/>
            <a:ext cx="306526" cy="646331"/>
          </a:xfrm>
          <a:prstGeom prst="rect">
            <a:avLst/>
          </a:prstGeom>
          <a:noFill/>
        </p:spPr>
        <p:txBody>
          <a:bodyPr wrap="square" rtlCol="0">
            <a:spAutoFit/>
          </a:bodyPr>
          <a:lstStyle/>
          <a:p>
            <a:r>
              <a:rPr lang="fr-FR" sz="3600" dirty="0">
                <a:solidFill>
                  <a:srgbClr val="0070C0"/>
                </a:solidFill>
              </a:rPr>
              <a:t>4</a:t>
            </a:r>
          </a:p>
        </p:txBody>
      </p:sp>
    </p:spTree>
    <p:extLst>
      <p:ext uri="{BB962C8B-B14F-4D97-AF65-F5344CB8AC3E}">
        <p14:creationId xmlns:p14="http://schemas.microsoft.com/office/powerpoint/2010/main" val="166767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heel(1)">
                                      <p:cBhvr>
                                        <p:cTn id="29" dur="2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arn(inVertical)">
                                      <p:cBhvr>
                                        <p:cTn id="5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6" grpId="0" animBg="1"/>
      <p:bldP spid="17" grpId="0"/>
      <p:bldP spid="1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 + 6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2317169"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11</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2078194"/>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234893" y="2698097"/>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2">
            <a:extLst>
              <a:ext uri="{FF2B5EF4-FFF2-40B4-BE49-F238E27FC236}">
                <a16:creationId xmlns:a16="http://schemas.microsoft.com/office/drawing/2014/main" id="{37650642-04C3-466D-A4AB-D5DCF6D482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542" y="1340644"/>
            <a:ext cx="981828" cy="10205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a:extLst>
              <a:ext uri="{FF2B5EF4-FFF2-40B4-BE49-F238E27FC236}">
                <a16:creationId xmlns:a16="http://schemas.microsoft.com/office/drawing/2014/main" id="{80F34670-B09D-4D38-9342-9A6C70393E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352207" y="1340644"/>
            <a:ext cx="1617347" cy="1020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21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4.16667E-7 2.59259E-6 L 0.4707 -0.00926 " pathEditMode="relative" rAng="0" ptsTypes="AA">
                                      <p:cBhvr>
                                        <p:cTn id="28" dur="2000" fill="hold"/>
                                        <p:tgtEl>
                                          <p:spTgt spid="12"/>
                                        </p:tgtEl>
                                        <p:attrNameLst>
                                          <p:attrName>ppt_x</p:attrName>
                                          <p:attrName>ppt_y</p:attrName>
                                        </p:attrNameLst>
                                      </p:cBhvr>
                                      <p:rCtr x="23529" y="-463"/>
                                    </p:animMotion>
                                  </p:childTnLst>
                                </p:cTn>
                              </p:par>
                            </p:childTnLst>
                          </p:cTn>
                        </p:par>
                      </p:childTnLst>
                    </p:cTn>
                  </p:par>
                  <p:par>
                    <p:cTn id="29" fill="hold">
                      <p:stCondLst>
                        <p:cond delay="indefinite"/>
                      </p:stCondLst>
                      <p:childTnLst>
                        <p:par>
                          <p:cTn id="30" fill="hold">
                            <p:stCondLst>
                              <p:cond delay="0"/>
                            </p:stCondLst>
                            <p:childTnLst>
                              <p:par>
                                <p:cTn id="31" presetID="63" presetClass="path" presetSubtype="0" accel="50000" decel="50000" fill="hold" nodeType="clickEffect">
                                  <p:stCondLst>
                                    <p:cond delay="0"/>
                                  </p:stCondLst>
                                  <p:childTnLst>
                                    <p:animMotion origin="layout" path="M 1.66667E-6 2.59259E-6 L 0.172 -0.01135 " pathEditMode="relative" rAng="0" ptsTypes="AA">
                                      <p:cBhvr>
                                        <p:cTn id="32" dur="2000" fill="hold"/>
                                        <p:tgtEl>
                                          <p:spTgt spid="13"/>
                                        </p:tgtEl>
                                        <p:attrNameLst>
                                          <p:attrName>ppt_x</p:attrName>
                                          <p:attrName>ppt_y</p:attrName>
                                        </p:attrNameLst>
                                      </p:cBhvr>
                                      <p:rCtr x="8594" y="-579"/>
                                    </p:animMotion>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up)">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arn(inVertical)">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2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1" y="2600098"/>
            <a:ext cx="727364"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7</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637309"/>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4735"/>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2">
            <a:extLst>
              <a:ext uri="{FF2B5EF4-FFF2-40B4-BE49-F238E27FC236}">
                <a16:creationId xmlns:a16="http://schemas.microsoft.com/office/drawing/2014/main" id="{1BB2B4D0-48A7-4E4E-BB01-2EDE32F745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527244" y="1286467"/>
            <a:ext cx="1137512" cy="11823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84E78A69-2CD1-40AE-B9BE-50B7686684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2651" y="1286467"/>
            <a:ext cx="721483" cy="11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4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6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2208000"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11</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2078202"/>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4735"/>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4" name="Picture 14">
            <a:extLst>
              <a:ext uri="{FF2B5EF4-FFF2-40B4-BE49-F238E27FC236}">
                <a16:creationId xmlns:a16="http://schemas.microsoft.com/office/drawing/2014/main" id="{EB016281-1C2F-47A6-9794-42614FEB9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581" y="883282"/>
            <a:ext cx="1617347" cy="10205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a:extLst>
              <a:ext uri="{FF2B5EF4-FFF2-40B4-BE49-F238E27FC236}">
                <a16:creationId xmlns:a16="http://schemas.microsoft.com/office/drawing/2014/main" id="{4643A302-8611-4FED-8B0C-05D6F2C609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6152" y="883282"/>
            <a:ext cx="968154" cy="1006358"/>
          </a:xfrm>
          <a:prstGeom prst="rect">
            <a:avLst/>
          </a:prstGeom>
          <a:noFill/>
          <a:extLst>
            <a:ext uri="{909E8E84-426E-40DD-AFC4-6F175D3DCCD1}">
              <a14:hiddenFill xmlns:a14="http://schemas.microsoft.com/office/drawing/2010/main">
                <a:solidFill>
                  <a:srgbClr val="FFFFFF"/>
                </a:solidFill>
              </a14:hiddenFill>
            </a:ext>
          </a:extLst>
        </p:spPr>
      </p:pic>
      <p:sp>
        <p:nvSpPr>
          <p:cNvPr id="16" name="Ellipse 15">
            <a:extLst>
              <a:ext uri="{FF2B5EF4-FFF2-40B4-BE49-F238E27FC236}">
                <a16:creationId xmlns:a16="http://schemas.microsoft.com/office/drawing/2014/main" id="{019023FF-4E1F-4CE2-B728-04562CFFC99A}"/>
              </a:ext>
            </a:extLst>
          </p:cNvPr>
          <p:cNvSpPr/>
          <p:nvPr/>
        </p:nvSpPr>
        <p:spPr>
          <a:xfrm>
            <a:off x="4967878" y="690857"/>
            <a:ext cx="1156626" cy="151794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E322D8E5-12D5-44FA-9EF3-E000D38DDDD5}"/>
              </a:ext>
            </a:extLst>
          </p:cNvPr>
          <p:cNvSpPr txBox="1"/>
          <p:nvPr/>
        </p:nvSpPr>
        <p:spPr>
          <a:xfrm>
            <a:off x="4174046" y="995626"/>
            <a:ext cx="775854" cy="646331"/>
          </a:xfrm>
          <a:prstGeom prst="rect">
            <a:avLst/>
          </a:prstGeom>
          <a:noFill/>
        </p:spPr>
        <p:txBody>
          <a:bodyPr wrap="square" rtlCol="0">
            <a:spAutoFit/>
          </a:bodyPr>
          <a:lstStyle/>
          <a:p>
            <a:r>
              <a:rPr lang="fr-FR" sz="3600" dirty="0">
                <a:solidFill>
                  <a:srgbClr val="0070C0"/>
                </a:solidFill>
              </a:rPr>
              <a:t>10</a:t>
            </a:r>
          </a:p>
        </p:txBody>
      </p:sp>
      <p:cxnSp>
        <p:nvCxnSpPr>
          <p:cNvPr id="18" name="Connecteur droit 17">
            <a:extLst>
              <a:ext uri="{FF2B5EF4-FFF2-40B4-BE49-F238E27FC236}">
                <a16:creationId xmlns:a16="http://schemas.microsoft.com/office/drawing/2014/main" id="{80185E61-462E-4391-8346-B01496AB4099}"/>
              </a:ext>
            </a:extLst>
          </p:cNvPr>
          <p:cNvCxnSpPr/>
          <p:nvPr/>
        </p:nvCxnSpPr>
        <p:spPr>
          <a:xfrm>
            <a:off x="4815252" y="1367236"/>
            <a:ext cx="159327" cy="256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D2B9F9BA-EEDD-4253-B805-FADE68C69EB7}"/>
              </a:ext>
            </a:extLst>
          </p:cNvPr>
          <p:cNvSpPr txBox="1"/>
          <p:nvPr/>
        </p:nvSpPr>
        <p:spPr>
          <a:xfrm>
            <a:off x="6689928" y="995625"/>
            <a:ext cx="306526" cy="646331"/>
          </a:xfrm>
          <a:prstGeom prst="rect">
            <a:avLst/>
          </a:prstGeom>
          <a:noFill/>
        </p:spPr>
        <p:txBody>
          <a:bodyPr wrap="square" rtlCol="0">
            <a:spAutoFit/>
          </a:bodyPr>
          <a:lstStyle/>
          <a:p>
            <a:r>
              <a:rPr lang="fr-FR" sz="3600" dirty="0">
                <a:solidFill>
                  <a:srgbClr val="0070C0"/>
                </a:solidFill>
              </a:rPr>
              <a:t>4</a:t>
            </a:r>
          </a:p>
        </p:txBody>
      </p:sp>
    </p:spTree>
    <p:extLst>
      <p:ext uri="{BB962C8B-B14F-4D97-AF65-F5344CB8AC3E}">
        <p14:creationId xmlns:p14="http://schemas.microsoft.com/office/powerpoint/2010/main" val="346992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heel(1)">
                                      <p:cBhvr>
                                        <p:cTn id="29" dur="2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arn(inVertical)">
                                      <p:cBhvr>
                                        <p:cTn id="5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6" grpId="0" animBg="1"/>
      <p:bldP spid="17" grpId="0"/>
      <p:bldP spid="1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4747246" y="2634735"/>
            <a:ext cx="4313627"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+ 10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8704121" y="2511829"/>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15</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3671454"/>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D3949E79-DA5E-46B3-B290-DF59B3596679}"/>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9FBCBA81-313A-43E0-A254-25786AE9777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766632" y="2711951"/>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2">
            <a:extLst>
              <a:ext uri="{FF2B5EF4-FFF2-40B4-BE49-F238E27FC236}">
                <a16:creationId xmlns:a16="http://schemas.microsoft.com/office/drawing/2014/main" id="{B1A0018C-B623-422F-87BB-3DB160D74D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0620" y="1140620"/>
            <a:ext cx="1137512" cy="11823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a:extLst>
              <a:ext uri="{FF2B5EF4-FFF2-40B4-BE49-F238E27FC236}">
                <a16:creationId xmlns:a16="http://schemas.microsoft.com/office/drawing/2014/main" id="{25467359-1B84-4E9B-ADB8-45A0F15381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8822" y="1230867"/>
            <a:ext cx="2190474" cy="1092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5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4747246" y="2634735"/>
            <a:ext cx="4313627"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+ 10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8704121" y="2511829"/>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15</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3671454"/>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D3949E79-DA5E-46B3-B290-DF59B3596679}"/>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9FBCBA81-313A-43E0-A254-25786AE9777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766632" y="2711951"/>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2">
            <a:extLst>
              <a:ext uri="{FF2B5EF4-FFF2-40B4-BE49-F238E27FC236}">
                <a16:creationId xmlns:a16="http://schemas.microsoft.com/office/drawing/2014/main" id="{B3BF326E-C115-4AB5-9D76-D0FD40674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0620" y="1140620"/>
            <a:ext cx="1137512" cy="11823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a:extLst>
              <a:ext uri="{FF2B5EF4-FFF2-40B4-BE49-F238E27FC236}">
                <a16:creationId xmlns:a16="http://schemas.microsoft.com/office/drawing/2014/main" id="{F364D45A-B86C-4E32-A310-41129FEEB1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8822" y="1230867"/>
            <a:ext cx="2190474" cy="1092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08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6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2208000"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11</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2078202"/>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4735"/>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4" name="Picture 14">
            <a:extLst>
              <a:ext uri="{FF2B5EF4-FFF2-40B4-BE49-F238E27FC236}">
                <a16:creationId xmlns:a16="http://schemas.microsoft.com/office/drawing/2014/main" id="{7C9B2998-5A93-4C3A-B5F2-09443E1F5F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581" y="883282"/>
            <a:ext cx="1617347" cy="10205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a:extLst>
              <a:ext uri="{FF2B5EF4-FFF2-40B4-BE49-F238E27FC236}">
                <a16:creationId xmlns:a16="http://schemas.microsoft.com/office/drawing/2014/main" id="{12958922-E51F-4174-B91B-9ED34956F9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6152" y="883282"/>
            <a:ext cx="968154" cy="1006358"/>
          </a:xfrm>
          <a:prstGeom prst="rect">
            <a:avLst/>
          </a:prstGeom>
          <a:noFill/>
          <a:extLst>
            <a:ext uri="{909E8E84-426E-40DD-AFC4-6F175D3DCCD1}">
              <a14:hiddenFill xmlns:a14="http://schemas.microsoft.com/office/drawing/2010/main">
                <a:solidFill>
                  <a:srgbClr val="FFFFFF"/>
                </a:solidFill>
              </a14:hiddenFill>
            </a:ext>
          </a:extLst>
        </p:spPr>
      </p:pic>
      <p:sp>
        <p:nvSpPr>
          <p:cNvPr id="16" name="Ellipse 15">
            <a:extLst>
              <a:ext uri="{FF2B5EF4-FFF2-40B4-BE49-F238E27FC236}">
                <a16:creationId xmlns:a16="http://schemas.microsoft.com/office/drawing/2014/main" id="{0FEFFBC5-4709-4460-8BCF-8712E3235195}"/>
              </a:ext>
            </a:extLst>
          </p:cNvPr>
          <p:cNvSpPr/>
          <p:nvPr/>
        </p:nvSpPr>
        <p:spPr>
          <a:xfrm>
            <a:off x="4967878" y="690857"/>
            <a:ext cx="1156626" cy="151794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DCFC58FC-F85C-494C-A548-872A27CD644A}"/>
              </a:ext>
            </a:extLst>
          </p:cNvPr>
          <p:cNvSpPr txBox="1"/>
          <p:nvPr/>
        </p:nvSpPr>
        <p:spPr>
          <a:xfrm>
            <a:off x="4174046" y="995626"/>
            <a:ext cx="775854" cy="646331"/>
          </a:xfrm>
          <a:prstGeom prst="rect">
            <a:avLst/>
          </a:prstGeom>
          <a:noFill/>
        </p:spPr>
        <p:txBody>
          <a:bodyPr wrap="square" rtlCol="0">
            <a:spAutoFit/>
          </a:bodyPr>
          <a:lstStyle/>
          <a:p>
            <a:r>
              <a:rPr lang="fr-FR" sz="3600" dirty="0">
                <a:solidFill>
                  <a:srgbClr val="0070C0"/>
                </a:solidFill>
              </a:rPr>
              <a:t>10</a:t>
            </a:r>
          </a:p>
        </p:txBody>
      </p:sp>
      <p:cxnSp>
        <p:nvCxnSpPr>
          <p:cNvPr id="18" name="Connecteur droit 17">
            <a:extLst>
              <a:ext uri="{FF2B5EF4-FFF2-40B4-BE49-F238E27FC236}">
                <a16:creationId xmlns:a16="http://schemas.microsoft.com/office/drawing/2014/main" id="{3B8CEB01-2F98-4918-9033-2AEB09189631}"/>
              </a:ext>
            </a:extLst>
          </p:cNvPr>
          <p:cNvCxnSpPr/>
          <p:nvPr/>
        </p:nvCxnSpPr>
        <p:spPr>
          <a:xfrm>
            <a:off x="4815252" y="1367236"/>
            <a:ext cx="159327" cy="256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C01BE982-D368-42DB-8AAD-0F3AF4EC9F66}"/>
              </a:ext>
            </a:extLst>
          </p:cNvPr>
          <p:cNvSpPr txBox="1"/>
          <p:nvPr/>
        </p:nvSpPr>
        <p:spPr>
          <a:xfrm>
            <a:off x="6689928" y="995625"/>
            <a:ext cx="306526" cy="646331"/>
          </a:xfrm>
          <a:prstGeom prst="rect">
            <a:avLst/>
          </a:prstGeom>
          <a:noFill/>
        </p:spPr>
        <p:txBody>
          <a:bodyPr wrap="square" rtlCol="0">
            <a:spAutoFit/>
          </a:bodyPr>
          <a:lstStyle/>
          <a:p>
            <a:r>
              <a:rPr lang="fr-FR" sz="3600" dirty="0">
                <a:solidFill>
                  <a:srgbClr val="0070C0"/>
                </a:solidFill>
              </a:rPr>
              <a:t>4</a:t>
            </a:r>
          </a:p>
        </p:txBody>
      </p:sp>
    </p:spTree>
    <p:extLst>
      <p:ext uri="{BB962C8B-B14F-4D97-AF65-F5344CB8AC3E}">
        <p14:creationId xmlns:p14="http://schemas.microsoft.com/office/powerpoint/2010/main" val="152790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heel(1)">
                                      <p:cBhvr>
                                        <p:cTn id="29" dur="2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arn(inVertical)">
                                      <p:cBhvr>
                                        <p:cTn id="5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6" grpId="0" animBg="1"/>
      <p:bldP spid="17" grpId="0"/>
      <p:bldP spid="1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7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2208000"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12</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2452282"/>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4735"/>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4" name="Ellipse 13">
            <a:extLst>
              <a:ext uri="{FF2B5EF4-FFF2-40B4-BE49-F238E27FC236}">
                <a16:creationId xmlns:a16="http://schemas.microsoft.com/office/drawing/2014/main" id="{6940F60F-2F9B-46D4-8AE2-2F1BEB9BB133}"/>
              </a:ext>
            </a:extLst>
          </p:cNvPr>
          <p:cNvSpPr/>
          <p:nvPr/>
        </p:nvSpPr>
        <p:spPr>
          <a:xfrm>
            <a:off x="4838266" y="722681"/>
            <a:ext cx="1306869" cy="17296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75335C7E-989D-4C14-A920-8C675491A8EC}"/>
              </a:ext>
            </a:extLst>
          </p:cNvPr>
          <p:cNvSpPr txBox="1"/>
          <p:nvPr/>
        </p:nvSpPr>
        <p:spPr>
          <a:xfrm>
            <a:off x="4111547" y="1027451"/>
            <a:ext cx="775854" cy="646331"/>
          </a:xfrm>
          <a:prstGeom prst="rect">
            <a:avLst/>
          </a:prstGeom>
          <a:noFill/>
        </p:spPr>
        <p:txBody>
          <a:bodyPr wrap="square" rtlCol="0">
            <a:spAutoFit/>
          </a:bodyPr>
          <a:lstStyle/>
          <a:p>
            <a:r>
              <a:rPr lang="fr-FR" sz="3600" dirty="0">
                <a:solidFill>
                  <a:srgbClr val="0070C0"/>
                </a:solidFill>
              </a:rPr>
              <a:t>10</a:t>
            </a:r>
          </a:p>
        </p:txBody>
      </p:sp>
      <p:cxnSp>
        <p:nvCxnSpPr>
          <p:cNvPr id="16" name="Connecteur droit 15">
            <a:extLst>
              <a:ext uri="{FF2B5EF4-FFF2-40B4-BE49-F238E27FC236}">
                <a16:creationId xmlns:a16="http://schemas.microsoft.com/office/drawing/2014/main" id="{D8FED1C4-AD9B-4729-B648-DABB290B3AB6}"/>
              </a:ext>
            </a:extLst>
          </p:cNvPr>
          <p:cNvCxnSpPr/>
          <p:nvPr/>
        </p:nvCxnSpPr>
        <p:spPr>
          <a:xfrm>
            <a:off x="4752753" y="1399061"/>
            <a:ext cx="159327" cy="256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46BD28EC-A09A-4746-B1F9-47219C5D799E}"/>
              </a:ext>
            </a:extLst>
          </p:cNvPr>
          <p:cNvSpPr txBox="1"/>
          <p:nvPr/>
        </p:nvSpPr>
        <p:spPr>
          <a:xfrm>
            <a:off x="7154570" y="854887"/>
            <a:ext cx="775854" cy="646331"/>
          </a:xfrm>
          <a:prstGeom prst="rect">
            <a:avLst/>
          </a:prstGeom>
          <a:noFill/>
        </p:spPr>
        <p:txBody>
          <a:bodyPr wrap="square" rtlCol="0">
            <a:spAutoFit/>
          </a:bodyPr>
          <a:lstStyle/>
          <a:p>
            <a:r>
              <a:rPr lang="fr-FR" sz="3600" dirty="0">
                <a:solidFill>
                  <a:srgbClr val="0070C0"/>
                </a:solidFill>
              </a:rPr>
              <a:t>2</a:t>
            </a:r>
          </a:p>
        </p:txBody>
      </p:sp>
      <p:cxnSp>
        <p:nvCxnSpPr>
          <p:cNvPr id="18" name="Connecteur droit 17">
            <a:extLst>
              <a:ext uri="{FF2B5EF4-FFF2-40B4-BE49-F238E27FC236}">
                <a16:creationId xmlns:a16="http://schemas.microsoft.com/office/drawing/2014/main" id="{B511990C-3AB6-4C25-B8DD-AB9C86D03166}"/>
              </a:ext>
            </a:extLst>
          </p:cNvPr>
          <p:cNvCxnSpPr>
            <a:cxnSpLocks/>
          </p:cNvCxnSpPr>
          <p:nvPr/>
        </p:nvCxnSpPr>
        <p:spPr>
          <a:xfrm flipV="1">
            <a:off x="7017538" y="1212285"/>
            <a:ext cx="225137" cy="612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050" name="Picture 2" descr="Cycle 1 – Jeux mathématiques – Les cartes nombres ! – Le blog de ...">
            <a:extLst>
              <a:ext uri="{FF2B5EF4-FFF2-40B4-BE49-F238E27FC236}">
                <a16:creationId xmlns:a16="http://schemas.microsoft.com/office/drawing/2014/main" id="{A94F64C3-66C4-4B08-8947-FC921EABA1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080" y="1011843"/>
            <a:ext cx="2088362" cy="11697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ycle 1 – Jeux mathématiques – Les cartes nombres ! – Le blog de ...">
            <a:extLst>
              <a:ext uri="{FF2B5EF4-FFF2-40B4-BE49-F238E27FC236}">
                <a16:creationId xmlns:a16="http://schemas.microsoft.com/office/drawing/2014/main" id="{E606E042-4F8C-4CDC-B1A3-0AFA6C08DB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2074"/>
          <a:stretch/>
        </p:blipFill>
        <p:spPr bwMode="auto">
          <a:xfrm>
            <a:off x="4838266" y="956450"/>
            <a:ext cx="1257734" cy="1191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15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barn(inVertical)">
                                      <p:cBhvr>
                                        <p:cTn id="20" dur="500"/>
                                        <p:tgtEl>
                                          <p:spTgt spid="205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par>
                                <p:cTn id="46" presetID="22" presetClass="entr" presetSubtype="8"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barn(inVertical)">
                                      <p:cBhvr>
                                        <p:cTn id="5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4" grpId="0" animBg="1"/>
      <p:bldP spid="15" grpId="0"/>
      <p:bldP spid="1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 + 7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2317169"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12</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2452273"/>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234893" y="2698097"/>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 name="Ellipse 12">
            <a:extLst>
              <a:ext uri="{FF2B5EF4-FFF2-40B4-BE49-F238E27FC236}">
                <a16:creationId xmlns:a16="http://schemas.microsoft.com/office/drawing/2014/main" id="{73FD24F6-8212-4093-AD63-25E4EB43D4AE}"/>
              </a:ext>
            </a:extLst>
          </p:cNvPr>
          <p:cNvSpPr/>
          <p:nvPr/>
        </p:nvSpPr>
        <p:spPr>
          <a:xfrm>
            <a:off x="4838266" y="722681"/>
            <a:ext cx="1306869" cy="17296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1C85BB67-6B9F-4896-8570-4B39F7AB93B8}"/>
              </a:ext>
            </a:extLst>
          </p:cNvPr>
          <p:cNvSpPr txBox="1"/>
          <p:nvPr/>
        </p:nvSpPr>
        <p:spPr>
          <a:xfrm>
            <a:off x="4111547" y="1027451"/>
            <a:ext cx="775854" cy="646331"/>
          </a:xfrm>
          <a:prstGeom prst="rect">
            <a:avLst/>
          </a:prstGeom>
          <a:noFill/>
        </p:spPr>
        <p:txBody>
          <a:bodyPr wrap="square" rtlCol="0">
            <a:spAutoFit/>
          </a:bodyPr>
          <a:lstStyle/>
          <a:p>
            <a:r>
              <a:rPr lang="fr-FR" sz="3600" dirty="0">
                <a:solidFill>
                  <a:srgbClr val="0070C0"/>
                </a:solidFill>
              </a:rPr>
              <a:t>10</a:t>
            </a:r>
          </a:p>
        </p:txBody>
      </p:sp>
      <p:cxnSp>
        <p:nvCxnSpPr>
          <p:cNvPr id="15" name="Connecteur droit 14">
            <a:extLst>
              <a:ext uri="{FF2B5EF4-FFF2-40B4-BE49-F238E27FC236}">
                <a16:creationId xmlns:a16="http://schemas.microsoft.com/office/drawing/2014/main" id="{2417A16D-2576-4366-8DDA-64C8370CA985}"/>
              </a:ext>
            </a:extLst>
          </p:cNvPr>
          <p:cNvCxnSpPr/>
          <p:nvPr/>
        </p:nvCxnSpPr>
        <p:spPr>
          <a:xfrm>
            <a:off x="4752753" y="1399061"/>
            <a:ext cx="159327" cy="256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7FCE186D-0035-4AA4-A64D-F52E39A78134}"/>
              </a:ext>
            </a:extLst>
          </p:cNvPr>
          <p:cNvSpPr txBox="1"/>
          <p:nvPr/>
        </p:nvSpPr>
        <p:spPr>
          <a:xfrm>
            <a:off x="7154570" y="854887"/>
            <a:ext cx="775854" cy="646331"/>
          </a:xfrm>
          <a:prstGeom prst="rect">
            <a:avLst/>
          </a:prstGeom>
          <a:noFill/>
        </p:spPr>
        <p:txBody>
          <a:bodyPr wrap="square" rtlCol="0">
            <a:spAutoFit/>
          </a:bodyPr>
          <a:lstStyle/>
          <a:p>
            <a:r>
              <a:rPr lang="fr-FR" sz="3600" dirty="0">
                <a:solidFill>
                  <a:srgbClr val="0070C0"/>
                </a:solidFill>
              </a:rPr>
              <a:t>2</a:t>
            </a:r>
          </a:p>
        </p:txBody>
      </p:sp>
      <p:cxnSp>
        <p:nvCxnSpPr>
          <p:cNvPr id="17" name="Connecteur droit 16">
            <a:extLst>
              <a:ext uri="{FF2B5EF4-FFF2-40B4-BE49-F238E27FC236}">
                <a16:creationId xmlns:a16="http://schemas.microsoft.com/office/drawing/2014/main" id="{1DDE3C00-6F5B-497F-8114-06005C9891D4}"/>
              </a:ext>
            </a:extLst>
          </p:cNvPr>
          <p:cNvCxnSpPr>
            <a:cxnSpLocks/>
          </p:cNvCxnSpPr>
          <p:nvPr/>
        </p:nvCxnSpPr>
        <p:spPr>
          <a:xfrm flipV="1">
            <a:off x="7017538" y="1212285"/>
            <a:ext cx="225137" cy="612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8" name="Picture 2" descr="Cycle 1 – Jeux mathématiques – Les cartes nombres ! – Le blog de ...">
            <a:extLst>
              <a:ext uri="{FF2B5EF4-FFF2-40B4-BE49-F238E27FC236}">
                <a16:creationId xmlns:a16="http://schemas.microsoft.com/office/drawing/2014/main" id="{086CDF62-B654-4584-A0D7-9D6919AF0C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080" y="1002607"/>
            <a:ext cx="2088362" cy="11697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ycle 1 – Jeux mathématiques – Les cartes nombres ! – Le blog de ...">
            <a:extLst>
              <a:ext uri="{FF2B5EF4-FFF2-40B4-BE49-F238E27FC236}">
                <a16:creationId xmlns:a16="http://schemas.microsoft.com/office/drawing/2014/main" id="{67300AB7-6585-42C1-AAB1-B6A6C7EF7B7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2074"/>
          <a:stretch/>
        </p:blipFill>
        <p:spPr bwMode="auto">
          <a:xfrm>
            <a:off x="4838266" y="956450"/>
            <a:ext cx="1257734" cy="1191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47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heel(1)">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par>
                                <p:cTn id="46" presetID="22" presetClass="entr" presetSubtype="8"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barn(inVertical)">
                                      <p:cBhvr>
                                        <p:cTn id="5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3" grpId="0" animBg="1"/>
      <p:bldP spid="14" grpId="0"/>
      <p:bldP spid="1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6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2208000"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11</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2078202"/>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4735"/>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4" name="Picture 14">
            <a:extLst>
              <a:ext uri="{FF2B5EF4-FFF2-40B4-BE49-F238E27FC236}">
                <a16:creationId xmlns:a16="http://schemas.microsoft.com/office/drawing/2014/main" id="{C47E595D-5814-4B34-BEDF-41DDE5833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581" y="883282"/>
            <a:ext cx="1617347" cy="10205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a:extLst>
              <a:ext uri="{FF2B5EF4-FFF2-40B4-BE49-F238E27FC236}">
                <a16:creationId xmlns:a16="http://schemas.microsoft.com/office/drawing/2014/main" id="{FE7C035F-1FF3-4EEE-9627-AE5EFDB03D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6152" y="883282"/>
            <a:ext cx="968154" cy="1006358"/>
          </a:xfrm>
          <a:prstGeom prst="rect">
            <a:avLst/>
          </a:prstGeom>
          <a:noFill/>
          <a:extLst>
            <a:ext uri="{909E8E84-426E-40DD-AFC4-6F175D3DCCD1}">
              <a14:hiddenFill xmlns:a14="http://schemas.microsoft.com/office/drawing/2010/main">
                <a:solidFill>
                  <a:srgbClr val="FFFFFF"/>
                </a:solidFill>
              </a14:hiddenFill>
            </a:ext>
          </a:extLst>
        </p:spPr>
      </p:pic>
      <p:sp>
        <p:nvSpPr>
          <p:cNvPr id="16" name="Ellipse 15">
            <a:extLst>
              <a:ext uri="{FF2B5EF4-FFF2-40B4-BE49-F238E27FC236}">
                <a16:creationId xmlns:a16="http://schemas.microsoft.com/office/drawing/2014/main" id="{5502BAF5-A2A4-43CD-8C69-692F059C1E8D}"/>
              </a:ext>
            </a:extLst>
          </p:cNvPr>
          <p:cNvSpPr/>
          <p:nvPr/>
        </p:nvSpPr>
        <p:spPr>
          <a:xfrm>
            <a:off x="4967878" y="690857"/>
            <a:ext cx="1156626" cy="151794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A567B3E3-27ED-4E7F-9912-60F1B10D2085}"/>
              </a:ext>
            </a:extLst>
          </p:cNvPr>
          <p:cNvSpPr txBox="1"/>
          <p:nvPr/>
        </p:nvSpPr>
        <p:spPr>
          <a:xfrm>
            <a:off x="4174046" y="995626"/>
            <a:ext cx="775854" cy="646331"/>
          </a:xfrm>
          <a:prstGeom prst="rect">
            <a:avLst/>
          </a:prstGeom>
          <a:noFill/>
        </p:spPr>
        <p:txBody>
          <a:bodyPr wrap="square" rtlCol="0">
            <a:spAutoFit/>
          </a:bodyPr>
          <a:lstStyle/>
          <a:p>
            <a:r>
              <a:rPr lang="fr-FR" sz="3600" dirty="0">
                <a:solidFill>
                  <a:srgbClr val="0070C0"/>
                </a:solidFill>
              </a:rPr>
              <a:t>10</a:t>
            </a:r>
          </a:p>
        </p:txBody>
      </p:sp>
      <p:cxnSp>
        <p:nvCxnSpPr>
          <p:cNvPr id="18" name="Connecteur droit 17">
            <a:extLst>
              <a:ext uri="{FF2B5EF4-FFF2-40B4-BE49-F238E27FC236}">
                <a16:creationId xmlns:a16="http://schemas.microsoft.com/office/drawing/2014/main" id="{FBC5F719-7E34-4F47-806D-D224F979FA0E}"/>
              </a:ext>
            </a:extLst>
          </p:cNvPr>
          <p:cNvCxnSpPr/>
          <p:nvPr/>
        </p:nvCxnSpPr>
        <p:spPr>
          <a:xfrm>
            <a:off x="4815252" y="1367236"/>
            <a:ext cx="159327" cy="256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8FD42525-8A29-4549-967C-594C7536EEBA}"/>
              </a:ext>
            </a:extLst>
          </p:cNvPr>
          <p:cNvSpPr txBox="1"/>
          <p:nvPr/>
        </p:nvSpPr>
        <p:spPr>
          <a:xfrm>
            <a:off x="6689928" y="995625"/>
            <a:ext cx="306526" cy="646331"/>
          </a:xfrm>
          <a:prstGeom prst="rect">
            <a:avLst/>
          </a:prstGeom>
          <a:noFill/>
        </p:spPr>
        <p:txBody>
          <a:bodyPr wrap="square" rtlCol="0">
            <a:spAutoFit/>
          </a:bodyPr>
          <a:lstStyle/>
          <a:p>
            <a:r>
              <a:rPr lang="fr-FR" sz="3600" dirty="0">
                <a:solidFill>
                  <a:srgbClr val="0070C0"/>
                </a:solidFill>
              </a:rPr>
              <a:t>4</a:t>
            </a:r>
          </a:p>
        </p:txBody>
      </p:sp>
    </p:spTree>
    <p:extLst>
      <p:ext uri="{BB962C8B-B14F-4D97-AF65-F5344CB8AC3E}">
        <p14:creationId xmlns:p14="http://schemas.microsoft.com/office/powerpoint/2010/main" val="156654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heel(1)">
                                      <p:cBhvr>
                                        <p:cTn id="29" dur="2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arn(inVertical)">
                                      <p:cBhvr>
                                        <p:cTn id="5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6" grpId="0" animBg="1"/>
      <p:bldP spid="17" grpId="0"/>
      <p:bldP spid="1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8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2208000"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13</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2840212"/>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4735"/>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2" descr="Cycle 1 – Jeux mathématiques – Les cartes nombres ! – Le blog de ...">
            <a:extLst>
              <a:ext uri="{FF2B5EF4-FFF2-40B4-BE49-F238E27FC236}">
                <a16:creationId xmlns:a16="http://schemas.microsoft.com/office/drawing/2014/main" id="{57E89BA8-ADCC-46BA-AE7D-62F4397498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9386" y="916438"/>
            <a:ext cx="2171268" cy="119167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ycle 1 – Jeux mathématiques – Les cartes nombres ! – Le blog de ...">
            <a:extLst>
              <a:ext uri="{FF2B5EF4-FFF2-40B4-BE49-F238E27FC236}">
                <a16:creationId xmlns:a16="http://schemas.microsoft.com/office/drawing/2014/main" id="{78BC143A-6B62-4EDC-9953-BE424512BB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2074"/>
          <a:stretch/>
        </p:blipFill>
        <p:spPr bwMode="auto">
          <a:xfrm>
            <a:off x="3930139" y="899144"/>
            <a:ext cx="1257734" cy="1191673"/>
          </a:xfrm>
          <a:prstGeom prst="rect">
            <a:avLst/>
          </a:prstGeom>
          <a:noFill/>
          <a:extLst>
            <a:ext uri="{909E8E84-426E-40DD-AFC4-6F175D3DCCD1}">
              <a14:hiddenFill xmlns:a14="http://schemas.microsoft.com/office/drawing/2010/main">
                <a:solidFill>
                  <a:srgbClr val="FFFFFF"/>
                </a:solidFill>
              </a14:hiddenFill>
            </a:ext>
          </a:extLst>
        </p:spPr>
      </p:pic>
      <p:sp>
        <p:nvSpPr>
          <p:cNvPr id="14" name="Ellipse 13">
            <a:extLst>
              <a:ext uri="{FF2B5EF4-FFF2-40B4-BE49-F238E27FC236}">
                <a16:creationId xmlns:a16="http://schemas.microsoft.com/office/drawing/2014/main" id="{ED294D7B-6C88-4BE9-8E66-C235E3E0F2AD}"/>
              </a:ext>
            </a:extLst>
          </p:cNvPr>
          <p:cNvSpPr/>
          <p:nvPr/>
        </p:nvSpPr>
        <p:spPr>
          <a:xfrm>
            <a:off x="3905572" y="675866"/>
            <a:ext cx="1306869" cy="17296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35B41A1D-C968-4D41-BD24-77E7F53A393D}"/>
              </a:ext>
            </a:extLst>
          </p:cNvPr>
          <p:cNvSpPr txBox="1"/>
          <p:nvPr/>
        </p:nvSpPr>
        <p:spPr>
          <a:xfrm>
            <a:off x="3178853" y="980636"/>
            <a:ext cx="775854" cy="646331"/>
          </a:xfrm>
          <a:prstGeom prst="rect">
            <a:avLst/>
          </a:prstGeom>
          <a:noFill/>
        </p:spPr>
        <p:txBody>
          <a:bodyPr wrap="square" rtlCol="0">
            <a:spAutoFit/>
          </a:bodyPr>
          <a:lstStyle/>
          <a:p>
            <a:r>
              <a:rPr lang="fr-FR" sz="3600" dirty="0">
                <a:solidFill>
                  <a:srgbClr val="0070C0"/>
                </a:solidFill>
              </a:rPr>
              <a:t>10</a:t>
            </a:r>
          </a:p>
        </p:txBody>
      </p:sp>
      <p:cxnSp>
        <p:nvCxnSpPr>
          <p:cNvPr id="16" name="Connecteur droit 15">
            <a:extLst>
              <a:ext uri="{FF2B5EF4-FFF2-40B4-BE49-F238E27FC236}">
                <a16:creationId xmlns:a16="http://schemas.microsoft.com/office/drawing/2014/main" id="{69E44C56-80F8-4D94-99EC-21CF64DD07D4}"/>
              </a:ext>
            </a:extLst>
          </p:cNvPr>
          <p:cNvCxnSpPr/>
          <p:nvPr/>
        </p:nvCxnSpPr>
        <p:spPr>
          <a:xfrm>
            <a:off x="3820059" y="1352246"/>
            <a:ext cx="159327" cy="256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636BDA9F-1663-4610-BD21-B469E5A1CA01}"/>
              </a:ext>
            </a:extLst>
          </p:cNvPr>
          <p:cNvSpPr txBox="1"/>
          <p:nvPr/>
        </p:nvSpPr>
        <p:spPr>
          <a:xfrm>
            <a:off x="6221876" y="808072"/>
            <a:ext cx="775854" cy="646331"/>
          </a:xfrm>
          <a:prstGeom prst="rect">
            <a:avLst/>
          </a:prstGeom>
          <a:noFill/>
        </p:spPr>
        <p:txBody>
          <a:bodyPr wrap="square" rtlCol="0">
            <a:spAutoFit/>
          </a:bodyPr>
          <a:lstStyle/>
          <a:p>
            <a:r>
              <a:rPr lang="fr-FR" sz="3600" dirty="0">
                <a:solidFill>
                  <a:srgbClr val="0070C0"/>
                </a:solidFill>
              </a:rPr>
              <a:t>3</a:t>
            </a:r>
          </a:p>
        </p:txBody>
      </p:sp>
      <p:cxnSp>
        <p:nvCxnSpPr>
          <p:cNvPr id="18" name="Connecteur droit 17">
            <a:extLst>
              <a:ext uri="{FF2B5EF4-FFF2-40B4-BE49-F238E27FC236}">
                <a16:creationId xmlns:a16="http://schemas.microsoft.com/office/drawing/2014/main" id="{5EEE863D-6C3C-4BAB-9A0E-1CA611684B92}"/>
              </a:ext>
            </a:extLst>
          </p:cNvPr>
          <p:cNvCxnSpPr>
            <a:cxnSpLocks/>
          </p:cNvCxnSpPr>
          <p:nvPr/>
        </p:nvCxnSpPr>
        <p:spPr>
          <a:xfrm flipV="1">
            <a:off x="6084844" y="1165470"/>
            <a:ext cx="225137" cy="6128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42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par>
                                <p:cTn id="46" presetID="22" presetClass="entr" presetSubtype="8"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barn(inVertical)">
                                      <p:cBhvr>
                                        <p:cTn id="5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4" grpId="0" animBg="1"/>
      <p:bldP spid="15" grpId="0"/>
      <p:bldP spid="1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 + 8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2317169"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13</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2826350"/>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234893" y="2698097"/>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2" descr="Cycle 1 – Jeux mathématiques – Les cartes nombres ! – Le blog de ...">
            <a:extLst>
              <a:ext uri="{FF2B5EF4-FFF2-40B4-BE49-F238E27FC236}">
                <a16:creationId xmlns:a16="http://schemas.microsoft.com/office/drawing/2014/main" id="{211B6B69-2254-426C-9DFA-8F7955383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2418" y="872187"/>
            <a:ext cx="2171268" cy="119167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ycle 1 – Jeux mathématiques – Les cartes nombres ! – Le blog de ...">
            <a:extLst>
              <a:ext uri="{FF2B5EF4-FFF2-40B4-BE49-F238E27FC236}">
                <a16:creationId xmlns:a16="http://schemas.microsoft.com/office/drawing/2014/main" id="{8872147B-489D-41C2-9CE0-3D4649D0AB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2074"/>
          <a:stretch/>
        </p:blipFill>
        <p:spPr bwMode="auto">
          <a:xfrm>
            <a:off x="3858604" y="865384"/>
            <a:ext cx="1257734" cy="1191673"/>
          </a:xfrm>
          <a:prstGeom prst="rect">
            <a:avLst/>
          </a:prstGeom>
          <a:noFill/>
          <a:extLst>
            <a:ext uri="{909E8E84-426E-40DD-AFC4-6F175D3DCCD1}">
              <a14:hiddenFill xmlns:a14="http://schemas.microsoft.com/office/drawing/2010/main">
                <a:solidFill>
                  <a:srgbClr val="FFFFFF"/>
                </a:solidFill>
              </a14:hiddenFill>
            </a:ext>
          </a:extLst>
        </p:spPr>
      </p:pic>
      <p:sp>
        <p:nvSpPr>
          <p:cNvPr id="14" name="Ellipse 13">
            <a:extLst>
              <a:ext uri="{FF2B5EF4-FFF2-40B4-BE49-F238E27FC236}">
                <a16:creationId xmlns:a16="http://schemas.microsoft.com/office/drawing/2014/main" id="{8D405A67-78BA-4B12-B38D-A0EE63A92D85}"/>
              </a:ext>
            </a:extLst>
          </p:cNvPr>
          <p:cNvSpPr/>
          <p:nvPr/>
        </p:nvSpPr>
        <p:spPr>
          <a:xfrm>
            <a:off x="3858604" y="631615"/>
            <a:ext cx="1306869" cy="17296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194A3CC0-4AE3-4C83-8D3B-15FD5B7F1C65}"/>
              </a:ext>
            </a:extLst>
          </p:cNvPr>
          <p:cNvSpPr txBox="1"/>
          <p:nvPr/>
        </p:nvSpPr>
        <p:spPr>
          <a:xfrm>
            <a:off x="3131885" y="936385"/>
            <a:ext cx="775854" cy="646331"/>
          </a:xfrm>
          <a:prstGeom prst="rect">
            <a:avLst/>
          </a:prstGeom>
          <a:noFill/>
        </p:spPr>
        <p:txBody>
          <a:bodyPr wrap="square" rtlCol="0">
            <a:spAutoFit/>
          </a:bodyPr>
          <a:lstStyle/>
          <a:p>
            <a:r>
              <a:rPr lang="fr-FR" sz="3600" dirty="0">
                <a:solidFill>
                  <a:srgbClr val="0070C0"/>
                </a:solidFill>
              </a:rPr>
              <a:t>10</a:t>
            </a:r>
          </a:p>
        </p:txBody>
      </p:sp>
      <p:cxnSp>
        <p:nvCxnSpPr>
          <p:cNvPr id="16" name="Connecteur droit 15">
            <a:extLst>
              <a:ext uri="{FF2B5EF4-FFF2-40B4-BE49-F238E27FC236}">
                <a16:creationId xmlns:a16="http://schemas.microsoft.com/office/drawing/2014/main" id="{F73F65D2-C676-4376-A74E-B62F9A04F11F}"/>
              </a:ext>
            </a:extLst>
          </p:cNvPr>
          <p:cNvCxnSpPr/>
          <p:nvPr/>
        </p:nvCxnSpPr>
        <p:spPr>
          <a:xfrm>
            <a:off x="3773091" y="1307995"/>
            <a:ext cx="159327" cy="256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43A8CFE-72F1-4190-AE6F-62F19434CB34}"/>
              </a:ext>
            </a:extLst>
          </p:cNvPr>
          <p:cNvSpPr txBox="1"/>
          <p:nvPr/>
        </p:nvSpPr>
        <p:spPr>
          <a:xfrm>
            <a:off x="6174908" y="763821"/>
            <a:ext cx="775854" cy="646331"/>
          </a:xfrm>
          <a:prstGeom prst="rect">
            <a:avLst/>
          </a:prstGeom>
          <a:noFill/>
        </p:spPr>
        <p:txBody>
          <a:bodyPr wrap="square" rtlCol="0">
            <a:spAutoFit/>
          </a:bodyPr>
          <a:lstStyle/>
          <a:p>
            <a:r>
              <a:rPr lang="fr-FR" sz="3600" dirty="0">
                <a:solidFill>
                  <a:srgbClr val="0070C0"/>
                </a:solidFill>
              </a:rPr>
              <a:t>3</a:t>
            </a:r>
          </a:p>
        </p:txBody>
      </p:sp>
      <p:cxnSp>
        <p:nvCxnSpPr>
          <p:cNvPr id="18" name="Connecteur droit 17">
            <a:extLst>
              <a:ext uri="{FF2B5EF4-FFF2-40B4-BE49-F238E27FC236}">
                <a16:creationId xmlns:a16="http://schemas.microsoft.com/office/drawing/2014/main" id="{BF2BC692-EAE8-4927-9DC6-C29D303DFF95}"/>
              </a:ext>
            </a:extLst>
          </p:cNvPr>
          <p:cNvCxnSpPr>
            <a:cxnSpLocks/>
          </p:cNvCxnSpPr>
          <p:nvPr/>
        </p:nvCxnSpPr>
        <p:spPr>
          <a:xfrm flipV="1">
            <a:off x="6037876" y="1121219"/>
            <a:ext cx="225137" cy="6128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112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par>
                                <p:cTn id="46" presetID="22" presetClass="entr" presetSubtype="8"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barn(inVertical)">
                                      <p:cBhvr>
                                        <p:cTn id="5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4" grpId="0" animBg="1"/>
      <p:bldP spid="15" grpId="0"/>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7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2208000"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12</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2452282"/>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4735"/>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 name="Ellipse 12">
            <a:extLst>
              <a:ext uri="{FF2B5EF4-FFF2-40B4-BE49-F238E27FC236}">
                <a16:creationId xmlns:a16="http://schemas.microsoft.com/office/drawing/2014/main" id="{5D8F9301-6B48-40CC-AF28-B38471D2DDAC}"/>
              </a:ext>
            </a:extLst>
          </p:cNvPr>
          <p:cNvSpPr/>
          <p:nvPr/>
        </p:nvSpPr>
        <p:spPr>
          <a:xfrm>
            <a:off x="4838266" y="722681"/>
            <a:ext cx="1306869" cy="17296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04773DF4-88FF-4C21-9DA3-A55D97D9D4DA}"/>
              </a:ext>
            </a:extLst>
          </p:cNvPr>
          <p:cNvSpPr txBox="1"/>
          <p:nvPr/>
        </p:nvSpPr>
        <p:spPr>
          <a:xfrm>
            <a:off x="4111547" y="1027451"/>
            <a:ext cx="775854" cy="646331"/>
          </a:xfrm>
          <a:prstGeom prst="rect">
            <a:avLst/>
          </a:prstGeom>
          <a:noFill/>
        </p:spPr>
        <p:txBody>
          <a:bodyPr wrap="square" rtlCol="0">
            <a:spAutoFit/>
          </a:bodyPr>
          <a:lstStyle/>
          <a:p>
            <a:r>
              <a:rPr lang="fr-FR" sz="3600" dirty="0">
                <a:solidFill>
                  <a:srgbClr val="0070C0"/>
                </a:solidFill>
              </a:rPr>
              <a:t>10</a:t>
            </a:r>
          </a:p>
        </p:txBody>
      </p:sp>
      <p:cxnSp>
        <p:nvCxnSpPr>
          <p:cNvPr id="15" name="Connecteur droit 14">
            <a:extLst>
              <a:ext uri="{FF2B5EF4-FFF2-40B4-BE49-F238E27FC236}">
                <a16:creationId xmlns:a16="http://schemas.microsoft.com/office/drawing/2014/main" id="{F0DB8911-D5FA-45A9-A07C-73957430BB01}"/>
              </a:ext>
            </a:extLst>
          </p:cNvPr>
          <p:cNvCxnSpPr/>
          <p:nvPr/>
        </p:nvCxnSpPr>
        <p:spPr>
          <a:xfrm>
            <a:off x="4752753" y="1399061"/>
            <a:ext cx="159327" cy="256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6556E739-EF50-4647-BD11-9258512F9CBC}"/>
              </a:ext>
            </a:extLst>
          </p:cNvPr>
          <p:cNvSpPr txBox="1"/>
          <p:nvPr/>
        </p:nvSpPr>
        <p:spPr>
          <a:xfrm>
            <a:off x="7154570" y="854887"/>
            <a:ext cx="775854" cy="646331"/>
          </a:xfrm>
          <a:prstGeom prst="rect">
            <a:avLst/>
          </a:prstGeom>
          <a:noFill/>
        </p:spPr>
        <p:txBody>
          <a:bodyPr wrap="square" rtlCol="0">
            <a:spAutoFit/>
          </a:bodyPr>
          <a:lstStyle/>
          <a:p>
            <a:r>
              <a:rPr lang="fr-FR" sz="3600" dirty="0">
                <a:solidFill>
                  <a:srgbClr val="0070C0"/>
                </a:solidFill>
              </a:rPr>
              <a:t>2</a:t>
            </a:r>
          </a:p>
        </p:txBody>
      </p:sp>
      <p:cxnSp>
        <p:nvCxnSpPr>
          <p:cNvPr id="17" name="Connecteur droit 16">
            <a:extLst>
              <a:ext uri="{FF2B5EF4-FFF2-40B4-BE49-F238E27FC236}">
                <a16:creationId xmlns:a16="http://schemas.microsoft.com/office/drawing/2014/main" id="{619305AD-83EF-4D5A-B8F6-BF84DBE65CDE}"/>
              </a:ext>
            </a:extLst>
          </p:cNvPr>
          <p:cNvCxnSpPr>
            <a:cxnSpLocks/>
          </p:cNvCxnSpPr>
          <p:nvPr/>
        </p:nvCxnSpPr>
        <p:spPr>
          <a:xfrm flipV="1">
            <a:off x="7017538" y="1212285"/>
            <a:ext cx="225137" cy="612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8" name="Picture 2" descr="Cycle 1 – Jeux mathématiques – Les cartes nombres ! – Le blog de ...">
            <a:extLst>
              <a:ext uri="{FF2B5EF4-FFF2-40B4-BE49-F238E27FC236}">
                <a16:creationId xmlns:a16="http://schemas.microsoft.com/office/drawing/2014/main" id="{278850F9-0F93-4AD3-9588-857401FD5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080" y="1011843"/>
            <a:ext cx="2088362" cy="11697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ycle 1 – Jeux mathématiques – Les cartes nombres ! – Le blog de ...">
            <a:extLst>
              <a:ext uri="{FF2B5EF4-FFF2-40B4-BE49-F238E27FC236}">
                <a16:creationId xmlns:a16="http://schemas.microsoft.com/office/drawing/2014/main" id="{60E6A9A5-1642-4740-AE76-65D4510803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2074"/>
          <a:stretch/>
        </p:blipFill>
        <p:spPr bwMode="auto">
          <a:xfrm>
            <a:off x="4838266" y="956450"/>
            <a:ext cx="1257734" cy="1191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53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heel(1)">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par>
                                <p:cTn id="46" presetID="22" presetClass="entr" presetSubtype="8"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barn(inVertical)">
                                      <p:cBhvr>
                                        <p:cTn id="5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3" grpId="0" animBg="1"/>
      <p:bldP spid="14" grpId="0"/>
      <p:bldP spid="1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6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2208000"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11</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2078202"/>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4735"/>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4" name="Picture 14">
            <a:extLst>
              <a:ext uri="{FF2B5EF4-FFF2-40B4-BE49-F238E27FC236}">
                <a16:creationId xmlns:a16="http://schemas.microsoft.com/office/drawing/2014/main" id="{038EFC13-2C78-49D9-9275-3E1853AE76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581" y="883282"/>
            <a:ext cx="1617347" cy="10205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a:extLst>
              <a:ext uri="{FF2B5EF4-FFF2-40B4-BE49-F238E27FC236}">
                <a16:creationId xmlns:a16="http://schemas.microsoft.com/office/drawing/2014/main" id="{D34E819B-3FD5-41CD-A0AA-C5A7AAA38B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6152" y="883282"/>
            <a:ext cx="968154" cy="1006358"/>
          </a:xfrm>
          <a:prstGeom prst="rect">
            <a:avLst/>
          </a:prstGeom>
          <a:noFill/>
          <a:extLst>
            <a:ext uri="{909E8E84-426E-40DD-AFC4-6F175D3DCCD1}">
              <a14:hiddenFill xmlns:a14="http://schemas.microsoft.com/office/drawing/2010/main">
                <a:solidFill>
                  <a:srgbClr val="FFFFFF"/>
                </a:solidFill>
              </a14:hiddenFill>
            </a:ext>
          </a:extLst>
        </p:spPr>
      </p:pic>
      <p:sp>
        <p:nvSpPr>
          <p:cNvPr id="16" name="Ellipse 15">
            <a:extLst>
              <a:ext uri="{FF2B5EF4-FFF2-40B4-BE49-F238E27FC236}">
                <a16:creationId xmlns:a16="http://schemas.microsoft.com/office/drawing/2014/main" id="{810E806F-3797-4383-9AF6-374A99037595}"/>
              </a:ext>
            </a:extLst>
          </p:cNvPr>
          <p:cNvSpPr/>
          <p:nvPr/>
        </p:nvSpPr>
        <p:spPr>
          <a:xfrm>
            <a:off x="4967878" y="690857"/>
            <a:ext cx="1156626" cy="151794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9EB5EB9B-7940-4A9B-9ACF-EF182C1B56A1}"/>
              </a:ext>
            </a:extLst>
          </p:cNvPr>
          <p:cNvSpPr txBox="1"/>
          <p:nvPr/>
        </p:nvSpPr>
        <p:spPr>
          <a:xfrm>
            <a:off x="4174046" y="995626"/>
            <a:ext cx="775854" cy="646331"/>
          </a:xfrm>
          <a:prstGeom prst="rect">
            <a:avLst/>
          </a:prstGeom>
          <a:noFill/>
        </p:spPr>
        <p:txBody>
          <a:bodyPr wrap="square" rtlCol="0">
            <a:spAutoFit/>
          </a:bodyPr>
          <a:lstStyle/>
          <a:p>
            <a:r>
              <a:rPr lang="fr-FR" sz="3600" dirty="0">
                <a:solidFill>
                  <a:srgbClr val="0070C0"/>
                </a:solidFill>
              </a:rPr>
              <a:t>10</a:t>
            </a:r>
          </a:p>
        </p:txBody>
      </p:sp>
      <p:cxnSp>
        <p:nvCxnSpPr>
          <p:cNvPr id="18" name="Connecteur droit 17">
            <a:extLst>
              <a:ext uri="{FF2B5EF4-FFF2-40B4-BE49-F238E27FC236}">
                <a16:creationId xmlns:a16="http://schemas.microsoft.com/office/drawing/2014/main" id="{1E39EE98-5434-4339-9534-5B301F7AEDA6}"/>
              </a:ext>
            </a:extLst>
          </p:cNvPr>
          <p:cNvCxnSpPr/>
          <p:nvPr/>
        </p:nvCxnSpPr>
        <p:spPr>
          <a:xfrm>
            <a:off x="4815252" y="1367236"/>
            <a:ext cx="159327" cy="256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C2B66568-6793-4CCC-84D2-F4DE4B83DC87}"/>
              </a:ext>
            </a:extLst>
          </p:cNvPr>
          <p:cNvSpPr txBox="1"/>
          <p:nvPr/>
        </p:nvSpPr>
        <p:spPr>
          <a:xfrm>
            <a:off x="6689928" y="995625"/>
            <a:ext cx="306526" cy="646331"/>
          </a:xfrm>
          <a:prstGeom prst="rect">
            <a:avLst/>
          </a:prstGeom>
          <a:noFill/>
        </p:spPr>
        <p:txBody>
          <a:bodyPr wrap="square" rtlCol="0">
            <a:spAutoFit/>
          </a:bodyPr>
          <a:lstStyle/>
          <a:p>
            <a:r>
              <a:rPr lang="fr-FR" sz="3600" dirty="0">
                <a:solidFill>
                  <a:srgbClr val="0070C0"/>
                </a:solidFill>
              </a:rPr>
              <a:t>4</a:t>
            </a:r>
          </a:p>
        </p:txBody>
      </p:sp>
    </p:spTree>
    <p:extLst>
      <p:ext uri="{BB962C8B-B14F-4D97-AF65-F5344CB8AC3E}">
        <p14:creationId xmlns:p14="http://schemas.microsoft.com/office/powerpoint/2010/main" val="152784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heel(1)">
                                      <p:cBhvr>
                                        <p:cTn id="29" dur="2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arn(inVertical)">
                                      <p:cBhvr>
                                        <p:cTn id="5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6" grpId="0" animBg="1"/>
      <p:bldP spid="17" grpId="0"/>
      <p:bldP spid="1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8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2208000"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13</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2840212"/>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4735"/>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2" descr="Cycle 1 – Jeux mathématiques – Les cartes nombres ! – Le blog de ...">
            <a:extLst>
              <a:ext uri="{FF2B5EF4-FFF2-40B4-BE49-F238E27FC236}">
                <a16:creationId xmlns:a16="http://schemas.microsoft.com/office/drawing/2014/main" id="{8DB1317D-E539-4D1B-9AD2-FF3FFEF357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464" y="931428"/>
            <a:ext cx="2171268" cy="119167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ycle 1 – Jeux mathématiques – Les cartes nombres ! – Le blog de ...">
            <a:extLst>
              <a:ext uri="{FF2B5EF4-FFF2-40B4-BE49-F238E27FC236}">
                <a16:creationId xmlns:a16="http://schemas.microsoft.com/office/drawing/2014/main" id="{54A255CB-5F09-4A60-AAE5-E8A6122223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2074"/>
          <a:stretch/>
        </p:blipFill>
        <p:spPr bwMode="auto">
          <a:xfrm>
            <a:off x="4720650" y="924625"/>
            <a:ext cx="1257734" cy="1191673"/>
          </a:xfrm>
          <a:prstGeom prst="rect">
            <a:avLst/>
          </a:prstGeom>
          <a:noFill/>
          <a:extLst>
            <a:ext uri="{909E8E84-426E-40DD-AFC4-6F175D3DCCD1}">
              <a14:hiddenFill xmlns:a14="http://schemas.microsoft.com/office/drawing/2010/main">
                <a:solidFill>
                  <a:srgbClr val="FFFFFF"/>
                </a:solidFill>
              </a14:hiddenFill>
            </a:ext>
          </a:extLst>
        </p:spPr>
      </p:pic>
      <p:sp>
        <p:nvSpPr>
          <p:cNvPr id="14" name="Ellipse 13">
            <a:extLst>
              <a:ext uri="{FF2B5EF4-FFF2-40B4-BE49-F238E27FC236}">
                <a16:creationId xmlns:a16="http://schemas.microsoft.com/office/drawing/2014/main" id="{AC08CC66-7E77-40B4-A0AE-E991E62AC2DE}"/>
              </a:ext>
            </a:extLst>
          </p:cNvPr>
          <p:cNvSpPr/>
          <p:nvPr/>
        </p:nvSpPr>
        <p:spPr>
          <a:xfrm>
            <a:off x="4720650" y="690856"/>
            <a:ext cx="1306869" cy="17296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80B3D356-9EEB-436F-8CAE-E1E229362319}"/>
              </a:ext>
            </a:extLst>
          </p:cNvPr>
          <p:cNvSpPr txBox="1"/>
          <p:nvPr/>
        </p:nvSpPr>
        <p:spPr>
          <a:xfrm>
            <a:off x="3993931" y="995626"/>
            <a:ext cx="775854" cy="646331"/>
          </a:xfrm>
          <a:prstGeom prst="rect">
            <a:avLst/>
          </a:prstGeom>
          <a:noFill/>
        </p:spPr>
        <p:txBody>
          <a:bodyPr wrap="square" rtlCol="0">
            <a:spAutoFit/>
          </a:bodyPr>
          <a:lstStyle/>
          <a:p>
            <a:r>
              <a:rPr lang="fr-FR" sz="3600" dirty="0">
                <a:solidFill>
                  <a:srgbClr val="0070C0"/>
                </a:solidFill>
              </a:rPr>
              <a:t>10</a:t>
            </a:r>
          </a:p>
        </p:txBody>
      </p:sp>
      <p:cxnSp>
        <p:nvCxnSpPr>
          <p:cNvPr id="16" name="Connecteur droit 15">
            <a:extLst>
              <a:ext uri="{FF2B5EF4-FFF2-40B4-BE49-F238E27FC236}">
                <a16:creationId xmlns:a16="http://schemas.microsoft.com/office/drawing/2014/main" id="{4E55A128-1688-444E-AF2A-2A587CCAC9E1}"/>
              </a:ext>
            </a:extLst>
          </p:cNvPr>
          <p:cNvCxnSpPr/>
          <p:nvPr/>
        </p:nvCxnSpPr>
        <p:spPr>
          <a:xfrm>
            <a:off x="4635137" y="1367236"/>
            <a:ext cx="159327" cy="256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9CDB8FD4-4354-4AD0-9501-86E57F7F4D68}"/>
              </a:ext>
            </a:extLst>
          </p:cNvPr>
          <p:cNvSpPr txBox="1"/>
          <p:nvPr/>
        </p:nvSpPr>
        <p:spPr>
          <a:xfrm>
            <a:off x="7036954" y="823062"/>
            <a:ext cx="775854" cy="646331"/>
          </a:xfrm>
          <a:prstGeom prst="rect">
            <a:avLst/>
          </a:prstGeom>
          <a:noFill/>
        </p:spPr>
        <p:txBody>
          <a:bodyPr wrap="square" rtlCol="0">
            <a:spAutoFit/>
          </a:bodyPr>
          <a:lstStyle/>
          <a:p>
            <a:r>
              <a:rPr lang="fr-FR" sz="3600" dirty="0">
                <a:solidFill>
                  <a:srgbClr val="0070C0"/>
                </a:solidFill>
              </a:rPr>
              <a:t>3</a:t>
            </a:r>
          </a:p>
        </p:txBody>
      </p:sp>
      <p:cxnSp>
        <p:nvCxnSpPr>
          <p:cNvPr id="18" name="Connecteur droit 17">
            <a:extLst>
              <a:ext uri="{FF2B5EF4-FFF2-40B4-BE49-F238E27FC236}">
                <a16:creationId xmlns:a16="http://schemas.microsoft.com/office/drawing/2014/main" id="{4CE00048-522D-4079-9EFA-5A2525A09556}"/>
              </a:ext>
            </a:extLst>
          </p:cNvPr>
          <p:cNvCxnSpPr>
            <a:cxnSpLocks/>
          </p:cNvCxnSpPr>
          <p:nvPr/>
        </p:nvCxnSpPr>
        <p:spPr>
          <a:xfrm flipV="1">
            <a:off x="6899922" y="1180460"/>
            <a:ext cx="225137" cy="6128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01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par>
                                <p:cTn id="46" presetID="22" presetClass="entr" presetSubtype="8"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barn(inVertical)">
                                      <p:cBhvr>
                                        <p:cTn id="5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4" grpId="0" animBg="1"/>
      <p:bldP spid="15" grpId="0"/>
      <p:bldP spid="1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 + 7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2317169"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12</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2452273"/>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234893" y="2698097"/>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 name="Ellipse 12">
            <a:extLst>
              <a:ext uri="{FF2B5EF4-FFF2-40B4-BE49-F238E27FC236}">
                <a16:creationId xmlns:a16="http://schemas.microsoft.com/office/drawing/2014/main" id="{C2186BC1-15D5-44E0-A9CD-B0C90C7A64D6}"/>
              </a:ext>
            </a:extLst>
          </p:cNvPr>
          <p:cNvSpPr/>
          <p:nvPr/>
        </p:nvSpPr>
        <p:spPr>
          <a:xfrm>
            <a:off x="4838266" y="722681"/>
            <a:ext cx="1306869" cy="17296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B08655C3-6ADB-404F-A9F5-B6FA253A51CF}"/>
              </a:ext>
            </a:extLst>
          </p:cNvPr>
          <p:cNvSpPr txBox="1"/>
          <p:nvPr/>
        </p:nvSpPr>
        <p:spPr>
          <a:xfrm>
            <a:off x="4111547" y="1027451"/>
            <a:ext cx="775854" cy="646331"/>
          </a:xfrm>
          <a:prstGeom prst="rect">
            <a:avLst/>
          </a:prstGeom>
          <a:noFill/>
        </p:spPr>
        <p:txBody>
          <a:bodyPr wrap="square" rtlCol="0">
            <a:spAutoFit/>
          </a:bodyPr>
          <a:lstStyle/>
          <a:p>
            <a:r>
              <a:rPr lang="fr-FR" sz="3600" dirty="0">
                <a:solidFill>
                  <a:srgbClr val="0070C0"/>
                </a:solidFill>
              </a:rPr>
              <a:t>10</a:t>
            </a:r>
          </a:p>
        </p:txBody>
      </p:sp>
      <p:cxnSp>
        <p:nvCxnSpPr>
          <p:cNvPr id="15" name="Connecteur droit 14">
            <a:extLst>
              <a:ext uri="{FF2B5EF4-FFF2-40B4-BE49-F238E27FC236}">
                <a16:creationId xmlns:a16="http://schemas.microsoft.com/office/drawing/2014/main" id="{748D5B7F-C70D-4524-A89A-D39687FFE897}"/>
              </a:ext>
            </a:extLst>
          </p:cNvPr>
          <p:cNvCxnSpPr/>
          <p:nvPr/>
        </p:nvCxnSpPr>
        <p:spPr>
          <a:xfrm>
            <a:off x="4752753" y="1399061"/>
            <a:ext cx="159327" cy="256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CD940996-97FD-4614-88FE-CEBD741E1B36}"/>
              </a:ext>
            </a:extLst>
          </p:cNvPr>
          <p:cNvSpPr txBox="1"/>
          <p:nvPr/>
        </p:nvSpPr>
        <p:spPr>
          <a:xfrm>
            <a:off x="7154570" y="854887"/>
            <a:ext cx="775854" cy="646331"/>
          </a:xfrm>
          <a:prstGeom prst="rect">
            <a:avLst/>
          </a:prstGeom>
          <a:noFill/>
        </p:spPr>
        <p:txBody>
          <a:bodyPr wrap="square" rtlCol="0">
            <a:spAutoFit/>
          </a:bodyPr>
          <a:lstStyle/>
          <a:p>
            <a:r>
              <a:rPr lang="fr-FR" sz="3600" dirty="0">
                <a:solidFill>
                  <a:srgbClr val="0070C0"/>
                </a:solidFill>
              </a:rPr>
              <a:t>2</a:t>
            </a:r>
          </a:p>
        </p:txBody>
      </p:sp>
      <p:cxnSp>
        <p:nvCxnSpPr>
          <p:cNvPr id="17" name="Connecteur droit 16">
            <a:extLst>
              <a:ext uri="{FF2B5EF4-FFF2-40B4-BE49-F238E27FC236}">
                <a16:creationId xmlns:a16="http://schemas.microsoft.com/office/drawing/2014/main" id="{A4A34DB6-D9EC-4975-AA19-6BFDE24F535C}"/>
              </a:ext>
            </a:extLst>
          </p:cNvPr>
          <p:cNvCxnSpPr>
            <a:cxnSpLocks/>
          </p:cNvCxnSpPr>
          <p:nvPr/>
        </p:nvCxnSpPr>
        <p:spPr>
          <a:xfrm flipV="1">
            <a:off x="7017538" y="1212285"/>
            <a:ext cx="225137" cy="612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8" name="Picture 2" descr="Cycle 1 – Jeux mathématiques – Les cartes nombres ! – Le blog de ...">
            <a:extLst>
              <a:ext uri="{FF2B5EF4-FFF2-40B4-BE49-F238E27FC236}">
                <a16:creationId xmlns:a16="http://schemas.microsoft.com/office/drawing/2014/main" id="{5E883251-2DDB-4E92-AB7E-63D56DCED4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1626" y="978376"/>
            <a:ext cx="2088362" cy="11697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ycle 1 – Jeux mathématiques – Les cartes nombres ! – Le blog de ...">
            <a:extLst>
              <a:ext uri="{FF2B5EF4-FFF2-40B4-BE49-F238E27FC236}">
                <a16:creationId xmlns:a16="http://schemas.microsoft.com/office/drawing/2014/main" id="{A3F22FDD-445E-4EFF-917F-0A553FA073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2074"/>
          <a:stretch/>
        </p:blipFill>
        <p:spPr bwMode="auto">
          <a:xfrm>
            <a:off x="4838266" y="956450"/>
            <a:ext cx="1257734" cy="1191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68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heel(1)">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par>
                                <p:cTn id="46" presetID="22" presetClass="entr" presetSubtype="8"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barn(inVertical)">
                                      <p:cBhvr>
                                        <p:cTn id="5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3" grpId="0" animBg="1"/>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pic>
        <p:nvPicPr>
          <p:cNvPr id="13" name="Image 12">
            <a:extLst>
              <a:ext uri="{FF2B5EF4-FFF2-40B4-BE49-F238E27FC236}">
                <a16:creationId xmlns:a16="http://schemas.microsoft.com/office/drawing/2014/main" id="{B44027DA-8D49-44D6-AFF7-672185FF0CB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69526" y="2723210"/>
            <a:ext cx="822280" cy="1411580"/>
          </a:xfrm>
          <a:prstGeom prst="rect">
            <a:avLst/>
          </a:prstGeom>
        </p:spPr>
      </p:pic>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6</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10834" y="268827"/>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1219830A-F121-4B6D-828D-BAA9B887C7AF}"/>
              </a:ext>
            </a:extLst>
          </p:cNvPr>
          <p:cNvGraphicFramePr>
            <a:graphicFrameLocks noGrp="1"/>
          </p:cNvGraphicFramePr>
          <p:nvPr>
            <p:extLst>
              <p:ext uri="{D42A27DB-BD31-4B8C-83A1-F6EECF244321}">
                <p14:modId xmlns:p14="http://schemas.microsoft.com/office/powerpoint/2010/main" val="3705602140"/>
              </p:ext>
            </p:extLst>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AB1F29EC-A34A-437E-936E-930E3045CD0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711951"/>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2">
            <a:extLst>
              <a:ext uri="{FF2B5EF4-FFF2-40B4-BE49-F238E27FC236}">
                <a16:creationId xmlns:a16="http://schemas.microsoft.com/office/drawing/2014/main" id="{B1FA93F2-4E17-43A8-B41C-31368C39A0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466280"/>
            <a:ext cx="888420" cy="113381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a:extLst>
              <a:ext uri="{FF2B5EF4-FFF2-40B4-BE49-F238E27FC236}">
                <a16:creationId xmlns:a16="http://schemas.microsoft.com/office/drawing/2014/main" id="{C52AFBD5-B4C2-4139-BAF7-23E7695F0D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439935" y="1413370"/>
            <a:ext cx="1137512" cy="11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83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arn(inVertical)">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 + 6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2317169"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11</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2078194"/>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234893" y="2698097"/>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2">
            <a:extLst>
              <a:ext uri="{FF2B5EF4-FFF2-40B4-BE49-F238E27FC236}">
                <a16:creationId xmlns:a16="http://schemas.microsoft.com/office/drawing/2014/main" id="{854BA8AB-B9ED-4562-8491-51A83B3AD3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542" y="1340644"/>
            <a:ext cx="981828" cy="10205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a:extLst>
              <a:ext uri="{FF2B5EF4-FFF2-40B4-BE49-F238E27FC236}">
                <a16:creationId xmlns:a16="http://schemas.microsoft.com/office/drawing/2014/main" id="{F2815415-2DB2-4894-8C9C-286CC9E2AC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352207" y="1340644"/>
            <a:ext cx="1617347" cy="1020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30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4.16667E-7 2.59259E-6 L 0.4707 -0.00926 " pathEditMode="relative" rAng="0" ptsTypes="AA">
                                      <p:cBhvr>
                                        <p:cTn id="28" dur="2000" fill="hold"/>
                                        <p:tgtEl>
                                          <p:spTgt spid="12"/>
                                        </p:tgtEl>
                                        <p:attrNameLst>
                                          <p:attrName>ppt_x</p:attrName>
                                          <p:attrName>ppt_y</p:attrName>
                                        </p:attrNameLst>
                                      </p:cBhvr>
                                      <p:rCtr x="23529" y="-463"/>
                                    </p:animMotion>
                                  </p:childTnLst>
                                </p:cTn>
                              </p:par>
                            </p:childTnLst>
                          </p:cTn>
                        </p:par>
                      </p:childTnLst>
                    </p:cTn>
                  </p:par>
                  <p:par>
                    <p:cTn id="29" fill="hold">
                      <p:stCondLst>
                        <p:cond delay="indefinite"/>
                      </p:stCondLst>
                      <p:childTnLst>
                        <p:par>
                          <p:cTn id="30" fill="hold">
                            <p:stCondLst>
                              <p:cond delay="0"/>
                            </p:stCondLst>
                            <p:childTnLst>
                              <p:par>
                                <p:cTn id="31" presetID="63" presetClass="path" presetSubtype="0" accel="50000" decel="50000" fill="hold" nodeType="clickEffect">
                                  <p:stCondLst>
                                    <p:cond delay="0"/>
                                  </p:stCondLst>
                                  <p:childTnLst>
                                    <p:animMotion origin="layout" path="M 1.66667E-6 2.59259E-6 L 0.172 -0.01135 " pathEditMode="relative" rAng="0" ptsTypes="AA">
                                      <p:cBhvr>
                                        <p:cTn id="32" dur="2000" fill="hold"/>
                                        <p:tgtEl>
                                          <p:spTgt spid="13"/>
                                        </p:tgtEl>
                                        <p:attrNameLst>
                                          <p:attrName>ppt_x</p:attrName>
                                          <p:attrName>ppt_y</p:attrName>
                                        </p:attrNameLst>
                                      </p:cBhvr>
                                      <p:rCtr x="8594" y="-579"/>
                                    </p:animMotion>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up)">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arn(inVertical)">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 + 8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2317169"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13</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2826350"/>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234893" y="2698097"/>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2" descr="Cycle 1 – Jeux mathématiques – Les cartes nombres ! – Le blog de ...">
            <a:extLst>
              <a:ext uri="{FF2B5EF4-FFF2-40B4-BE49-F238E27FC236}">
                <a16:creationId xmlns:a16="http://schemas.microsoft.com/office/drawing/2014/main" id="{1860420C-D605-4B18-82FF-D749AA22F7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464" y="931428"/>
            <a:ext cx="2171268" cy="119167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ycle 1 – Jeux mathématiques – Les cartes nombres ! – Le blog de ...">
            <a:extLst>
              <a:ext uri="{FF2B5EF4-FFF2-40B4-BE49-F238E27FC236}">
                <a16:creationId xmlns:a16="http://schemas.microsoft.com/office/drawing/2014/main" id="{5712690B-91E2-43EF-9315-955578C12B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2074"/>
          <a:stretch/>
        </p:blipFill>
        <p:spPr bwMode="auto">
          <a:xfrm>
            <a:off x="4720650" y="924625"/>
            <a:ext cx="1257734" cy="1191673"/>
          </a:xfrm>
          <a:prstGeom prst="rect">
            <a:avLst/>
          </a:prstGeom>
          <a:noFill/>
          <a:extLst>
            <a:ext uri="{909E8E84-426E-40DD-AFC4-6F175D3DCCD1}">
              <a14:hiddenFill xmlns:a14="http://schemas.microsoft.com/office/drawing/2010/main">
                <a:solidFill>
                  <a:srgbClr val="FFFFFF"/>
                </a:solidFill>
              </a14:hiddenFill>
            </a:ext>
          </a:extLst>
        </p:spPr>
      </p:pic>
      <p:sp>
        <p:nvSpPr>
          <p:cNvPr id="14" name="Ellipse 13">
            <a:extLst>
              <a:ext uri="{FF2B5EF4-FFF2-40B4-BE49-F238E27FC236}">
                <a16:creationId xmlns:a16="http://schemas.microsoft.com/office/drawing/2014/main" id="{BB768943-1F43-4E9E-8FB5-BAD745E18DB2}"/>
              </a:ext>
            </a:extLst>
          </p:cNvPr>
          <p:cNvSpPr/>
          <p:nvPr/>
        </p:nvSpPr>
        <p:spPr>
          <a:xfrm>
            <a:off x="4720650" y="690856"/>
            <a:ext cx="1306869" cy="17296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CB2F43F5-BDDD-43B3-A11E-3C1E85284629}"/>
              </a:ext>
            </a:extLst>
          </p:cNvPr>
          <p:cNvSpPr txBox="1"/>
          <p:nvPr/>
        </p:nvSpPr>
        <p:spPr>
          <a:xfrm>
            <a:off x="3993931" y="995626"/>
            <a:ext cx="775854" cy="646331"/>
          </a:xfrm>
          <a:prstGeom prst="rect">
            <a:avLst/>
          </a:prstGeom>
          <a:noFill/>
        </p:spPr>
        <p:txBody>
          <a:bodyPr wrap="square" rtlCol="0">
            <a:spAutoFit/>
          </a:bodyPr>
          <a:lstStyle/>
          <a:p>
            <a:r>
              <a:rPr lang="fr-FR" sz="3600" dirty="0">
                <a:solidFill>
                  <a:srgbClr val="0070C0"/>
                </a:solidFill>
              </a:rPr>
              <a:t>10</a:t>
            </a:r>
          </a:p>
        </p:txBody>
      </p:sp>
      <p:cxnSp>
        <p:nvCxnSpPr>
          <p:cNvPr id="16" name="Connecteur droit 15">
            <a:extLst>
              <a:ext uri="{FF2B5EF4-FFF2-40B4-BE49-F238E27FC236}">
                <a16:creationId xmlns:a16="http://schemas.microsoft.com/office/drawing/2014/main" id="{611A4FDC-0655-4B26-8682-359EB9ECE4C3}"/>
              </a:ext>
            </a:extLst>
          </p:cNvPr>
          <p:cNvCxnSpPr/>
          <p:nvPr/>
        </p:nvCxnSpPr>
        <p:spPr>
          <a:xfrm>
            <a:off x="4635137" y="1367236"/>
            <a:ext cx="159327" cy="256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6E8F7F6-7924-4854-9483-496D238B0B40}"/>
              </a:ext>
            </a:extLst>
          </p:cNvPr>
          <p:cNvSpPr txBox="1"/>
          <p:nvPr/>
        </p:nvSpPr>
        <p:spPr>
          <a:xfrm>
            <a:off x="7036954" y="823062"/>
            <a:ext cx="775854" cy="646331"/>
          </a:xfrm>
          <a:prstGeom prst="rect">
            <a:avLst/>
          </a:prstGeom>
          <a:noFill/>
        </p:spPr>
        <p:txBody>
          <a:bodyPr wrap="square" rtlCol="0">
            <a:spAutoFit/>
          </a:bodyPr>
          <a:lstStyle/>
          <a:p>
            <a:r>
              <a:rPr lang="fr-FR" sz="3600" dirty="0">
                <a:solidFill>
                  <a:srgbClr val="0070C0"/>
                </a:solidFill>
              </a:rPr>
              <a:t>3</a:t>
            </a:r>
          </a:p>
        </p:txBody>
      </p:sp>
      <p:cxnSp>
        <p:nvCxnSpPr>
          <p:cNvPr id="18" name="Connecteur droit 17">
            <a:extLst>
              <a:ext uri="{FF2B5EF4-FFF2-40B4-BE49-F238E27FC236}">
                <a16:creationId xmlns:a16="http://schemas.microsoft.com/office/drawing/2014/main" id="{53698CED-4FF6-4317-8ADE-70E57B0C6E63}"/>
              </a:ext>
            </a:extLst>
          </p:cNvPr>
          <p:cNvCxnSpPr>
            <a:cxnSpLocks/>
          </p:cNvCxnSpPr>
          <p:nvPr/>
        </p:nvCxnSpPr>
        <p:spPr>
          <a:xfrm flipV="1">
            <a:off x="6899922" y="1180460"/>
            <a:ext cx="225137" cy="6128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121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up)">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barn(inVertical)">
                                      <p:cBhvr>
                                        <p:cTn id="55" dur="500"/>
                                        <p:tgtEl>
                                          <p:spTgt spid="2"/>
                                        </p:tgtEl>
                                      </p:cBhvr>
                                    </p:animEffect>
                                  </p:childTnLst>
                                </p:cTn>
                              </p:par>
                              <p:par>
                                <p:cTn id="56" presetID="22" presetClass="entr" presetSubtype="8"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left)">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4" grpId="0" animBg="1"/>
      <p:bldP spid="15" grpId="0"/>
      <p:bldP spid="1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6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2208000"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11</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2078202"/>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4735"/>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4" name="Picture 14">
            <a:extLst>
              <a:ext uri="{FF2B5EF4-FFF2-40B4-BE49-F238E27FC236}">
                <a16:creationId xmlns:a16="http://schemas.microsoft.com/office/drawing/2014/main" id="{2E5287D0-1B87-4BC6-A2EE-15397D43D7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581" y="883282"/>
            <a:ext cx="1617347" cy="10205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a:extLst>
              <a:ext uri="{FF2B5EF4-FFF2-40B4-BE49-F238E27FC236}">
                <a16:creationId xmlns:a16="http://schemas.microsoft.com/office/drawing/2014/main" id="{B6CE6274-9BD2-41BC-B0A7-655F853E1B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6152" y="883282"/>
            <a:ext cx="968154" cy="1006358"/>
          </a:xfrm>
          <a:prstGeom prst="rect">
            <a:avLst/>
          </a:prstGeom>
          <a:noFill/>
          <a:extLst>
            <a:ext uri="{909E8E84-426E-40DD-AFC4-6F175D3DCCD1}">
              <a14:hiddenFill xmlns:a14="http://schemas.microsoft.com/office/drawing/2010/main">
                <a:solidFill>
                  <a:srgbClr val="FFFFFF"/>
                </a:solidFill>
              </a14:hiddenFill>
            </a:ext>
          </a:extLst>
        </p:spPr>
      </p:pic>
      <p:sp>
        <p:nvSpPr>
          <p:cNvPr id="16" name="Ellipse 15">
            <a:extLst>
              <a:ext uri="{FF2B5EF4-FFF2-40B4-BE49-F238E27FC236}">
                <a16:creationId xmlns:a16="http://schemas.microsoft.com/office/drawing/2014/main" id="{7200608C-CE66-4B78-A2DE-6A829DB42162}"/>
              </a:ext>
            </a:extLst>
          </p:cNvPr>
          <p:cNvSpPr/>
          <p:nvPr/>
        </p:nvSpPr>
        <p:spPr>
          <a:xfrm>
            <a:off x="4967878" y="690857"/>
            <a:ext cx="1156626" cy="151794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D1A4CB55-5922-4780-BCC9-C79E5C77A085}"/>
              </a:ext>
            </a:extLst>
          </p:cNvPr>
          <p:cNvSpPr txBox="1"/>
          <p:nvPr/>
        </p:nvSpPr>
        <p:spPr>
          <a:xfrm>
            <a:off x="4174046" y="995626"/>
            <a:ext cx="775854" cy="646331"/>
          </a:xfrm>
          <a:prstGeom prst="rect">
            <a:avLst/>
          </a:prstGeom>
          <a:noFill/>
        </p:spPr>
        <p:txBody>
          <a:bodyPr wrap="square" rtlCol="0">
            <a:spAutoFit/>
          </a:bodyPr>
          <a:lstStyle/>
          <a:p>
            <a:r>
              <a:rPr lang="fr-FR" sz="3600" dirty="0">
                <a:solidFill>
                  <a:srgbClr val="0070C0"/>
                </a:solidFill>
              </a:rPr>
              <a:t>10</a:t>
            </a:r>
          </a:p>
        </p:txBody>
      </p:sp>
      <p:cxnSp>
        <p:nvCxnSpPr>
          <p:cNvPr id="18" name="Connecteur droit 17">
            <a:extLst>
              <a:ext uri="{FF2B5EF4-FFF2-40B4-BE49-F238E27FC236}">
                <a16:creationId xmlns:a16="http://schemas.microsoft.com/office/drawing/2014/main" id="{E09F6BAD-3AEE-4CAC-954B-86A5ADE08209}"/>
              </a:ext>
            </a:extLst>
          </p:cNvPr>
          <p:cNvCxnSpPr/>
          <p:nvPr/>
        </p:nvCxnSpPr>
        <p:spPr>
          <a:xfrm>
            <a:off x="4815252" y="1367236"/>
            <a:ext cx="159327" cy="256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5C0EF536-A0FA-4B12-B776-A2DDDE97E57A}"/>
              </a:ext>
            </a:extLst>
          </p:cNvPr>
          <p:cNvSpPr txBox="1"/>
          <p:nvPr/>
        </p:nvSpPr>
        <p:spPr>
          <a:xfrm>
            <a:off x="6689928" y="995625"/>
            <a:ext cx="306526" cy="646331"/>
          </a:xfrm>
          <a:prstGeom prst="rect">
            <a:avLst/>
          </a:prstGeom>
          <a:noFill/>
        </p:spPr>
        <p:txBody>
          <a:bodyPr wrap="square" rtlCol="0">
            <a:spAutoFit/>
          </a:bodyPr>
          <a:lstStyle/>
          <a:p>
            <a:r>
              <a:rPr lang="fr-FR" sz="3600" dirty="0">
                <a:solidFill>
                  <a:srgbClr val="0070C0"/>
                </a:solidFill>
              </a:rPr>
              <a:t>4</a:t>
            </a:r>
          </a:p>
        </p:txBody>
      </p:sp>
    </p:spTree>
    <p:extLst>
      <p:ext uri="{BB962C8B-B14F-4D97-AF65-F5344CB8AC3E}">
        <p14:creationId xmlns:p14="http://schemas.microsoft.com/office/powerpoint/2010/main" val="118121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heel(1)">
                                      <p:cBhvr>
                                        <p:cTn id="29" dur="2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arn(inVertical)">
                                      <p:cBhvr>
                                        <p:cTn id="5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6" grpId="0" animBg="1"/>
      <p:bldP spid="17" grpId="0"/>
      <p:bldP spid="1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9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2208000"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14</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3269707"/>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4735"/>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3" name="Picture 2" descr="Cycle 1 – Jeux mathématiques – Les cartes nombres ! – Le blog de ...">
            <a:extLst>
              <a:ext uri="{FF2B5EF4-FFF2-40B4-BE49-F238E27FC236}">
                <a16:creationId xmlns:a16="http://schemas.microsoft.com/office/drawing/2014/main" id="{E0762EA3-8910-4E2B-A058-4FB4EC6D5A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2074"/>
          <a:stretch/>
        </p:blipFill>
        <p:spPr bwMode="auto">
          <a:xfrm>
            <a:off x="4720650" y="924625"/>
            <a:ext cx="1257734" cy="1191673"/>
          </a:xfrm>
          <a:prstGeom prst="rect">
            <a:avLst/>
          </a:prstGeom>
          <a:noFill/>
          <a:extLst>
            <a:ext uri="{909E8E84-426E-40DD-AFC4-6F175D3DCCD1}">
              <a14:hiddenFill xmlns:a14="http://schemas.microsoft.com/office/drawing/2010/main">
                <a:solidFill>
                  <a:srgbClr val="FFFFFF"/>
                </a:solidFill>
              </a14:hiddenFill>
            </a:ext>
          </a:extLst>
        </p:spPr>
      </p:pic>
      <p:sp>
        <p:nvSpPr>
          <p:cNvPr id="14" name="Ellipse 13">
            <a:extLst>
              <a:ext uri="{FF2B5EF4-FFF2-40B4-BE49-F238E27FC236}">
                <a16:creationId xmlns:a16="http://schemas.microsoft.com/office/drawing/2014/main" id="{F969A15B-DC93-4A65-819D-0EBF6166998E}"/>
              </a:ext>
            </a:extLst>
          </p:cNvPr>
          <p:cNvSpPr/>
          <p:nvPr/>
        </p:nvSpPr>
        <p:spPr>
          <a:xfrm>
            <a:off x="4720650" y="690856"/>
            <a:ext cx="1306869" cy="17296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04F1A91B-B306-4549-87C2-E7A28FE38BC0}"/>
              </a:ext>
            </a:extLst>
          </p:cNvPr>
          <p:cNvSpPr txBox="1"/>
          <p:nvPr/>
        </p:nvSpPr>
        <p:spPr>
          <a:xfrm>
            <a:off x="3993931" y="995626"/>
            <a:ext cx="775854" cy="646331"/>
          </a:xfrm>
          <a:prstGeom prst="rect">
            <a:avLst/>
          </a:prstGeom>
          <a:noFill/>
        </p:spPr>
        <p:txBody>
          <a:bodyPr wrap="square" rtlCol="0">
            <a:spAutoFit/>
          </a:bodyPr>
          <a:lstStyle/>
          <a:p>
            <a:r>
              <a:rPr lang="fr-FR" sz="3600" dirty="0">
                <a:solidFill>
                  <a:srgbClr val="0070C0"/>
                </a:solidFill>
              </a:rPr>
              <a:t>10</a:t>
            </a:r>
          </a:p>
        </p:txBody>
      </p:sp>
      <p:cxnSp>
        <p:nvCxnSpPr>
          <p:cNvPr id="16" name="Connecteur droit 15">
            <a:extLst>
              <a:ext uri="{FF2B5EF4-FFF2-40B4-BE49-F238E27FC236}">
                <a16:creationId xmlns:a16="http://schemas.microsoft.com/office/drawing/2014/main" id="{0C7A1DD6-20E6-4862-BFC3-B71079F15B8E}"/>
              </a:ext>
            </a:extLst>
          </p:cNvPr>
          <p:cNvCxnSpPr/>
          <p:nvPr/>
        </p:nvCxnSpPr>
        <p:spPr>
          <a:xfrm>
            <a:off x="4635137" y="1367236"/>
            <a:ext cx="159327" cy="256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9AC0E119-C4F5-48D5-B107-EBD7FAAA2F47}"/>
              </a:ext>
            </a:extLst>
          </p:cNvPr>
          <p:cNvSpPr txBox="1"/>
          <p:nvPr/>
        </p:nvSpPr>
        <p:spPr>
          <a:xfrm>
            <a:off x="7100744" y="772915"/>
            <a:ext cx="306526" cy="646331"/>
          </a:xfrm>
          <a:prstGeom prst="rect">
            <a:avLst/>
          </a:prstGeom>
          <a:noFill/>
        </p:spPr>
        <p:txBody>
          <a:bodyPr wrap="square" rtlCol="0">
            <a:spAutoFit/>
          </a:bodyPr>
          <a:lstStyle/>
          <a:p>
            <a:r>
              <a:rPr lang="fr-FR" sz="3600" dirty="0">
                <a:solidFill>
                  <a:srgbClr val="0070C0"/>
                </a:solidFill>
              </a:rPr>
              <a:t>4</a:t>
            </a:r>
          </a:p>
        </p:txBody>
      </p:sp>
      <p:cxnSp>
        <p:nvCxnSpPr>
          <p:cNvPr id="18" name="Connecteur droit 17">
            <a:extLst>
              <a:ext uri="{FF2B5EF4-FFF2-40B4-BE49-F238E27FC236}">
                <a16:creationId xmlns:a16="http://schemas.microsoft.com/office/drawing/2014/main" id="{C68060D0-BCB6-4A7D-9B0E-E0CF39932ABE}"/>
              </a:ext>
            </a:extLst>
          </p:cNvPr>
          <p:cNvCxnSpPr>
            <a:cxnSpLocks/>
          </p:cNvCxnSpPr>
          <p:nvPr/>
        </p:nvCxnSpPr>
        <p:spPr>
          <a:xfrm flipV="1">
            <a:off x="6899922" y="1180460"/>
            <a:ext cx="225137" cy="612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146" name="Picture 2">
            <a:extLst>
              <a:ext uri="{FF2B5EF4-FFF2-40B4-BE49-F238E27FC236}">
                <a16:creationId xmlns:a16="http://schemas.microsoft.com/office/drawing/2014/main" id="{C3AF9293-62DC-4B9B-BE5A-C2065D61DE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5338" y="929730"/>
            <a:ext cx="2283156" cy="1215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30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146"/>
                                        </p:tgtEl>
                                        <p:attrNameLst>
                                          <p:attrName>style.visibility</p:attrName>
                                        </p:attrNameLst>
                                      </p:cBhvr>
                                      <p:to>
                                        <p:strVal val="visible"/>
                                      </p:to>
                                    </p:set>
                                    <p:animEffect transition="in" filter="barn(inVertical)">
                                      <p:cBhvr>
                                        <p:cTn id="20" dur="500"/>
                                        <p:tgtEl>
                                          <p:spTgt spid="614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par>
                                <p:cTn id="46" presetID="22" presetClass="entr" presetSubtype="8"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barn(inVertical)">
                                      <p:cBhvr>
                                        <p:cTn id="5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4" grpId="0" animBg="1"/>
      <p:bldP spid="15" grpId="0"/>
      <p:bldP spid="1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 + 9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2317169"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14</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3255843"/>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234893" y="2698097"/>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9" name="Picture 2" descr="Cycle 1 – Jeux mathématiques – Les cartes nombres ! – Le blog de ...">
            <a:extLst>
              <a:ext uri="{FF2B5EF4-FFF2-40B4-BE49-F238E27FC236}">
                <a16:creationId xmlns:a16="http://schemas.microsoft.com/office/drawing/2014/main" id="{17E07EA2-19BB-4E3E-8598-8F52F8E041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2074"/>
          <a:stretch/>
        </p:blipFill>
        <p:spPr bwMode="auto">
          <a:xfrm>
            <a:off x="4720650" y="924625"/>
            <a:ext cx="1257734" cy="1191673"/>
          </a:xfrm>
          <a:prstGeom prst="rect">
            <a:avLst/>
          </a:prstGeom>
          <a:noFill/>
          <a:extLst>
            <a:ext uri="{909E8E84-426E-40DD-AFC4-6F175D3DCCD1}">
              <a14:hiddenFill xmlns:a14="http://schemas.microsoft.com/office/drawing/2010/main">
                <a:solidFill>
                  <a:srgbClr val="FFFFFF"/>
                </a:solidFill>
              </a14:hiddenFill>
            </a:ext>
          </a:extLst>
        </p:spPr>
      </p:pic>
      <p:sp>
        <p:nvSpPr>
          <p:cNvPr id="20" name="Ellipse 19">
            <a:extLst>
              <a:ext uri="{FF2B5EF4-FFF2-40B4-BE49-F238E27FC236}">
                <a16:creationId xmlns:a16="http://schemas.microsoft.com/office/drawing/2014/main" id="{5420E16C-764E-49D2-90CA-D17BECCB7678}"/>
              </a:ext>
            </a:extLst>
          </p:cNvPr>
          <p:cNvSpPr/>
          <p:nvPr/>
        </p:nvSpPr>
        <p:spPr>
          <a:xfrm>
            <a:off x="4720650" y="690856"/>
            <a:ext cx="1306869" cy="17296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67096A1D-5208-4336-9103-7D7932C8B3D9}"/>
              </a:ext>
            </a:extLst>
          </p:cNvPr>
          <p:cNvSpPr txBox="1"/>
          <p:nvPr/>
        </p:nvSpPr>
        <p:spPr>
          <a:xfrm>
            <a:off x="3993931" y="995626"/>
            <a:ext cx="775854" cy="646331"/>
          </a:xfrm>
          <a:prstGeom prst="rect">
            <a:avLst/>
          </a:prstGeom>
          <a:noFill/>
        </p:spPr>
        <p:txBody>
          <a:bodyPr wrap="square" rtlCol="0">
            <a:spAutoFit/>
          </a:bodyPr>
          <a:lstStyle/>
          <a:p>
            <a:r>
              <a:rPr lang="fr-FR" sz="3600" dirty="0">
                <a:solidFill>
                  <a:srgbClr val="0070C0"/>
                </a:solidFill>
              </a:rPr>
              <a:t>10</a:t>
            </a:r>
          </a:p>
        </p:txBody>
      </p:sp>
      <p:cxnSp>
        <p:nvCxnSpPr>
          <p:cNvPr id="22" name="Connecteur droit 21">
            <a:extLst>
              <a:ext uri="{FF2B5EF4-FFF2-40B4-BE49-F238E27FC236}">
                <a16:creationId xmlns:a16="http://schemas.microsoft.com/office/drawing/2014/main" id="{4B974AF6-2490-41D3-B542-F8152EE28A3A}"/>
              </a:ext>
            </a:extLst>
          </p:cNvPr>
          <p:cNvCxnSpPr/>
          <p:nvPr/>
        </p:nvCxnSpPr>
        <p:spPr>
          <a:xfrm>
            <a:off x="4635137" y="1367236"/>
            <a:ext cx="159327" cy="256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7747F03E-0365-4DE4-A2BE-5B91FE929F33}"/>
              </a:ext>
            </a:extLst>
          </p:cNvPr>
          <p:cNvSpPr txBox="1"/>
          <p:nvPr/>
        </p:nvSpPr>
        <p:spPr>
          <a:xfrm>
            <a:off x="7100744" y="772915"/>
            <a:ext cx="306526" cy="646331"/>
          </a:xfrm>
          <a:prstGeom prst="rect">
            <a:avLst/>
          </a:prstGeom>
          <a:noFill/>
        </p:spPr>
        <p:txBody>
          <a:bodyPr wrap="square" rtlCol="0">
            <a:spAutoFit/>
          </a:bodyPr>
          <a:lstStyle/>
          <a:p>
            <a:r>
              <a:rPr lang="fr-FR" sz="3600" dirty="0">
                <a:solidFill>
                  <a:srgbClr val="0070C0"/>
                </a:solidFill>
              </a:rPr>
              <a:t>4</a:t>
            </a:r>
          </a:p>
        </p:txBody>
      </p:sp>
      <p:cxnSp>
        <p:nvCxnSpPr>
          <p:cNvPr id="24" name="Connecteur droit 23">
            <a:extLst>
              <a:ext uri="{FF2B5EF4-FFF2-40B4-BE49-F238E27FC236}">
                <a16:creationId xmlns:a16="http://schemas.microsoft.com/office/drawing/2014/main" id="{A258C664-A792-4BBC-BA5F-43983A02AD2B}"/>
              </a:ext>
            </a:extLst>
          </p:cNvPr>
          <p:cNvCxnSpPr>
            <a:cxnSpLocks/>
          </p:cNvCxnSpPr>
          <p:nvPr/>
        </p:nvCxnSpPr>
        <p:spPr>
          <a:xfrm flipV="1">
            <a:off x="6899922" y="1180460"/>
            <a:ext cx="225137" cy="612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5" name="Picture 2">
            <a:extLst>
              <a:ext uri="{FF2B5EF4-FFF2-40B4-BE49-F238E27FC236}">
                <a16:creationId xmlns:a16="http://schemas.microsoft.com/office/drawing/2014/main" id="{D4AFA8C0-F062-4F7F-9C43-B7BA331C6A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8605" y="947959"/>
            <a:ext cx="2283156" cy="1215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6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heel(1)">
                                      <p:cBhvr>
                                        <p:cTn id="29" dur="20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par>
                                <p:cTn id="43" presetID="22" presetClass="entr" presetSubtype="8"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up)">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barn(inVertical)">
                                      <p:cBhvr>
                                        <p:cTn id="6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20" grpId="0" animBg="1"/>
      <p:bldP spid="21" grpId="0"/>
      <p:bldP spid="2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7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2208000"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12</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2452282"/>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4735"/>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 name="Ellipse 12">
            <a:extLst>
              <a:ext uri="{FF2B5EF4-FFF2-40B4-BE49-F238E27FC236}">
                <a16:creationId xmlns:a16="http://schemas.microsoft.com/office/drawing/2014/main" id="{714F6E66-52BC-4201-91DE-445D38EB864F}"/>
              </a:ext>
            </a:extLst>
          </p:cNvPr>
          <p:cNvSpPr/>
          <p:nvPr/>
        </p:nvSpPr>
        <p:spPr>
          <a:xfrm>
            <a:off x="4838266" y="722681"/>
            <a:ext cx="1306869" cy="17296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1493B5D4-F4B8-4414-A0AF-2AD64F1B3F30}"/>
              </a:ext>
            </a:extLst>
          </p:cNvPr>
          <p:cNvSpPr txBox="1"/>
          <p:nvPr/>
        </p:nvSpPr>
        <p:spPr>
          <a:xfrm>
            <a:off x="4111547" y="1027451"/>
            <a:ext cx="775854" cy="646331"/>
          </a:xfrm>
          <a:prstGeom prst="rect">
            <a:avLst/>
          </a:prstGeom>
          <a:noFill/>
        </p:spPr>
        <p:txBody>
          <a:bodyPr wrap="square" rtlCol="0">
            <a:spAutoFit/>
          </a:bodyPr>
          <a:lstStyle/>
          <a:p>
            <a:r>
              <a:rPr lang="fr-FR" sz="3600" dirty="0">
                <a:solidFill>
                  <a:srgbClr val="0070C0"/>
                </a:solidFill>
              </a:rPr>
              <a:t>10</a:t>
            </a:r>
          </a:p>
        </p:txBody>
      </p:sp>
      <p:cxnSp>
        <p:nvCxnSpPr>
          <p:cNvPr id="15" name="Connecteur droit 14">
            <a:extLst>
              <a:ext uri="{FF2B5EF4-FFF2-40B4-BE49-F238E27FC236}">
                <a16:creationId xmlns:a16="http://schemas.microsoft.com/office/drawing/2014/main" id="{B6E1DC9A-1477-4A6B-926F-3A6FB7DBF349}"/>
              </a:ext>
            </a:extLst>
          </p:cNvPr>
          <p:cNvCxnSpPr/>
          <p:nvPr/>
        </p:nvCxnSpPr>
        <p:spPr>
          <a:xfrm>
            <a:off x="4752753" y="1399061"/>
            <a:ext cx="159327" cy="256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61E49152-C908-42EB-8657-64E85AA42EF5}"/>
              </a:ext>
            </a:extLst>
          </p:cNvPr>
          <p:cNvSpPr txBox="1"/>
          <p:nvPr/>
        </p:nvSpPr>
        <p:spPr>
          <a:xfrm>
            <a:off x="7154570" y="854887"/>
            <a:ext cx="775854" cy="646331"/>
          </a:xfrm>
          <a:prstGeom prst="rect">
            <a:avLst/>
          </a:prstGeom>
          <a:noFill/>
        </p:spPr>
        <p:txBody>
          <a:bodyPr wrap="square" rtlCol="0">
            <a:spAutoFit/>
          </a:bodyPr>
          <a:lstStyle/>
          <a:p>
            <a:r>
              <a:rPr lang="fr-FR" sz="3600" dirty="0">
                <a:solidFill>
                  <a:srgbClr val="0070C0"/>
                </a:solidFill>
              </a:rPr>
              <a:t>2</a:t>
            </a:r>
          </a:p>
        </p:txBody>
      </p:sp>
      <p:cxnSp>
        <p:nvCxnSpPr>
          <p:cNvPr id="17" name="Connecteur droit 16">
            <a:extLst>
              <a:ext uri="{FF2B5EF4-FFF2-40B4-BE49-F238E27FC236}">
                <a16:creationId xmlns:a16="http://schemas.microsoft.com/office/drawing/2014/main" id="{CC2F7BAF-A440-479C-AD7A-5634C57674AB}"/>
              </a:ext>
            </a:extLst>
          </p:cNvPr>
          <p:cNvCxnSpPr>
            <a:cxnSpLocks/>
          </p:cNvCxnSpPr>
          <p:nvPr/>
        </p:nvCxnSpPr>
        <p:spPr>
          <a:xfrm flipV="1">
            <a:off x="7017538" y="1212285"/>
            <a:ext cx="225137" cy="612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8" name="Picture 2" descr="Cycle 1 – Jeux mathématiques – Les cartes nombres ! – Le blog de ...">
            <a:extLst>
              <a:ext uri="{FF2B5EF4-FFF2-40B4-BE49-F238E27FC236}">
                <a16:creationId xmlns:a16="http://schemas.microsoft.com/office/drawing/2014/main" id="{CB29972D-F836-496F-AEFD-056B08CAF8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176" y="1002607"/>
            <a:ext cx="2088362" cy="11697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ycle 1 – Jeux mathématiques – Les cartes nombres ! – Le blog de ...">
            <a:extLst>
              <a:ext uri="{FF2B5EF4-FFF2-40B4-BE49-F238E27FC236}">
                <a16:creationId xmlns:a16="http://schemas.microsoft.com/office/drawing/2014/main" id="{4D66542D-3BE7-4140-879A-039F859D092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2074"/>
          <a:stretch/>
        </p:blipFill>
        <p:spPr bwMode="auto">
          <a:xfrm>
            <a:off x="4838266" y="956450"/>
            <a:ext cx="1257734" cy="1191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1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heel(1)">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up)">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barn(inVertical)">
                                      <p:cBhvr>
                                        <p:cTn id="55" dur="500"/>
                                        <p:tgtEl>
                                          <p:spTgt spid="2"/>
                                        </p:tgtEl>
                                      </p:cBhvr>
                                    </p:animEffect>
                                  </p:childTnLst>
                                </p:cTn>
                              </p:par>
                              <p:par>
                                <p:cTn id="56" presetID="22" presetClass="entr" presetSubtype="8" fill="hold"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left)">
                                      <p:cBhvr>
                                        <p:cTn id="5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3" grpId="0" animBg="1"/>
      <p:bldP spid="14" grpId="0"/>
      <p:bldP spid="1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9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2208000"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14</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3269707"/>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4735"/>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2" descr="Cycle 1 – Jeux mathématiques – Les cartes nombres ! – Le blog de ...">
            <a:extLst>
              <a:ext uri="{FF2B5EF4-FFF2-40B4-BE49-F238E27FC236}">
                <a16:creationId xmlns:a16="http://schemas.microsoft.com/office/drawing/2014/main" id="{01FC83B3-8810-4443-84E5-46086C179B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2074"/>
          <a:stretch/>
        </p:blipFill>
        <p:spPr bwMode="auto">
          <a:xfrm>
            <a:off x="4720650" y="924625"/>
            <a:ext cx="1257734" cy="1191673"/>
          </a:xfrm>
          <a:prstGeom prst="rect">
            <a:avLst/>
          </a:prstGeom>
          <a:noFill/>
          <a:extLst>
            <a:ext uri="{909E8E84-426E-40DD-AFC4-6F175D3DCCD1}">
              <a14:hiddenFill xmlns:a14="http://schemas.microsoft.com/office/drawing/2010/main">
                <a:solidFill>
                  <a:srgbClr val="FFFFFF"/>
                </a:solidFill>
              </a14:hiddenFill>
            </a:ext>
          </a:extLst>
        </p:spPr>
      </p:pic>
      <p:sp>
        <p:nvSpPr>
          <p:cNvPr id="13" name="Ellipse 12">
            <a:extLst>
              <a:ext uri="{FF2B5EF4-FFF2-40B4-BE49-F238E27FC236}">
                <a16:creationId xmlns:a16="http://schemas.microsoft.com/office/drawing/2014/main" id="{34B162B8-4780-4CF5-BDAE-EBAB2BEBD24C}"/>
              </a:ext>
            </a:extLst>
          </p:cNvPr>
          <p:cNvSpPr/>
          <p:nvPr/>
        </p:nvSpPr>
        <p:spPr>
          <a:xfrm>
            <a:off x="4720650" y="690856"/>
            <a:ext cx="1306869" cy="17296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6902B656-40BC-4CC4-9399-4A58E55AC80D}"/>
              </a:ext>
            </a:extLst>
          </p:cNvPr>
          <p:cNvSpPr txBox="1"/>
          <p:nvPr/>
        </p:nvSpPr>
        <p:spPr>
          <a:xfrm>
            <a:off x="3993931" y="995626"/>
            <a:ext cx="775854" cy="646331"/>
          </a:xfrm>
          <a:prstGeom prst="rect">
            <a:avLst/>
          </a:prstGeom>
          <a:noFill/>
        </p:spPr>
        <p:txBody>
          <a:bodyPr wrap="square" rtlCol="0">
            <a:spAutoFit/>
          </a:bodyPr>
          <a:lstStyle/>
          <a:p>
            <a:r>
              <a:rPr lang="fr-FR" sz="3600" dirty="0">
                <a:solidFill>
                  <a:srgbClr val="0070C0"/>
                </a:solidFill>
              </a:rPr>
              <a:t>10</a:t>
            </a:r>
          </a:p>
        </p:txBody>
      </p:sp>
      <p:cxnSp>
        <p:nvCxnSpPr>
          <p:cNvPr id="15" name="Connecteur droit 14">
            <a:extLst>
              <a:ext uri="{FF2B5EF4-FFF2-40B4-BE49-F238E27FC236}">
                <a16:creationId xmlns:a16="http://schemas.microsoft.com/office/drawing/2014/main" id="{52F088BB-52AC-484C-8061-61B083608340}"/>
              </a:ext>
            </a:extLst>
          </p:cNvPr>
          <p:cNvCxnSpPr/>
          <p:nvPr/>
        </p:nvCxnSpPr>
        <p:spPr>
          <a:xfrm>
            <a:off x="4635137" y="1367236"/>
            <a:ext cx="159327" cy="256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64AEC24E-5DE2-4E9E-A3C3-9873D5619052}"/>
              </a:ext>
            </a:extLst>
          </p:cNvPr>
          <p:cNvSpPr txBox="1"/>
          <p:nvPr/>
        </p:nvSpPr>
        <p:spPr>
          <a:xfrm>
            <a:off x="7100744" y="772915"/>
            <a:ext cx="306526" cy="646331"/>
          </a:xfrm>
          <a:prstGeom prst="rect">
            <a:avLst/>
          </a:prstGeom>
          <a:noFill/>
        </p:spPr>
        <p:txBody>
          <a:bodyPr wrap="square" rtlCol="0">
            <a:spAutoFit/>
          </a:bodyPr>
          <a:lstStyle/>
          <a:p>
            <a:r>
              <a:rPr lang="fr-FR" sz="3600" dirty="0">
                <a:solidFill>
                  <a:srgbClr val="0070C0"/>
                </a:solidFill>
              </a:rPr>
              <a:t>4</a:t>
            </a:r>
          </a:p>
        </p:txBody>
      </p:sp>
      <p:cxnSp>
        <p:nvCxnSpPr>
          <p:cNvPr id="17" name="Connecteur droit 16">
            <a:extLst>
              <a:ext uri="{FF2B5EF4-FFF2-40B4-BE49-F238E27FC236}">
                <a16:creationId xmlns:a16="http://schemas.microsoft.com/office/drawing/2014/main" id="{FB25797A-316B-49D3-9CE1-EBF879401A4B}"/>
              </a:ext>
            </a:extLst>
          </p:cNvPr>
          <p:cNvCxnSpPr>
            <a:cxnSpLocks/>
          </p:cNvCxnSpPr>
          <p:nvPr/>
        </p:nvCxnSpPr>
        <p:spPr>
          <a:xfrm flipV="1">
            <a:off x="6899922" y="1180460"/>
            <a:ext cx="225137" cy="612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02D9D721-374D-4DC2-83F1-19213C857E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5338" y="929730"/>
            <a:ext cx="2283156" cy="1215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15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heel(1)">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par>
                                <p:cTn id="46" presetID="22" presetClass="entr" presetSubtype="8"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barn(inVertical)">
                                      <p:cBhvr>
                                        <p:cTn id="5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3" grpId="0" animBg="1"/>
      <p:bldP spid="14" grpId="0"/>
      <p:bldP spid="1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6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2208000"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11</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2078202"/>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4735"/>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4">
            <a:extLst>
              <a:ext uri="{FF2B5EF4-FFF2-40B4-BE49-F238E27FC236}">
                <a16:creationId xmlns:a16="http://schemas.microsoft.com/office/drawing/2014/main" id="{886D65C2-7985-47E4-8B60-C9B5612836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581" y="883282"/>
            <a:ext cx="1617347" cy="10205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DE9AE567-3821-4827-BF9B-B4470B9FC1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6152" y="883282"/>
            <a:ext cx="968154" cy="1006358"/>
          </a:xfrm>
          <a:prstGeom prst="rect">
            <a:avLst/>
          </a:prstGeom>
          <a:noFill/>
          <a:extLst>
            <a:ext uri="{909E8E84-426E-40DD-AFC4-6F175D3DCCD1}">
              <a14:hiddenFill xmlns:a14="http://schemas.microsoft.com/office/drawing/2010/main">
                <a:solidFill>
                  <a:srgbClr val="FFFFFF"/>
                </a:solidFill>
              </a14:hiddenFill>
            </a:ext>
          </a:extLst>
        </p:spPr>
      </p:pic>
      <p:sp>
        <p:nvSpPr>
          <p:cNvPr id="14" name="Ellipse 13">
            <a:extLst>
              <a:ext uri="{FF2B5EF4-FFF2-40B4-BE49-F238E27FC236}">
                <a16:creationId xmlns:a16="http://schemas.microsoft.com/office/drawing/2014/main" id="{BC7824FF-26AD-418B-8559-106BA9B073F6}"/>
              </a:ext>
            </a:extLst>
          </p:cNvPr>
          <p:cNvSpPr/>
          <p:nvPr/>
        </p:nvSpPr>
        <p:spPr>
          <a:xfrm>
            <a:off x="4967878" y="690857"/>
            <a:ext cx="1156626" cy="151794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547D3C12-99D8-4A9E-B776-71546B0D1BE6}"/>
              </a:ext>
            </a:extLst>
          </p:cNvPr>
          <p:cNvSpPr txBox="1"/>
          <p:nvPr/>
        </p:nvSpPr>
        <p:spPr>
          <a:xfrm>
            <a:off x="4174046" y="995626"/>
            <a:ext cx="775854" cy="646331"/>
          </a:xfrm>
          <a:prstGeom prst="rect">
            <a:avLst/>
          </a:prstGeom>
          <a:noFill/>
        </p:spPr>
        <p:txBody>
          <a:bodyPr wrap="square" rtlCol="0">
            <a:spAutoFit/>
          </a:bodyPr>
          <a:lstStyle/>
          <a:p>
            <a:r>
              <a:rPr lang="fr-FR" sz="3600" dirty="0">
                <a:solidFill>
                  <a:srgbClr val="0070C0"/>
                </a:solidFill>
              </a:rPr>
              <a:t>10</a:t>
            </a:r>
          </a:p>
        </p:txBody>
      </p:sp>
      <p:cxnSp>
        <p:nvCxnSpPr>
          <p:cNvPr id="16" name="Connecteur droit 15">
            <a:extLst>
              <a:ext uri="{FF2B5EF4-FFF2-40B4-BE49-F238E27FC236}">
                <a16:creationId xmlns:a16="http://schemas.microsoft.com/office/drawing/2014/main" id="{738576FA-25FD-4FA2-9D66-A2CEC832FA5D}"/>
              </a:ext>
            </a:extLst>
          </p:cNvPr>
          <p:cNvCxnSpPr/>
          <p:nvPr/>
        </p:nvCxnSpPr>
        <p:spPr>
          <a:xfrm>
            <a:off x="4815252" y="1367236"/>
            <a:ext cx="159327" cy="256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FD3D5916-032D-4EED-B42B-18F6D0A98964}"/>
              </a:ext>
            </a:extLst>
          </p:cNvPr>
          <p:cNvSpPr txBox="1"/>
          <p:nvPr/>
        </p:nvSpPr>
        <p:spPr>
          <a:xfrm>
            <a:off x="6689928" y="995625"/>
            <a:ext cx="306526" cy="646331"/>
          </a:xfrm>
          <a:prstGeom prst="rect">
            <a:avLst/>
          </a:prstGeom>
          <a:noFill/>
        </p:spPr>
        <p:txBody>
          <a:bodyPr wrap="square" rtlCol="0">
            <a:spAutoFit/>
          </a:bodyPr>
          <a:lstStyle/>
          <a:p>
            <a:r>
              <a:rPr lang="fr-FR" sz="3600" dirty="0">
                <a:solidFill>
                  <a:srgbClr val="0070C0"/>
                </a:solidFill>
              </a:rPr>
              <a:t>4</a:t>
            </a:r>
          </a:p>
        </p:txBody>
      </p:sp>
    </p:spTree>
    <p:extLst>
      <p:ext uri="{BB962C8B-B14F-4D97-AF65-F5344CB8AC3E}">
        <p14:creationId xmlns:p14="http://schemas.microsoft.com/office/powerpoint/2010/main" val="210595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heel(1)">
                                      <p:cBhvr>
                                        <p:cTn id="44" dur="20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left)">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4" grpId="0" animBg="1"/>
      <p:bldP spid="15" grpId="0"/>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51651" y="79702"/>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8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2208000"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13</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2840212"/>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4735"/>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4">
            <a:extLst>
              <a:ext uri="{FF2B5EF4-FFF2-40B4-BE49-F238E27FC236}">
                <a16:creationId xmlns:a16="http://schemas.microsoft.com/office/drawing/2014/main" id="{D3EF76C7-E4E5-4DA0-AEFC-CF6590A944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235" y="1311376"/>
            <a:ext cx="2046577" cy="11232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4076F29F-250F-4A45-A507-E3D2480D5D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527244" y="1311376"/>
            <a:ext cx="1080597" cy="1123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86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3" presetClass="path" presetSubtype="0" accel="50000" decel="50000" fill="hold" nodeType="clickEffect">
                                  <p:stCondLst>
                                    <p:cond delay="0"/>
                                  </p:stCondLst>
                                  <p:childTnLst>
                                    <p:animMotion origin="layout" path="M -3.95833E-6 1.85185E-6 L 0.45365 -0.01273 " pathEditMode="relative" rAng="0" ptsTypes="AA">
                                      <p:cBhvr>
                                        <p:cTn id="21" dur="2000" fill="hold"/>
                                        <p:tgtEl>
                                          <p:spTgt spid="12"/>
                                        </p:tgtEl>
                                        <p:attrNameLst>
                                          <p:attrName>ppt_x</p:attrName>
                                          <p:attrName>ppt_y</p:attrName>
                                        </p:attrNameLst>
                                      </p:cBhvr>
                                      <p:rCtr x="22682" y="-648"/>
                                    </p:animMotion>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3" presetClass="path" presetSubtype="0" accel="50000" decel="50000" fill="hold" nodeType="clickEffect">
                                  <p:stCondLst>
                                    <p:cond delay="0"/>
                                  </p:stCondLst>
                                  <p:childTnLst>
                                    <p:animMotion origin="layout" path="M -0.21016 -0.0081 L 0.17955 -0.01065 " pathEditMode="relative" rAng="0" ptsTypes="AA">
                                      <p:cBhvr>
                                        <p:cTn id="32" dur="2000" fill="hold"/>
                                        <p:tgtEl>
                                          <p:spTgt spid="13"/>
                                        </p:tgtEl>
                                        <p:attrNameLst>
                                          <p:attrName>ppt_x</p:attrName>
                                          <p:attrName>ppt_y</p:attrName>
                                        </p:attrNameLst>
                                      </p:cBhvr>
                                      <p:rCtr x="19479" y="-139"/>
                                    </p:animMotion>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up)">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arn(inVertical)">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 + 9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2317169"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14</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3255843"/>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234893" y="2698097"/>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2" descr="Cycle 1 – Jeux mathématiques – Les cartes nombres ! – Le blog de ...">
            <a:extLst>
              <a:ext uri="{FF2B5EF4-FFF2-40B4-BE49-F238E27FC236}">
                <a16:creationId xmlns:a16="http://schemas.microsoft.com/office/drawing/2014/main" id="{E1E2B376-C0B8-42C8-872F-BD3CF43FC3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2074"/>
          <a:stretch/>
        </p:blipFill>
        <p:spPr bwMode="auto">
          <a:xfrm>
            <a:off x="4720650" y="924625"/>
            <a:ext cx="1257734" cy="1191673"/>
          </a:xfrm>
          <a:prstGeom prst="rect">
            <a:avLst/>
          </a:prstGeom>
          <a:noFill/>
          <a:extLst>
            <a:ext uri="{909E8E84-426E-40DD-AFC4-6F175D3DCCD1}">
              <a14:hiddenFill xmlns:a14="http://schemas.microsoft.com/office/drawing/2010/main">
                <a:solidFill>
                  <a:srgbClr val="FFFFFF"/>
                </a:solidFill>
              </a14:hiddenFill>
            </a:ext>
          </a:extLst>
        </p:spPr>
      </p:pic>
      <p:sp>
        <p:nvSpPr>
          <p:cNvPr id="13" name="Ellipse 12">
            <a:extLst>
              <a:ext uri="{FF2B5EF4-FFF2-40B4-BE49-F238E27FC236}">
                <a16:creationId xmlns:a16="http://schemas.microsoft.com/office/drawing/2014/main" id="{3BC691A2-7C77-4394-ADEE-BEEEF0FDEA48}"/>
              </a:ext>
            </a:extLst>
          </p:cNvPr>
          <p:cNvSpPr/>
          <p:nvPr/>
        </p:nvSpPr>
        <p:spPr>
          <a:xfrm>
            <a:off x="4720650" y="690856"/>
            <a:ext cx="1306869" cy="17296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97A4C532-E9E6-4F99-98E8-481C611E096B}"/>
              </a:ext>
            </a:extLst>
          </p:cNvPr>
          <p:cNvSpPr txBox="1"/>
          <p:nvPr/>
        </p:nvSpPr>
        <p:spPr>
          <a:xfrm>
            <a:off x="3993931" y="995626"/>
            <a:ext cx="775854" cy="646331"/>
          </a:xfrm>
          <a:prstGeom prst="rect">
            <a:avLst/>
          </a:prstGeom>
          <a:noFill/>
        </p:spPr>
        <p:txBody>
          <a:bodyPr wrap="square" rtlCol="0">
            <a:spAutoFit/>
          </a:bodyPr>
          <a:lstStyle/>
          <a:p>
            <a:r>
              <a:rPr lang="fr-FR" sz="3600" dirty="0">
                <a:solidFill>
                  <a:srgbClr val="0070C0"/>
                </a:solidFill>
              </a:rPr>
              <a:t>10</a:t>
            </a:r>
          </a:p>
        </p:txBody>
      </p:sp>
      <p:cxnSp>
        <p:nvCxnSpPr>
          <p:cNvPr id="15" name="Connecteur droit 14">
            <a:extLst>
              <a:ext uri="{FF2B5EF4-FFF2-40B4-BE49-F238E27FC236}">
                <a16:creationId xmlns:a16="http://schemas.microsoft.com/office/drawing/2014/main" id="{A2BED60C-807F-4260-A32B-7D80DFFEF98D}"/>
              </a:ext>
            </a:extLst>
          </p:cNvPr>
          <p:cNvCxnSpPr/>
          <p:nvPr/>
        </p:nvCxnSpPr>
        <p:spPr>
          <a:xfrm>
            <a:off x="4635137" y="1367236"/>
            <a:ext cx="159327" cy="256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AB04EC18-FB59-4D1E-8BD8-C4EC46CA3E97}"/>
              </a:ext>
            </a:extLst>
          </p:cNvPr>
          <p:cNvSpPr txBox="1"/>
          <p:nvPr/>
        </p:nvSpPr>
        <p:spPr>
          <a:xfrm>
            <a:off x="7100744" y="772915"/>
            <a:ext cx="306526" cy="646331"/>
          </a:xfrm>
          <a:prstGeom prst="rect">
            <a:avLst/>
          </a:prstGeom>
          <a:noFill/>
        </p:spPr>
        <p:txBody>
          <a:bodyPr wrap="square" rtlCol="0">
            <a:spAutoFit/>
          </a:bodyPr>
          <a:lstStyle/>
          <a:p>
            <a:r>
              <a:rPr lang="fr-FR" sz="3600" dirty="0">
                <a:solidFill>
                  <a:srgbClr val="0070C0"/>
                </a:solidFill>
              </a:rPr>
              <a:t>4</a:t>
            </a:r>
          </a:p>
        </p:txBody>
      </p:sp>
      <p:cxnSp>
        <p:nvCxnSpPr>
          <p:cNvPr id="17" name="Connecteur droit 16">
            <a:extLst>
              <a:ext uri="{FF2B5EF4-FFF2-40B4-BE49-F238E27FC236}">
                <a16:creationId xmlns:a16="http://schemas.microsoft.com/office/drawing/2014/main" id="{3946B824-3903-4185-A33E-A69E60B6251A}"/>
              </a:ext>
            </a:extLst>
          </p:cNvPr>
          <p:cNvCxnSpPr>
            <a:cxnSpLocks/>
          </p:cNvCxnSpPr>
          <p:nvPr/>
        </p:nvCxnSpPr>
        <p:spPr>
          <a:xfrm flipV="1">
            <a:off x="6899922" y="1180460"/>
            <a:ext cx="225137" cy="612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A59566FA-D3EF-4B9E-959D-8673E2CBEE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8605" y="947959"/>
            <a:ext cx="2283156" cy="1215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12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heel(1)">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par>
                                <p:cTn id="43" presetID="22" presetClass="entr" presetSubtype="8"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up)">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barn(inVertical)">
                                      <p:cBhvr>
                                        <p:cTn id="6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3" grpId="0" animBg="1"/>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+ 1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6</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10834" y="268827"/>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1219830A-F121-4B6D-828D-BAA9B887C7AF}"/>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AB1F29EC-A34A-437E-936E-930E3045CD0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234894" y="2800219"/>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2">
            <a:extLst>
              <a:ext uri="{FF2B5EF4-FFF2-40B4-BE49-F238E27FC236}">
                <a16:creationId xmlns:a16="http://schemas.microsoft.com/office/drawing/2014/main" id="{9019B3BD-4BF9-4089-8B37-919207C59F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333140" y="1393884"/>
            <a:ext cx="888420" cy="11338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493A456-2585-4909-8AEE-0F77671C07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7083" y="1369594"/>
            <a:ext cx="1137512" cy="11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74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 + 7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2317169"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12</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2452273"/>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234893" y="2698097"/>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2" name="Ellipse 11">
            <a:extLst>
              <a:ext uri="{FF2B5EF4-FFF2-40B4-BE49-F238E27FC236}">
                <a16:creationId xmlns:a16="http://schemas.microsoft.com/office/drawing/2014/main" id="{814A7FCA-606D-4ADC-BF47-4C787DFDE9E2}"/>
              </a:ext>
            </a:extLst>
          </p:cNvPr>
          <p:cNvSpPr/>
          <p:nvPr/>
        </p:nvSpPr>
        <p:spPr>
          <a:xfrm>
            <a:off x="4838266" y="722681"/>
            <a:ext cx="1306869" cy="17296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8431D8D3-647E-4203-B8AB-D0FD3C99B9DF}"/>
              </a:ext>
            </a:extLst>
          </p:cNvPr>
          <p:cNvSpPr txBox="1"/>
          <p:nvPr/>
        </p:nvSpPr>
        <p:spPr>
          <a:xfrm>
            <a:off x="4111547" y="1027451"/>
            <a:ext cx="775854" cy="646331"/>
          </a:xfrm>
          <a:prstGeom prst="rect">
            <a:avLst/>
          </a:prstGeom>
          <a:noFill/>
        </p:spPr>
        <p:txBody>
          <a:bodyPr wrap="square" rtlCol="0">
            <a:spAutoFit/>
          </a:bodyPr>
          <a:lstStyle/>
          <a:p>
            <a:r>
              <a:rPr lang="fr-FR" sz="3600" dirty="0">
                <a:solidFill>
                  <a:srgbClr val="0070C0"/>
                </a:solidFill>
              </a:rPr>
              <a:t>10</a:t>
            </a:r>
          </a:p>
        </p:txBody>
      </p:sp>
      <p:cxnSp>
        <p:nvCxnSpPr>
          <p:cNvPr id="14" name="Connecteur droit 13">
            <a:extLst>
              <a:ext uri="{FF2B5EF4-FFF2-40B4-BE49-F238E27FC236}">
                <a16:creationId xmlns:a16="http://schemas.microsoft.com/office/drawing/2014/main" id="{DA6F6A81-CD5F-4EF4-A7B1-8CAC0E32454F}"/>
              </a:ext>
            </a:extLst>
          </p:cNvPr>
          <p:cNvCxnSpPr/>
          <p:nvPr/>
        </p:nvCxnSpPr>
        <p:spPr>
          <a:xfrm>
            <a:off x="4752753" y="1399061"/>
            <a:ext cx="159327" cy="256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CFD6C3C4-4CEC-49CB-B3A1-7599B326C346}"/>
              </a:ext>
            </a:extLst>
          </p:cNvPr>
          <p:cNvSpPr txBox="1"/>
          <p:nvPr/>
        </p:nvSpPr>
        <p:spPr>
          <a:xfrm>
            <a:off x="7154570" y="854887"/>
            <a:ext cx="775854" cy="646331"/>
          </a:xfrm>
          <a:prstGeom prst="rect">
            <a:avLst/>
          </a:prstGeom>
          <a:noFill/>
        </p:spPr>
        <p:txBody>
          <a:bodyPr wrap="square" rtlCol="0">
            <a:spAutoFit/>
          </a:bodyPr>
          <a:lstStyle/>
          <a:p>
            <a:r>
              <a:rPr lang="fr-FR" sz="3600" dirty="0">
                <a:solidFill>
                  <a:srgbClr val="0070C0"/>
                </a:solidFill>
              </a:rPr>
              <a:t>2</a:t>
            </a:r>
          </a:p>
        </p:txBody>
      </p:sp>
      <p:cxnSp>
        <p:nvCxnSpPr>
          <p:cNvPr id="16" name="Connecteur droit 15">
            <a:extLst>
              <a:ext uri="{FF2B5EF4-FFF2-40B4-BE49-F238E27FC236}">
                <a16:creationId xmlns:a16="http://schemas.microsoft.com/office/drawing/2014/main" id="{849B3F39-B216-4179-811E-96F15C9BA0C6}"/>
              </a:ext>
            </a:extLst>
          </p:cNvPr>
          <p:cNvCxnSpPr>
            <a:cxnSpLocks/>
          </p:cNvCxnSpPr>
          <p:nvPr/>
        </p:nvCxnSpPr>
        <p:spPr>
          <a:xfrm flipV="1">
            <a:off x="7017538" y="1212285"/>
            <a:ext cx="225137" cy="612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7" name="Picture 2" descr="Cycle 1 – Jeux mathématiques – Les cartes nombres ! – Le blog de ...">
            <a:extLst>
              <a:ext uri="{FF2B5EF4-FFF2-40B4-BE49-F238E27FC236}">
                <a16:creationId xmlns:a16="http://schemas.microsoft.com/office/drawing/2014/main" id="{A5582A71-44FE-4FD1-A597-E45A1DEFC8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8876" y="1117687"/>
            <a:ext cx="2088362" cy="11697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ycle 1 – Jeux mathématiques – Les cartes nombres ! – Le blog de ...">
            <a:extLst>
              <a:ext uri="{FF2B5EF4-FFF2-40B4-BE49-F238E27FC236}">
                <a16:creationId xmlns:a16="http://schemas.microsoft.com/office/drawing/2014/main" id="{08D3317F-5FA8-4C96-8556-8026A02161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2074"/>
          <a:stretch/>
        </p:blipFill>
        <p:spPr bwMode="auto">
          <a:xfrm>
            <a:off x="4875062" y="1004535"/>
            <a:ext cx="1257734" cy="1191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10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heel(1)">
                                      <p:cBhvr>
                                        <p:cTn id="29" dur="2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par>
                                <p:cTn id="43" presetID="22" presetClass="entr" presetSubtype="8"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up)">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barn(inVertical)">
                                      <p:cBhvr>
                                        <p:cTn id="6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2" grpId="0" animBg="1"/>
      <p:bldP spid="13" grpId="0"/>
      <p:bldP spid="1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 + 6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2317169"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11</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2078194"/>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234893" y="2698097"/>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2">
            <a:extLst>
              <a:ext uri="{FF2B5EF4-FFF2-40B4-BE49-F238E27FC236}">
                <a16:creationId xmlns:a16="http://schemas.microsoft.com/office/drawing/2014/main" id="{854BA8AB-B9ED-4562-8491-51A83B3AD3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542" y="1340644"/>
            <a:ext cx="981828" cy="10205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a:extLst>
              <a:ext uri="{FF2B5EF4-FFF2-40B4-BE49-F238E27FC236}">
                <a16:creationId xmlns:a16="http://schemas.microsoft.com/office/drawing/2014/main" id="{F2815415-2DB2-4894-8C9C-286CC9E2AC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352207" y="1340644"/>
            <a:ext cx="1617347" cy="1020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03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4.16667E-7 2.59259E-6 L 0.4707 -0.00926 " pathEditMode="relative" rAng="0" ptsTypes="AA">
                                      <p:cBhvr>
                                        <p:cTn id="28" dur="2000" fill="hold"/>
                                        <p:tgtEl>
                                          <p:spTgt spid="12"/>
                                        </p:tgtEl>
                                        <p:attrNameLst>
                                          <p:attrName>ppt_x</p:attrName>
                                          <p:attrName>ppt_y</p:attrName>
                                        </p:attrNameLst>
                                      </p:cBhvr>
                                      <p:rCtr x="23529" y="-463"/>
                                    </p:animMotion>
                                  </p:childTnLst>
                                </p:cTn>
                              </p:par>
                            </p:childTnLst>
                          </p:cTn>
                        </p:par>
                      </p:childTnLst>
                    </p:cTn>
                  </p:par>
                  <p:par>
                    <p:cTn id="29" fill="hold">
                      <p:stCondLst>
                        <p:cond delay="indefinite"/>
                      </p:stCondLst>
                      <p:childTnLst>
                        <p:par>
                          <p:cTn id="30" fill="hold">
                            <p:stCondLst>
                              <p:cond delay="0"/>
                            </p:stCondLst>
                            <p:childTnLst>
                              <p:par>
                                <p:cTn id="31" presetID="63" presetClass="path" presetSubtype="0" accel="50000" decel="50000" fill="hold" nodeType="clickEffect">
                                  <p:stCondLst>
                                    <p:cond delay="0"/>
                                  </p:stCondLst>
                                  <p:childTnLst>
                                    <p:animMotion origin="layout" path="M 1.66667E-6 2.59259E-6 L 0.172 -0.01135 " pathEditMode="relative" rAng="0" ptsTypes="AA">
                                      <p:cBhvr>
                                        <p:cTn id="32" dur="2000" fill="hold"/>
                                        <p:tgtEl>
                                          <p:spTgt spid="13"/>
                                        </p:tgtEl>
                                        <p:attrNameLst>
                                          <p:attrName>ppt_x</p:attrName>
                                          <p:attrName>ppt_y</p:attrName>
                                        </p:attrNameLst>
                                      </p:cBhvr>
                                      <p:rCtr x="8594" y="-579"/>
                                    </p:animMotion>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up)">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arn(inVertical)">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9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2208000"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14</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3269707"/>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4735"/>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2" descr="Cycle 1 – Jeux mathématiques – Les cartes nombres ! – Le blog de ...">
            <a:extLst>
              <a:ext uri="{FF2B5EF4-FFF2-40B4-BE49-F238E27FC236}">
                <a16:creationId xmlns:a16="http://schemas.microsoft.com/office/drawing/2014/main" id="{5AC30197-ECD1-4DBA-9333-3950687695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2074"/>
          <a:stretch/>
        </p:blipFill>
        <p:spPr bwMode="auto">
          <a:xfrm>
            <a:off x="4720650" y="924625"/>
            <a:ext cx="1257734" cy="1191673"/>
          </a:xfrm>
          <a:prstGeom prst="rect">
            <a:avLst/>
          </a:prstGeom>
          <a:noFill/>
          <a:extLst>
            <a:ext uri="{909E8E84-426E-40DD-AFC4-6F175D3DCCD1}">
              <a14:hiddenFill xmlns:a14="http://schemas.microsoft.com/office/drawing/2010/main">
                <a:solidFill>
                  <a:srgbClr val="FFFFFF"/>
                </a:solidFill>
              </a14:hiddenFill>
            </a:ext>
          </a:extLst>
        </p:spPr>
      </p:pic>
      <p:sp>
        <p:nvSpPr>
          <p:cNvPr id="13" name="Ellipse 12">
            <a:extLst>
              <a:ext uri="{FF2B5EF4-FFF2-40B4-BE49-F238E27FC236}">
                <a16:creationId xmlns:a16="http://schemas.microsoft.com/office/drawing/2014/main" id="{C0F15C4D-FF01-4141-BA3D-C96DE611030C}"/>
              </a:ext>
            </a:extLst>
          </p:cNvPr>
          <p:cNvSpPr/>
          <p:nvPr/>
        </p:nvSpPr>
        <p:spPr>
          <a:xfrm>
            <a:off x="4720650" y="690856"/>
            <a:ext cx="1306869" cy="17296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72ACA86E-E94F-4FEE-916F-50D656E6040C}"/>
              </a:ext>
            </a:extLst>
          </p:cNvPr>
          <p:cNvSpPr txBox="1"/>
          <p:nvPr/>
        </p:nvSpPr>
        <p:spPr>
          <a:xfrm>
            <a:off x="3993931" y="995626"/>
            <a:ext cx="775854" cy="646331"/>
          </a:xfrm>
          <a:prstGeom prst="rect">
            <a:avLst/>
          </a:prstGeom>
          <a:noFill/>
        </p:spPr>
        <p:txBody>
          <a:bodyPr wrap="square" rtlCol="0">
            <a:spAutoFit/>
          </a:bodyPr>
          <a:lstStyle/>
          <a:p>
            <a:r>
              <a:rPr lang="fr-FR" sz="3600" dirty="0">
                <a:solidFill>
                  <a:srgbClr val="0070C0"/>
                </a:solidFill>
              </a:rPr>
              <a:t>10</a:t>
            </a:r>
          </a:p>
        </p:txBody>
      </p:sp>
      <p:cxnSp>
        <p:nvCxnSpPr>
          <p:cNvPr id="15" name="Connecteur droit 14">
            <a:extLst>
              <a:ext uri="{FF2B5EF4-FFF2-40B4-BE49-F238E27FC236}">
                <a16:creationId xmlns:a16="http://schemas.microsoft.com/office/drawing/2014/main" id="{99A75B3F-CE4F-4135-98EA-8A214D013AB8}"/>
              </a:ext>
            </a:extLst>
          </p:cNvPr>
          <p:cNvCxnSpPr/>
          <p:nvPr/>
        </p:nvCxnSpPr>
        <p:spPr>
          <a:xfrm>
            <a:off x="4635137" y="1367236"/>
            <a:ext cx="159327" cy="256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7A91D404-3B3E-4A30-9773-A1E963551189}"/>
              </a:ext>
            </a:extLst>
          </p:cNvPr>
          <p:cNvSpPr txBox="1"/>
          <p:nvPr/>
        </p:nvSpPr>
        <p:spPr>
          <a:xfrm>
            <a:off x="7100744" y="772915"/>
            <a:ext cx="306526" cy="646331"/>
          </a:xfrm>
          <a:prstGeom prst="rect">
            <a:avLst/>
          </a:prstGeom>
          <a:noFill/>
        </p:spPr>
        <p:txBody>
          <a:bodyPr wrap="square" rtlCol="0">
            <a:spAutoFit/>
          </a:bodyPr>
          <a:lstStyle/>
          <a:p>
            <a:r>
              <a:rPr lang="fr-FR" sz="3600" dirty="0">
                <a:solidFill>
                  <a:srgbClr val="0070C0"/>
                </a:solidFill>
              </a:rPr>
              <a:t>4</a:t>
            </a:r>
          </a:p>
        </p:txBody>
      </p:sp>
      <p:cxnSp>
        <p:nvCxnSpPr>
          <p:cNvPr id="17" name="Connecteur droit 16">
            <a:extLst>
              <a:ext uri="{FF2B5EF4-FFF2-40B4-BE49-F238E27FC236}">
                <a16:creationId xmlns:a16="http://schemas.microsoft.com/office/drawing/2014/main" id="{2E9EFAA8-E42A-458F-81FA-47F233DE60F6}"/>
              </a:ext>
            </a:extLst>
          </p:cNvPr>
          <p:cNvCxnSpPr>
            <a:cxnSpLocks/>
          </p:cNvCxnSpPr>
          <p:nvPr/>
        </p:nvCxnSpPr>
        <p:spPr>
          <a:xfrm flipV="1">
            <a:off x="6899922" y="1180460"/>
            <a:ext cx="225137" cy="612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2D608309-5980-4E2C-87D0-642CEBACDF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5338" y="929730"/>
            <a:ext cx="2283156" cy="1215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73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par>
                                <p:cTn id="41" presetID="22" presetClass="entr" presetSubtype="8"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barn(inVertical)">
                                      <p:cBhvr>
                                        <p:cTn id="5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3" grpId="0" animBg="1"/>
      <p:bldP spid="14" grpId="0"/>
      <p:bldP spid="1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 + 8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2317169"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13</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2826350"/>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234893" y="2698097"/>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2" descr="Cycle 1 – Jeux mathématiques – Les cartes nombres ! – Le blog de ...">
            <a:extLst>
              <a:ext uri="{FF2B5EF4-FFF2-40B4-BE49-F238E27FC236}">
                <a16:creationId xmlns:a16="http://schemas.microsoft.com/office/drawing/2014/main" id="{0CAB105B-63B4-4410-B2F1-B57CB7DC37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2074"/>
          <a:stretch/>
        </p:blipFill>
        <p:spPr bwMode="auto">
          <a:xfrm>
            <a:off x="4720650" y="924625"/>
            <a:ext cx="1257734" cy="1191673"/>
          </a:xfrm>
          <a:prstGeom prst="rect">
            <a:avLst/>
          </a:prstGeom>
          <a:noFill/>
          <a:extLst>
            <a:ext uri="{909E8E84-426E-40DD-AFC4-6F175D3DCCD1}">
              <a14:hiddenFill xmlns:a14="http://schemas.microsoft.com/office/drawing/2010/main">
                <a:solidFill>
                  <a:srgbClr val="FFFFFF"/>
                </a:solidFill>
              </a14:hiddenFill>
            </a:ext>
          </a:extLst>
        </p:spPr>
      </p:pic>
      <p:sp>
        <p:nvSpPr>
          <p:cNvPr id="13" name="Ellipse 12">
            <a:extLst>
              <a:ext uri="{FF2B5EF4-FFF2-40B4-BE49-F238E27FC236}">
                <a16:creationId xmlns:a16="http://schemas.microsoft.com/office/drawing/2014/main" id="{A0D326C2-4CF3-4C42-8FEB-ECD435613DA9}"/>
              </a:ext>
            </a:extLst>
          </p:cNvPr>
          <p:cNvSpPr/>
          <p:nvPr/>
        </p:nvSpPr>
        <p:spPr>
          <a:xfrm>
            <a:off x="4720650" y="690856"/>
            <a:ext cx="1306869" cy="17296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01BD3BEE-E61C-49E3-AD2A-1BF1570EB3ED}"/>
              </a:ext>
            </a:extLst>
          </p:cNvPr>
          <p:cNvSpPr txBox="1"/>
          <p:nvPr/>
        </p:nvSpPr>
        <p:spPr>
          <a:xfrm>
            <a:off x="3993931" y="995626"/>
            <a:ext cx="775854" cy="646331"/>
          </a:xfrm>
          <a:prstGeom prst="rect">
            <a:avLst/>
          </a:prstGeom>
          <a:noFill/>
        </p:spPr>
        <p:txBody>
          <a:bodyPr wrap="square" rtlCol="0">
            <a:spAutoFit/>
          </a:bodyPr>
          <a:lstStyle/>
          <a:p>
            <a:r>
              <a:rPr lang="fr-FR" sz="3600" dirty="0">
                <a:solidFill>
                  <a:srgbClr val="0070C0"/>
                </a:solidFill>
              </a:rPr>
              <a:t>10</a:t>
            </a:r>
          </a:p>
        </p:txBody>
      </p:sp>
      <p:cxnSp>
        <p:nvCxnSpPr>
          <p:cNvPr id="15" name="Connecteur droit 14">
            <a:extLst>
              <a:ext uri="{FF2B5EF4-FFF2-40B4-BE49-F238E27FC236}">
                <a16:creationId xmlns:a16="http://schemas.microsoft.com/office/drawing/2014/main" id="{3669B9A9-4F80-458E-841C-B662E78C77F4}"/>
              </a:ext>
            </a:extLst>
          </p:cNvPr>
          <p:cNvCxnSpPr/>
          <p:nvPr/>
        </p:nvCxnSpPr>
        <p:spPr>
          <a:xfrm>
            <a:off x="4635137" y="1367236"/>
            <a:ext cx="159327" cy="256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1EBB7453-F59E-4AE4-BD02-041F0C054836}"/>
              </a:ext>
            </a:extLst>
          </p:cNvPr>
          <p:cNvSpPr txBox="1"/>
          <p:nvPr/>
        </p:nvSpPr>
        <p:spPr>
          <a:xfrm>
            <a:off x="7100744" y="772915"/>
            <a:ext cx="306526" cy="646331"/>
          </a:xfrm>
          <a:prstGeom prst="rect">
            <a:avLst/>
          </a:prstGeom>
          <a:noFill/>
        </p:spPr>
        <p:txBody>
          <a:bodyPr wrap="square" rtlCol="0">
            <a:spAutoFit/>
          </a:bodyPr>
          <a:lstStyle/>
          <a:p>
            <a:r>
              <a:rPr lang="fr-FR" sz="3600" dirty="0">
                <a:solidFill>
                  <a:srgbClr val="0070C0"/>
                </a:solidFill>
              </a:rPr>
              <a:t>3</a:t>
            </a:r>
          </a:p>
        </p:txBody>
      </p:sp>
      <p:cxnSp>
        <p:nvCxnSpPr>
          <p:cNvPr id="17" name="Connecteur droit 16">
            <a:extLst>
              <a:ext uri="{FF2B5EF4-FFF2-40B4-BE49-F238E27FC236}">
                <a16:creationId xmlns:a16="http://schemas.microsoft.com/office/drawing/2014/main" id="{A89A81DD-3256-4931-A915-0BF05F3521D5}"/>
              </a:ext>
            </a:extLst>
          </p:cNvPr>
          <p:cNvCxnSpPr>
            <a:cxnSpLocks/>
          </p:cNvCxnSpPr>
          <p:nvPr/>
        </p:nvCxnSpPr>
        <p:spPr>
          <a:xfrm flipV="1">
            <a:off x="6899922" y="1180460"/>
            <a:ext cx="225137" cy="612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9" name="Picture 4">
            <a:extLst>
              <a:ext uri="{FF2B5EF4-FFF2-40B4-BE49-F238E27FC236}">
                <a16:creationId xmlns:a16="http://schemas.microsoft.com/office/drawing/2014/main" id="{4544D08E-2EF1-4E9D-B34E-4F4EF4D5B2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2897" y="940568"/>
            <a:ext cx="2142219" cy="117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63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heel(1)">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par>
                                <p:cTn id="43" presetID="22" presetClass="entr" presetSubtype="8"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up)">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barn(inVertical)">
                                      <p:cBhvr>
                                        <p:cTn id="6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3" grpId="0" animBg="1"/>
      <p:bldP spid="14" grpId="0"/>
      <p:bldP spid="1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 + 9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2317169"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14</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3255843"/>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234893" y="2698097"/>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2" descr="Cycle 1 – Jeux mathématiques – Les cartes nombres ! – Le blog de ...">
            <a:extLst>
              <a:ext uri="{FF2B5EF4-FFF2-40B4-BE49-F238E27FC236}">
                <a16:creationId xmlns:a16="http://schemas.microsoft.com/office/drawing/2014/main" id="{CECD9DCC-4F81-4935-AA5C-8E4D1FD34C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2074"/>
          <a:stretch/>
        </p:blipFill>
        <p:spPr bwMode="auto">
          <a:xfrm>
            <a:off x="4720650" y="924625"/>
            <a:ext cx="1257734" cy="1191673"/>
          </a:xfrm>
          <a:prstGeom prst="rect">
            <a:avLst/>
          </a:prstGeom>
          <a:noFill/>
          <a:extLst>
            <a:ext uri="{909E8E84-426E-40DD-AFC4-6F175D3DCCD1}">
              <a14:hiddenFill xmlns:a14="http://schemas.microsoft.com/office/drawing/2010/main">
                <a:solidFill>
                  <a:srgbClr val="FFFFFF"/>
                </a:solidFill>
              </a14:hiddenFill>
            </a:ext>
          </a:extLst>
        </p:spPr>
      </p:pic>
      <p:sp>
        <p:nvSpPr>
          <p:cNvPr id="13" name="Ellipse 12">
            <a:extLst>
              <a:ext uri="{FF2B5EF4-FFF2-40B4-BE49-F238E27FC236}">
                <a16:creationId xmlns:a16="http://schemas.microsoft.com/office/drawing/2014/main" id="{6030240B-918E-4577-8AD0-D1687C3C8218}"/>
              </a:ext>
            </a:extLst>
          </p:cNvPr>
          <p:cNvSpPr/>
          <p:nvPr/>
        </p:nvSpPr>
        <p:spPr>
          <a:xfrm>
            <a:off x="4720650" y="690856"/>
            <a:ext cx="1306869" cy="17296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978B4D41-4962-419D-9615-EFDD857BC6D8}"/>
              </a:ext>
            </a:extLst>
          </p:cNvPr>
          <p:cNvSpPr txBox="1"/>
          <p:nvPr/>
        </p:nvSpPr>
        <p:spPr>
          <a:xfrm>
            <a:off x="3993931" y="995626"/>
            <a:ext cx="775854" cy="646331"/>
          </a:xfrm>
          <a:prstGeom prst="rect">
            <a:avLst/>
          </a:prstGeom>
          <a:noFill/>
        </p:spPr>
        <p:txBody>
          <a:bodyPr wrap="square" rtlCol="0">
            <a:spAutoFit/>
          </a:bodyPr>
          <a:lstStyle/>
          <a:p>
            <a:r>
              <a:rPr lang="fr-FR" sz="3600" dirty="0">
                <a:solidFill>
                  <a:srgbClr val="0070C0"/>
                </a:solidFill>
              </a:rPr>
              <a:t>10</a:t>
            </a:r>
          </a:p>
        </p:txBody>
      </p:sp>
      <p:cxnSp>
        <p:nvCxnSpPr>
          <p:cNvPr id="15" name="Connecteur droit 14">
            <a:extLst>
              <a:ext uri="{FF2B5EF4-FFF2-40B4-BE49-F238E27FC236}">
                <a16:creationId xmlns:a16="http://schemas.microsoft.com/office/drawing/2014/main" id="{04F02BA8-2758-41FF-8004-2FEAAA0CD299}"/>
              </a:ext>
            </a:extLst>
          </p:cNvPr>
          <p:cNvCxnSpPr/>
          <p:nvPr/>
        </p:nvCxnSpPr>
        <p:spPr>
          <a:xfrm>
            <a:off x="4635137" y="1367236"/>
            <a:ext cx="159327" cy="256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44AF4E4F-06A9-4558-BFC4-C5CA11860E60}"/>
              </a:ext>
            </a:extLst>
          </p:cNvPr>
          <p:cNvSpPr txBox="1"/>
          <p:nvPr/>
        </p:nvSpPr>
        <p:spPr>
          <a:xfrm>
            <a:off x="7100744" y="772915"/>
            <a:ext cx="306526" cy="646331"/>
          </a:xfrm>
          <a:prstGeom prst="rect">
            <a:avLst/>
          </a:prstGeom>
          <a:noFill/>
        </p:spPr>
        <p:txBody>
          <a:bodyPr wrap="square" rtlCol="0">
            <a:spAutoFit/>
          </a:bodyPr>
          <a:lstStyle/>
          <a:p>
            <a:r>
              <a:rPr lang="fr-FR" sz="3600" dirty="0">
                <a:solidFill>
                  <a:srgbClr val="0070C0"/>
                </a:solidFill>
              </a:rPr>
              <a:t>4</a:t>
            </a:r>
          </a:p>
        </p:txBody>
      </p:sp>
      <p:cxnSp>
        <p:nvCxnSpPr>
          <p:cNvPr id="17" name="Connecteur droit 16">
            <a:extLst>
              <a:ext uri="{FF2B5EF4-FFF2-40B4-BE49-F238E27FC236}">
                <a16:creationId xmlns:a16="http://schemas.microsoft.com/office/drawing/2014/main" id="{7F95DFA9-8E9D-4888-BD14-D819DB9F1A89}"/>
              </a:ext>
            </a:extLst>
          </p:cNvPr>
          <p:cNvCxnSpPr>
            <a:cxnSpLocks/>
          </p:cNvCxnSpPr>
          <p:nvPr/>
        </p:nvCxnSpPr>
        <p:spPr>
          <a:xfrm flipV="1">
            <a:off x="6899922" y="1180460"/>
            <a:ext cx="225137" cy="612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61232D1D-CB1E-4112-8BE3-C1E3B746CA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8605" y="947959"/>
            <a:ext cx="2283156" cy="1215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2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heel(1)">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par>
                                <p:cTn id="43" presetID="22" presetClass="entr" presetSubtype="8"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up)">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barn(inVertical)">
                                      <p:cBhvr>
                                        <p:cTn id="6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3" grpId="0" animBg="1"/>
      <p:bldP spid="14" grpId="0"/>
      <p:bldP spid="1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8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2208000"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13</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2840212"/>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4735"/>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4">
            <a:extLst>
              <a:ext uri="{FF2B5EF4-FFF2-40B4-BE49-F238E27FC236}">
                <a16:creationId xmlns:a16="http://schemas.microsoft.com/office/drawing/2014/main" id="{A59DFB75-43AC-408C-9B9B-EFC60EE59E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235" y="1311376"/>
            <a:ext cx="2046577" cy="11232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2BACB4F1-BC25-4584-8F07-52776D767F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527244" y="1311376"/>
            <a:ext cx="1080597" cy="1123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91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3" presetClass="path" presetSubtype="0" accel="50000" decel="50000" fill="hold" nodeType="clickEffect">
                                  <p:stCondLst>
                                    <p:cond delay="0"/>
                                  </p:stCondLst>
                                  <p:childTnLst>
                                    <p:animMotion origin="layout" path="M -3.95833E-6 1.85185E-6 L 0.45365 -0.01273 " pathEditMode="relative" rAng="0" ptsTypes="AA">
                                      <p:cBhvr>
                                        <p:cTn id="21" dur="2000" fill="hold"/>
                                        <p:tgtEl>
                                          <p:spTgt spid="12"/>
                                        </p:tgtEl>
                                        <p:attrNameLst>
                                          <p:attrName>ppt_x</p:attrName>
                                          <p:attrName>ppt_y</p:attrName>
                                        </p:attrNameLst>
                                      </p:cBhvr>
                                      <p:rCtr x="22682" y="-648"/>
                                    </p:animMotion>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3" presetClass="path" presetSubtype="0" accel="50000" decel="50000" fill="hold" nodeType="clickEffect">
                                  <p:stCondLst>
                                    <p:cond delay="0"/>
                                  </p:stCondLst>
                                  <p:childTnLst>
                                    <p:animMotion origin="layout" path="M -0.21016 -0.0081 L 0.17955 -0.01065 " pathEditMode="relative" rAng="0" ptsTypes="AA">
                                      <p:cBhvr>
                                        <p:cTn id="32" dur="2000" fill="hold"/>
                                        <p:tgtEl>
                                          <p:spTgt spid="13"/>
                                        </p:tgtEl>
                                        <p:attrNameLst>
                                          <p:attrName>ppt_x</p:attrName>
                                          <p:attrName>ppt_y</p:attrName>
                                        </p:attrNameLst>
                                      </p:cBhvr>
                                      <p:rCtr x="19479" y="-139"/>
                                    </p:animMotion>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up)">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arn(inVertical)">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9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2208000"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14</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3269707"/>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4735"/>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2" descr="Cycle 1 – Jeux mathématiques – Les cartes nombres ! – Le blog de ...">
            <a:extLst>
              <a:ext uri="{FF2B5EF4-FFF2-40B4-BE49-F238E27FC236}">
                <a16:creationId xmlns:a16="http://schemas.microsoft.com/office/drawing/2014/main" id="{23E46AB3-B763-4145-98CD-AE6C67D80E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2074"/>
          <a:stretch/>
        </p:blipFill>
        <p:spPr bwMode="auto">
          <a:xfrm>
            <a:off x="4720650" y="924625"/>
            <a:ext cx="1257734" cy="1191673"/>
          </a:xfrm>
          <a:prstGeom prst="rect">
            <a:avLst/>
          </a:prstGeom>
          <a:noFill/>
          <a:extLst>
            <a:ext uri="{909E8E84-426E-40DD-AFC4-6F175D3DCCD1}">
              <a14:hiddenFill xmlns:a14="http://schemas.microsoft.com/office/drawing/2010/main">
                <a:solidFill>
                  <a:srgbClr val="FFFFFF"/>
                </a:solidFill>
              </a14:hiddenFill>
            </a:ext>
          </a:extLst>
        </p:spPr>
      </p:pic>
      <p:sp>
        <p:nvSpPr>
          <p:cNvPr id="13" name="Ellipse 12">
            <a:extLst>
              <a:ext uri="{FF2B5EF4-FFF2-40B4-BE49-F238E27FC236}">
                <a16:creationId xmlns:a16="http://schemas.microsoft.com/office/drawing/2014/main" id="{5F17F467-4D77-4BDE-98B9-95C25B938D15}"/>
              </a:ext>
            </a:extLst>
          </p:cNvPr>
          <p:cNvSpPr/>
          <p:nvPr/>
        </p:nvSpPr>
        <p:spPr>
          <a:xfrm>
            <a:off x="4720650" y="690856"/>
            <a:ext cx="1306869" cy="17296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DDCA01D7-1866-4ED4-9CD8-BF0A7E1F3469}"/>
              </a:ext>
            </a:extLst>
          </p:cNvPr>
          <p:cNvSpPr txBox="1"/>
          <p:nvPr/>
        </p:nvSpPr>
        <p:spPr>
          <a:xfrm>
            <a:off x="3993931" y="995626"/>
            <a:ext cx="775854" cy="646331"/>
          </a:xfrm>
          <a:prstGeom prst="rect">
            <a:avLst/>
          </a:prstGeom>
          <a:noFill/>
        </p:spPr>
        <p:txBody>
          <a:bodyPr wrap="square" rtlCol="0">
            <a:spAutoFit/>
          </a:bodyPr>
          <a:lstStyle/>
          <a:p>
            <a:r>
              <a:rPr lang="fr-FR" sz="3600" dirty="0">
                <a:solidFill>
                  <a:srgbClr val="0070C0"/>
                </a:solidFill>
              </a:rPr>
              <a:t>10</a:t>
            </a:r>
          </a:p>
        </p:txBody>
      </p:sp>
      <p:cxnSp>
        <p:nvCxnSpPr>
          <p:cNvPr id="15" name="Connecteur droit 14">
            <a:extLst>
              <a:ext uri="{FF2B5EF4-FFF2-40B4-BE49-F238E27FC236}">
                <a16:creationId xmlns:a16="http://schemas.microsoft.com/office/drawing/2014/main" id="{9636C50C-2836-4D82-9A18-BB8CB992D187}"/>
              </a:ext>
            </a:extLst>
          </p:cNvPr>
          <p:cNvCxnSpPr/>
          <p:nvPr/>
        </p:nvCxnSpPr>
        <p:spPr>
          <a:xfrm>
            <a:off x="4635137" y="1367236"/>
            <a:ext cx="159327" cy="256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2B35DCCD-18AE-43FF-B723-1AF4E07C88DA}"/>
              </a:ext>
            </a:extLst>
          </p:cNvPr>
          <p:cNvSpPr txBox="1"/>
          <p:nvPr/>
        </p:nvSpPr>
        <p:spPr>
          <a:xfrm>
            <a:off x="7100744" y="772915"/>
            <a:ext cx="306526" cy="646331"/>
          </a:xfrm>
          <a:prstGeom prst="rect">
            <a:avLst/>
          </a:prstGeom>
          <a:noFill/>
        </p:spPr>
        <p:txBody>
          <a:bodyPr wrap="square" rtlCol="0">
            <a:spAutoFit/>
          </a:bodyPr>
          <a:lstStyle/>
          <a:p>
            <a:r>
              <a:rPr lang="fr-FR" sz="3600" dirty="0">
                <a:solidFill>
                  <a:srgbClr val="0070C0"/>
                </a:solidFill>
              </a:rPr>
              <a:t>4</a:t>
            </a:r>
          </a:p>
        </p:txBody>
      </p:sp>
      <p:cxnSp>
        <p:nvCxnSpPr>
          <p:cNvPr id="17" name="Connecteur droit 16">
            <a:extLst>
              <a:ext uri="{FF2B5EF4-FFF2-40B4-BE49-F238E27FC236}">
                <a16:creationId xmlns:a16="http://schemas.microsoft.com/office/drawing/2014/main" id="{5BDDD6B5-3E94-4555-9552-BAE21A55E8DB}"/>
              </a:ext>
            </a:extLst>
          </p:cNvPr>
          <p:cNvCxnSpPr>
            <a:cxnSpLocks/>
          </p:cNvCxnSpPr>
          <p:nvPr/>
        </p:nvCxnSpPr>
        <p:spPr>
          <a:xfrm flipV="1">
            <a:off x="6899922" y="1180460"/>
            <a:ext cx="225137" cy="612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B68D23D8-0A36-4F38-AD5D-47D8822AD1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4464" y="960286"/>
            <a:ext cx="2283156" cy="1215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78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heel(1)">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par>
                                <p:cTn id="43" presetID="22" presetClass="entr" presetSubtype="8"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up)">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barn(inVertical)">
                                      <p:cBhvr>
                                        <p:cTn id="6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3" grpId="0" animBg="1"/>
      <p:bldP spid="14" grpId="0"/>
      <p:bldP spid="1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6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2208000"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11</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2078202"/>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4735"/>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4" name="Picture 14">
            <a:extLst>
              <a:ext uri="{FF2B5EF4-FFF2-40B4-BE49-F238E27FC236}">
                <a16:creationId xmlns:a16="http://schemas.microsoft.com/office/drawing/2014/main" id="{910F6CA0-F6EA-4417-97EB-8F3A90B049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581" y="883282"/>
            <a:ext cx="1617347" cy="10205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a:extLst>
              <a:ext uri="{FF2B5EF4-FFF2-40B4-BE49-F238E27FC236}">
                <a16:creationId xmlns:a16="http://schemas.microsoft.com/office/drawing/2014/main" id="{64EC50CD-D15E-4120-8330-19F3E62310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6152" y="883282"/>
            <a:ext cx="968154" cy="1006358"/>
          </a:xfrm>
          <a:prstGeom prst="rect">
            <a:avLst/>
          </a:prstGeom>
          <a:noFill/>
          <a:extLst>
            <a:ext uri="{909E8E84-426E-40DD-AFC4-6F175D3DCCD1}">
              <a14:hiddenFill xmlns:a14="http://schemas.microsoft.com/office/drawing/2010/main">
                <a:solidFill>
                  <a:srgbClr val="FFFFFF"/>
                </a:solidFill>
              </a14:hiddenFill>
            </a:ext>
          </a:extLst>
        </p:spPr>
      </p:pic>
      <p:sp>
        <p:nvSpPr>
          <p:cNvPr id="16" name="Ellipse 15">
            <a:extLst>
              <a:ext uri="{FF2B5EF4-FFF2-40B4-BE49-F238E27FC236}">
                <a16:creationId xmlns:a16="http://schemas.microsoft.com/office/drawing/2014/main" id="{117B2F59-F50D-4717-BB26-B88549090C5C}"/>
              </a:ext>
            </a:extLst>
          </p:cNvPr>
          <p:cNvSpPr/>
          <p:nvPr/>
        </p:nvSpPr>
        <p:spPr>
          <a:xfrm>
            <a:off x="4967878" y="690857"/>
            <a:ext cx="1156626" cy="151794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85F1BCEF-5A26-4F0D-A31D-B89DBF459A96}"/>
              </a:ext>
            </a:extLst>
          </p:cNvPr>
          <p:cNvSpPr txBox="1"/>
          <p:nvPr/>
        </p:nvSpPr>
        <p:spPr>
          <a:xfrm>
            <a:off x="4174046" y="995626"/>
            <a:ext cx="775854" cy="646331"/>
          </a:xfrm>
          <a:prstGeom prst="rect">
            <a:avLst/>
          </a:prstGeom>
          <a:noFill/>
        </p:spPr>
        <p:txBody>
          <a:bodyPr wrap="square" rtlCol="0">
            <a:spAutoFit/>
          </a:bodyPr>
          <a:lstStyle/>
          <a:p>
            <a:r>
              <a:rPr lang="fr-FR" sz="3600" dirty="0">
                <a:solidFill>
                  <a:srgbClr val="0070C0"/>
                </a:solidFill>
              </a:rPr>
              <a:t>10</a:t>
            </a:r>
          </a:p>
        </p:txBody>
      </p:sp>
      <p:cxnSp>
        <p:nvCxnSpPr>
          <p:cNvPr id="18" name="Connecteur droit 17">
            <a:extLst>
              <a:ext uri="{FF2B5EF4-FFF2-40B4-BE49-F238E27FC236}">
                <a16:creationId xmlns:a16="http://schemas.microsoft.com/office/drawing/2014/main" id="{A9A4A5F1-BF03-42EF-A78E-3A93586963AB}"/>
              </a:ext>
            </a:extLst>
          </p:cNvPr>
          <p:cNvCxnSpPr/>
          <p:nvPr/>
        </p:nvCxnSpPr>
        <p:spPr>
          <a:xfrm>
            <a:off x="4815252" y="1367236"/>
            <a:ext cx="159327" cy="256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E763D949-4630-4A54-B8B7-29D6C01EA447}"/>
              </a:ext>
            </a:extLst>
          </p:cNvPr>
          <p:cNvSpPr txBox="1"/>
          <p:nvPr/>
        </p:nvSpPr>
        <p:spPr>
          <a:xfrm>
            <a:off x="6689928" y="995625"/>
            <a:ext cx="306526" cy="646331"/>
          </a:xfrm>
          <a:prstGeom prst="rect">
            <a:avLst/>
          </a:prstGeom>
          <a:noFill/>
        </p:spPr>
        <p:txBody>
          <a:bodyPr wrap="square" rtlCol="0">
            <a:spAutoFit/>
          </a:bodyPr>
          <a:lstStyle/>
          <a:p>
            <a:r>
              <a:rPr lang="fr-FR" sz="3600" dirty="0">
                <a:solidFill>
                  <a:srgbClr val="0070C0"/>
                </a:solidFill>
              </a:rPr>
              <a:t>4</a:t>
            </a:r>
          </a:p>
        </p:txBody>
      </p:sp>
    </p:spTree>
    <p:extLst>
      <p:ext uri="{BB962C8B-B14F-4D97-AF65-F5344CB8AC3E}">
        <p14:creationId xmlns:p14="http://schemas.microsoft.com/office/powerpoint/2010/main" val="311525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heel(1)">
                                      <p:cBhvr>
                                        <p:cTn id="29" dur="2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arn(inVertical)">
                                      <p:cBhvr>
                                        <p:cTn id="5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6" grpId="0" animBg="1"/>
      <p:bldP spid="17" grpId="0"/>
      <p:bldP spid="19"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 + 7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2317169"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12</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2452273"/>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234893" y="2698097"/>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2" name="Ellipse 11">
            <a:extLst>
              <a:ext uri="{FF2B5EF4-FFF2-40B4-BE49-F238E27FC236}">
                <a16:creationId xmlns:a16="http://schemas.microsoft.com/office/drawing/2014/main" id="{ED743166-B7FD-4626-B4A4-08BBEC5CBF55}"/>
              </a:ext>
            </a:extLst>
          </p:cNvPr>
          <p:cNvSpPr/>
          <p:nvPr/>
        </p:nvSpPr>
        <p:spPr>
          <a:xfrm>
            <a:off x="4838266" y="722681"/>
            <a:ext cx="1306869" cy="17296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3076BADD-8AC8-4664-AD5A-A8F3E1AE99E4}"/>
              </a:ext>
            </a:extLst>
          </p:cNvPr>
          <p:cNvSpPr txBox="1"/>
          <p:nvPr/>
        </p:nvSpPr>
        <p:spPr>
          <a:xfrm>
            <a:off x="4111547" y="1027451"/>
            <a:ext cx="775854" cy="646331"/>
          </a:xfrm>
          <a:prstGeom prst="rect">
            <a:avLst/>
          </a:prstGeom>
          <a:noFill/>
        </p:spPr>
        <p:txBody>
          <a:bodyPr wrap="square" rtlCol="0">
            <a:spAutoFit/>
          </a:bodyPr>
          <a:lstStyle/>
          <a:p>
            <a:r>
              <a:rPr lang="fr-FR" sz="3600" dirty="0">
                <a:solidFill>
                  <a:srgbClr val="0070C0"/>
                </a:solidFill>
              </a:rPr>
              <a:t>10</a:t>
            </a:r>
          </a:p>
        </p:txBody>
      </p:sp>
      <p:cxnSp>
        <p:nvCxnSpPr>
          <p:cNvPr id="14" name="Connecteur droit 13">
            <a:extLst>
              <a:ext uri="{FF2B5EF4-FFF2-40B4-BE49-F238E27FC236}">
                <a16:creationId xmlns:a16="http://schemas.microsoft.com/office/drawing/2014/main" id="{D88C0CC4-1430-41ED-88E2-098BCAFB25A7}"/>
              </a:ext>
            </a:extLst>
          </p:cNvPr>
          <p:cNvCxnSpPr/>
          <p:nvPr/>
        </p:nvCxnSpPr>
        <p:spPr>
          <a:xfrm>
            <a:off x="4752753" y="1399061"/>
            <a:ext cx="159327" cy="256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9AE87339-9FBC-4A6C-8E0F-CD88729E5B8A}"/>
              </a:ext>
            </a:extLst>
          </p:cNvPr>
          <p:cNvSpPr txBox="1"/>
          <p:nvPr/>
        </p:nvSpPr>
        <p:spPr>
          <a:xfrm>
            <a:off x="7154570" y="854887"/>
            <a:ext cx="775854" cy="646331"/>
          </a:xfrm>
          <a:prstGeom prst="rect">
            <a:avLst/>
          </a:prstGeom>
          <a:noFill/>
        </p:spPr>
        <p:txBody>
          <a:bodyPr wrap="square" rtlCol="0">
            <a:spAutoFit/>
          </a:bodyPr>
          <a:lstStyle/>
          <a:p>
            <a:r>
              <a:rPr lang="fr-FR" sz="3600" dirty="0">
                <a:solidFill>
                  <a:srgbClr val="0070C0"/>
                </a:solidFill>
              </a:rPr>
              <a:t>2</a:t>
            </a:r>
          </a:p>
        </p:txBody>
      </p:sp>
      <p:cxnSp>
        <p:nvCxnSpPr>
          <p:cNvPr id="16" name="Connecteur droit 15">
            <a:extLst>
              <a:ext uri="{FF2B5EF4-FFF2-40B4-BE49-F238E27FC236}">
                <a16:creationId xmlns:a16="http://schemas.microsoft.com/office/drawing/2014/main" id="{1ACB9C1F-95D6-40ED-A562-F43FBDBCDC6A}"/>
              </a:ext>
            </a:extLst>
          </p:cNvPr>
          <p:cNvCxnSpPr>
            <a:cxnSpLocks/>
          </p:cNvCxnSpPr>
          <p:nvPr/>
        </p:nvCxnSpPr>
        <p:spPr>
          <a:xfrm flipV="1">
            <a:off x="7017538" y="1212285"/>
            <a:ext cx="225137" cy="612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7" name="Picture 2" descr="Cycle 1 – Jeux mathématiques – Les cartes nombres ! – Le blog de ...">
            <a:extLst>
              <a:ext uri="{FF2B5EF4-FFF2-40B4-BE49-F238E27FC236}">
                <a16:creationId xmlns:a16="http://schemas.microsoft.com/office/drawing/2014/main" id="{7ABCC8AE-D13B-4F37-8AA1-119085A8B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8876" y="1117687"/>
            <a:ext cx="2088362" cy="11697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ycle 1 – Jeux mathématiques – Les cartes nombres ! – Le blog de ...">
            <a:extLst>
              <a:ext uri="{FF2B5EF4-FFF2-40B4-BE49-F238E27FC236}">
                <a16:creationId xmlns:a16="http://schemas.microsoft.com/office/drawing/2014/main" id="{604C76A5-8C6D-48EC-B643-DA26E8FADB0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2074"/>
          <a:stretch/>
        </p:blipFill>
        <p:spPr bwMode="auto">
          <a:xfrm>
            <a:off x="4875062" y="1004535"/>
            <a:ext cx="1257734" cy="1191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63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heel(1)">
                                      <p:cBhvr>
                                        <p:cTn id="29" dur="2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par>
                                <p:cTn id="43" presetID="22" presetClass="entr" presetSubtype="8"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up)">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barn(inVertical)">
                                      <p:cBhvr>
                                        <p:cTn id="6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2" grpId="0" animBg="1"/>
      <p:bldP spid="13" grpId="0"/>
      <p:bldP spid="15"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9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2208000"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14</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3269707"/>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4735"/>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2" descr="Cycle 1 – Jeux mathématiques – Les cartes nombres ! – Le blog de ...">
            <a:extLst>
              <a:ext uri="{FF2B5EF4-FFF2-40B4-BE49-F238E27FC236}">
                <a16:creationId xmlns:a16="http://schemas.microsoft.com/office/drawing/2014/main" id="{23E46AB3-B763-4145-98CD-AE6C67D80E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2074"/>
          <a:stretch/>
        </p:blipFill>
        <p:spPr bwMode="auto">
          <a:xfrm>
            <a:off x="4720650" y="924625"/>
            <a:ext cx="1257734" cy="1191673"/>
          </a:xfrm>
          <a:prstGeom prst="rect">
            <a:avLst/>
          </a:prstGeom>
          <a:noFill/>
          <a:extLst>
            <a:ext uri="{909E8E84-426E-40DD-AFC4-6F175D3DCCD1}">
              <a14:hiddenFill xmlns:a14="http://schemas.microsoft.com/office/drawing/2010/main">
                <a:solidFill>
                  <a:srgbClr val="FFFFFF"/>
                </a:solidFill>
              </a14:hiddenFill>
            </a:ext>
          </a:extLst>
        </p:spPr>
      </p:pic>
      <p:sp>
        <p:nvSpPr>
          <p:cNvPr id="13" name="Ellipse 12">
            <a:extLst>
              <a:ext uri="{FF2B5EF4-FFF2-40B4-BE49-F238E27FC236}">
                <a16:creationId xmlns:a16="http://schemas.microsoft.com/office/drawing/2014/main" id="{5F17F467-4D77-4BDE-98B9-95C25B938D15}"/>
              </a:ext>
            </a:extLst>
          </p:cNvPr>
          <p:cNvSpPr/>
          <p:nvPr/>
        </p:nvSpPr>
        <p:spPr>
          <a:xfrm>
            <a:off x="4720650" y="690856"/>
            <a:ext cx="1306869" cy="17296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DDCA01D7-1866-4ED4-9CD8-BF0A7E1F3469}"/>
              </a:ext>
            </a:extLst>
          </p:cNvPr>
          <p:cNvSpPr txBox="1"/>
          <p:nvPr/>
        </p:nvSpPr>
        <p:spPr>
          <a:xfrm>
            <a:off x="3993931" y="995626"/>
            <a:ext cx="775854" cy="646331"/>
          </a:xfrm>
          <a:prstGeom prst="rect">
            <a:avLst/>
          </a:prstGeom>
          <a:noFill/>
        </p:spPr>
        <p:txBody>
          <a:bodyPr wrap="square" rtlCol="0">
            <a:spAutoFit/>
          </a:bodyPr>
          <a:lstStyle/>
          <a:p>
            <a:r>
              <a:rPr lang="fr-FR" sz="3600" dirty="0">
                <a:solidFill>
                  <a:srgbClr val="0070C0"/>
                </a:solidFill>
              </a:rPr>
              <a:t>10</a:t>
            </a:r>
          </a:p>
        </p:txBody>
      </p:sp>
      <p:cxnSp>
        <p:nvCxnSpPr>
          <p:cNvPr id="15" name="Connecteur droit 14">
            <a:extLst>
              <a:ext uri="{FF2B5EF4-FFF2-40B4-BE49-F238E27FC236}">
                <a16:creationId xmlns:a16="http://schemas.microsoft.com/office/drawing/2014/main" id="{9636C50C-2836-4D82-9A18-BB8CB992D187}"/>
              </a:ext>
            </a:extLst>
          </p:cNvPr>
          <p:cNvCxnSpPr/>
          <p:nvPr/>
        </p:nvCxnSpPr>
        <p:spPr>
          <a:xfrm>
            <a:off x="4635137" y="1367236"/>
            <a:ext cx="159327" cy="256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2B35DCCD-18AE-43FF-B723-1AF4E07C88DA}"/>
              </a:ext>
            </a:extLst>
          </p:cNvPr>
          <p:cNvSpPr txBox="1"/>
          <p:nvPr/>
        </p:nvSpPr>
        <p:spPr>
          <a:xfrm>
            <a:off x="7100744" y="772915"/>
            <a:ext cx="306526" cy="646331"/>
          </a:xfrm>
          <a:prstGeom prst="rect">
            <a:avLst/>
          </a:prstGeom>
          <a:noFill/>
        </p:spPr>
        <p:txBody>
          <a:bodyPr wrap="square" rtlCol="0">
            <a:spAutoFit/>
          </a:bodyPr>
          <a:lstStyle/>
          <a:p>
            <a:r>
              <a:rPr lang="fr-FR" sz="3600" dirty="0">
                <a:solidFill>
                  <a:srgbClr val="0070C0"/>
                </a:solidFill>
              </a:rPr>
              <a:t>4</a:t>
            </a:r>
          </a:p>
        </p:txBody>
      </p:sp>
      <p:cxnSp>
        <p:nvCxnSpPr>
          <p:cNvPr id="17" name="Connecteur droit 16">
            <a:extLst>
              <a:ext uri="{FF2B5EF4-FFF2-40B4-BE49-F238E27FC236}">
                <a16:creationId xmlns:a16="http://schemas.microsoft.com/office/drawing/2014/main" id="{5BDDD6B5-3E94-4555-9552-BAE21A55E8DB}"/>
              </a:ext>
            </a:extLst>
          </p:cNvPr>
          <p:cNvCxnSpPr>
            <a:cxnSpLocks/>
          </p:cNvCxnSpPr>
          <p:nvPr/>
        </p:nvCxnSpPr>
        <p:spPr>
          <a:xfrm flipV="1">
            <a:off x="6899922" y="1180460"/>
            <a:ext cx="225137" cy="612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B68D23D8-0A36-4F38-AD5D-47D8822AD1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4464" y="960286"/>
            <a:ext cx="2283156" cy="1215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48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heel(1)">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par>
                                <p:cTn id="43" presetID="22" presetClass="entr" presetSubtype="8"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up)">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barn(inVertical)">
                                      <p:cBhvr>
                                        <p:cTn id="6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3" grpId="0" animBg="1"/>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5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10</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66253" y="1731820"/>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292D14C4-D4BA-4476-8AE3-F9D444D04158}"/>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6D3BFB79-25BB-4A4A-B5E9-C843A206C0E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2548"/>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2">
            <a:extLst>
              <a:ext uri="{FF2B5EF4-FFF2-40B4-BE49-F238E27FC236}">
                <a16:creationId xmlns:a16="http://schemas.microsoft.com/office/drawing/2014/main" id="{ABD60FD8-B53E-4304-8D15-35A56CCB04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0620" y="1140620"/>
            <a:ext cx="1137512" cy="11823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43C2975B-879F-4562-961A-55D0AEC0E1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349516" y="1140619"/>
            <a:ext cx="1137511" cy="118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4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9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2208000"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14</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3269707"/>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634735"/>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2" descr="Cycle 1 – Jeux mathématiques – Les cartes nombres ! – Le blog de ...">
            <a:extLst>
              <a:ext uri="{FF2B5EF4-FFF2-40B4-BE49-F238E27FC236}">
                <a16:creationId xmlns:a16="http://schemas.microsoft.com/office/drawing/2014/main" id="{23E46AB3-B763-4145-98CD-AE6C67D80E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2074"/>
          <a:stretch/>
        </p:blipFill>
        <p:spPr bwMode="auto">
          <a:xfrm>
            <a:off x="4720650" y="924625"/>
            <a:ext cx="1257734" cy="1191673"/>
          </a:xfrm>
          <a:prstGeom prst="rect">
            <a:avLst/>
          </a:prstGeom>
          <a:noFill/>
          <a:extLst>
            <a:ext uri="{909E8E84-426E-40DD-AFC4-6F175D3DCCD1}">
              <a14:hiddenFill xmlns:a14="http://schemas.microsoft.com/office/drawing/2010/main">
                <a:solidFill>
                  <a:srgbClr val="FFFFFF"/>
                </a:solidFill>
              </a14:hiddenFill>
            </a:ext>
          </a:extLst>
        </p:spPr>
      </p:pic>
      <p:sp>
        <p:nvSpPr>
          <p:cNvPr id="13" name="Ellipse 12">
            <a:extLst>
              <a:ext uri="{FF2B5EF4-FFF2-40B4-BE49-F238E27FC236}">
                <a16:creationId xmlns:a16="http://schemas.microsoft.com/office/drawing/2014/main" id="{5F17F467-4D77-4BDE-98B9-95C25B938D15}"/>
              </a:ext>
            </a:extLst>
          </p:cNvPr>
          <p:cNvSpPr/>
          <p:nvPr/>
        </p:nvSpPr>
        <p:spPr>
          <a:xfrm>
            <a:off x="4720650" y="690856"/>
            <a:ext cx="1306869" cy="17296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DDCA01D7-1866-4ED4-9CD8-BF0A7E1F3469}"/>
              </a:ext>
            </a:extLst>
          </p:cNvPr>
          <p:cNvSpPr txBox="1"/>
          <p:nvPr/>
        </p:nvSpPr>
        <p:spPr>
          <a:xfrm>
            <a:off x="3993931" y="995626"/>
            <a:ext cx="775854" cy="646331"/>
          </a:xfrm>
          <a:prstGeom prst="rect">
            <a:avLst/>
          </a:prstGeom>
          <a:noFill/>
        </p:spPr>
        <p:txBody>
          <a:bodyPr wrap="square" rtlCol="0">
            <a:spAutoFit/>
          </a:bodyPr>
          <a:lstStyle/>
          <a:p>
            <a:r>
              <a:rPr lang="fr-FR" sz="3600" dirty="0">
                <a:solidFill>
                  <a:srgbClr val="0070C0"/>
                </a:solidFill>
              </a:rPr>
              <a:t>10</a:t>
            </a:r>
          </a:p>
        </p:txBody>
      </p:sp>
      <p:cxnSp>
        <p:nvCxnSpPr>
          <p:cNvPr id="15" name="Connecteur droit 14">
            <a:extLst>
              <a:ext uri="{FF2B5EF4-FFF2-40B4-BE49-F238E27FC236}">
                <a16:creationId xmlns:a16="http://schemas.microsoft.com/office/drawing/2014/main" id="{9636C50C-2836-4D82-9A18-BB8CB992D187}"/>
              </a:ext>
            </a:extLst>
          </p:cNvPr>
          <p:cNvCxnSpPr/>
          <p:nvPr/>
        </p:nvCxnSpPr>
        <p:spPr>
          <a:xfrm>
            <a:off x="4635137" y="1367236"/>
            <a:ext cx="159327" cy="256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2B35DCCD-18AE-43FF-B723-1AF4E07C88DA}"/>
              </a:ext>
            </a:extLst>
          </p:cNvPr>
          <p:cNvSpPr txBox="1"/>
          <p:nvPr/>
        </p:nvSpPr>
        <p:spPr>
          <a:xfrm>
            <a:off x="7100744" y="772915"/>
            <a:ext cx="306526" cy="646331"/>
          </a:xfrm>
          <a:prstGeom prst="rect">
            <a:avLst/>
          </a:prstGeom>
          <a:noFill/>
        </p:spPr>
        <p:txBody>
          <a:bodyPr wrap="square" rtlCol="0">
            <a:spAutoFit/>
          </a:bodyPr>
          <a:lstStyle/>
          <a:p>
            <a:r>
              <a:rPr lang="fr-FR" sz="3600" dirty="0">
                <a:solidFill>
                  <a:srgbClr val="0070C0"/>
                </a:solidFill>
              </a:rPr>
              <a:t>4</a:t>
            </a:r>
          </a:p>
        </p:txBody>
      </p:sp>
      <p:cxnSp>
        <p:nvCxnSpPr>
          <p:cNvPr id="17" name="Connecteur droit 16">
            <a:extLst>
              <a:ext uri="{FF2B5EF4-FFF2-40B4-BE49-F238E27FC236}">
                <a16:creationId xmlns:a16="http://schemas.microsoft.com/office/drawing/2014/main" id="{5BDDD6B5-3E94-4555-9552-BAE21A55E8DB}"/>
              </a:ext>
            </a:extLst>
          </p:cNvPr>
          <p:cNvCxnSpPr>
            <a:cxnSpLocks/>
          </p:cNvCxnSpPr>
          <p:nvPr/>
        </p:nvCxnSpPr>
        <p:spPr>
          <a:xfrm flipV="1">
            <a:off x="6899922" y="1180460"/>
            <a:ext cx="225137" cy="612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B68D23D8-0A36-4F38-AD5D-47D8822AD1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4464" y="960286"/>
            <a:ext cx="2283156" cy="1215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45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heel(1)">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par>
                                <p:cTn id="43" presetID="22" presetClass="entr" presetSubtype="8"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up)">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barn(inVertical)">
                                      <p:cBhvr>
                                        <p:cTn id="6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3" grpId="0" animBg="1"/>
      <p:bldP spid="14" grpId="0"/>
      <p:bldP spid="1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 + 8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2317169"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13</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2826350"/>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234893" y="2698097"/>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2" descr="Cycle 1 – Jeux mathématiques – Les cartes nombres ! – Le blog de ...">
            <a:extLst>
              <a:ext uri="{FF2B5EF4-FFF2-40B4-BE49-F238E27FC236}">
                <a16:creationId xmlns:a16="http://schemas.microsoft.com/office/drawing/2014/main" id="{604A2488-0F75-4EE6-9200-2507167A2D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2074"/>
          <a:stretch/>
        </p:blipFill>
        <p:spPr bwMode="auto">
          <a:xfrm>
            <a:off x="4720650" y="924625"/>
            <a:ext cx="1257734" cy="1191673"/>
          </a:xfrm>
          <a:prstGeom prst="rect">
            <a:avLst/>
          </a:prstGeom>
          <a:noFill/>
          <a:extLst>
            <a:ext uri="{909E8E84-426E-40DD-AFC4-6F175D3DCCD1}">
              <a14:hiddenFill xmlns:a14="http://schemas.microsoft.com/office/drawing/2010/main">
                <a:solidFill>
                  <a:srgbClr val="FFFFFF"/>
                </a:solidFill>
              </a14:hiddenFill>
            </a:ext>
          </a:extLst>
        </p:spPr>
      </p:pic>
      <p:sp>
        <p:nvSpPr>
          <p:cNvPr id="13" name="Ellipse 12">
            <a:extLst>
              <a:ext uri="{FF2B5EF4-FFF2-40B4-BE49-F238E27FC236}">
                <a16:creationId xmlns:a16="http://schemas.microsoft.com/office/drawing/2014/main" id="{2F246C12-5E03-49B4-8853-C93BE87B1191}"/>
              </a:ext>
            </a:extLst>
          </p:cNvPr>
          <p:cNvSpPr/>
          <p:nvPr/>
        </p:nvSpPr>
        <p:spPr>
          <a:xfrm>
            <a:off x="4720650" y="690856"/>
            <a:ext cx="1306869" cy="17296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2016644B-AD6F-43A7-89B3-71F03305438E}"/>
              </a:ext>
            </a:extLst>
          </p:cNvPr>
          <p:cNvSpPr txBox="1"/>
          <p:nvPr/>
        </p:nvSpPr>
        <p:spPr>
          <a:xfrm>
            <a:off x="3993931" y="995626"/>
            <a:ext cx="775854" cy="646331"/>
          </a:xfrm>
          <a:prstGeom prst="rect">
            <a:avLst/>
          </a:prstGeom>
          <a:noFill/>
        </p:spPr>
        <p:txBody>
          <a:bodyPr wrap="square" rtlCol="0">
            <a:spAutoFit/>
          </a:bodyPr>
          <a:lstStyle/>
          <a:p>
            <a:r>
              <a:rPr lang="fr-FR" sz="3600" dirty="0">
                <a:solidFill>
                  <a:srgbClr val="0070C0"/>
                </a:solidFill>
              </a:rPr>
              <a:t>10</a:t>
            </a:r>
          </a:p>
        </p:txBody>
      </p:sp>
      <p:cxnSp>
        <p:nvCxnSpPr>
          <p:cNvPr id="15" name="Connecteur droit 14">
            <a:extLst>
              <a:ext uri="{FF2B5EF4-FFF2-40B4-BE49-F238E27FC236}">
                <a16:creationId xmlns:a16="http://schemas.microsoft.com/office/drawing/2014/main" id="{B7D8F54D-05DE-4AE0-AC75-B5D824197A27}"/>
              </a:ext>
            </a:extLst>
          </p:cNvPr>
          <p:cNvCxnSpPr/>
          <p:nvPr/>
        </p:nvCxnSpPr>
        <p:spPr>
          <a:xfrm>
            <a:off x="4635137" y="1367236"/>
            <a:ext cx="159327" cy="256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DC476A24-DA3B-4B94-AB01-3052691C5AB1}"/>
              </a:ext>
            </a:extLst>
          </p:cNvPr>
          <p:cNvSpPr txBox="1"/>
          <p:nvPr/>
        </p:nvSpPr>
        <p:spPr>
          <a:xfrm>
            <a:off x="7100744" y="772915"/>
            <a:ext cx="306526" cy="646331"/>
          </a:xfrm>
          <a:prstGeom prst="rect">
            <a:avLst/>
          </a:prstGeom>
          <a:noFill/>
        </p:spPr>
        <p:txBody>
          <a:bodyPr wrap="square" rtlCol="0">
            <a:spAutoFit/>
          </a:bodyPr>
          <a:lstStyle/>
          <a:p>
            <a:r>
              <a:rPr lang="fr-FR" sz="3600" dirty="0">
                <a:solidFill>
                  <a:srgbClr val="0070C0"/>
                </a:solidFill>
              </a:rPr>
              <a:t>3</a:t>
            </a:r>
          </a:p>
        </p:txBody>
      </p:sp>
      <p:cxnSp>
        <p:nvCxnSpPr>
          <p:cNvPr id="17" name="Connecteur droit 16">
            <a:extLst>
              <a:ext uri="{FF2B5EF4-FFF2-40B4-BE49-F238E27FC236}">
                <a16:creationId xmlns:a16="http://schemas.microsoft.com/office/drawing/2014/main" id="{0286BFBC-DB42-441B-BD5A-91904C32EC0B}"/>
              </a:ext>
            </a:extLst>
          </p:cNvPr>
          <p:cNvCxnSpPr>
            <a:cxnSpLocks/>
          </p:cNvCxnSpPr>
          <p:nvPr/>
        </p:nvCxnSpPr>
        <p:spPr>
          <a:xfrm flipV="1">
            <a:off x="6899922" y="1180460"/>
            <a:ext cx="225137" cy="612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8" name="Picture 4">
            <a:extLst>
              <a:ext uri="{FF2B5EF4-FFF2-40B4-BE49-F238E27FC236}">
                <a16:creationId xmlns:a16="http://schemas.microsoft.com/office/drawing/2014/main" id="{2F858A10-9B24-4328-8659-952C5F09B4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2897" y="940568"/>
            <a:ext cx="2142219" cy="117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46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heel(1)">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par>
                                <p:cTn id="43" presetID="22" presetClass="entr" presetSubtype="8"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up)">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barn(inVertical)">
                                      <p:cBhvr>
                                        <p:cTn id="6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3" grpId="0" animBg="1"/>
      <p:bldP spid="14" grpId="0"/>
      <p:bldP spid="16"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 + 9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2317169"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14</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3255843"/>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8802DB7D-341F-48DC-B116-4519C164B324}"/>
              </a:ext>
            </a:extLst>
          </p:cNvPr>
          <p:cNvGraphicFramePr>
            <a:graphicFrameLocks noGrp="1"/>
          </p:cNvGraphicFramePr>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C6DEB856-54A5-4516-8758-00152054D7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234893" y="2698097"/>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2" descr="Cycle 1 – Jeux mathématiques – Les cartes nombres ! – Le blog de ...">
            <a:extLst>
              <a:ext uri="{FF2B5EF4-FFF2-40B4-BE49-F238E27FC236}">
                <a16:creationId xmlns:a16="http://schemas.microsoft.com/office/drawing/2014/main" id="{B47BB242-C998-434B-8814-79D1D4F043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2074"/>
          <a:stretch/>
        </p:blipFill>
        <p:spPr bwMode="auto">
          <a:xfrm>
            <a:off x="4720650" y="924625"/>
            <a:ext cx="1257734" cy="1191673"/>
          </a:xfrm>
          <a:prstGeom prst="rect">
            <a:avLst/>
          </a:prstGeom>
          <a:noFill/>
          <a:extLst>
            <a:ext uri="{909E8E84-426E-40DD-AFC4-6F175D3DCCD1}">
              <a14:hiddenFill xmlns:a14="http://schemas.microsoft.com/office/drawing/2010/main">
                <a:solidFill>
                  <a:srgbClr val="FFFFFF"/>
                </a:solidFill>
              </a14:hiddenFill>
            </a:ext>
          </a:extLst>
        </p:spPr>
      </p:pic>
      <p:sp>
        <p:nvSpPr>
          <p:cNvPr id="13" name="Ellipse 12">
            <a:extLst>
              <a:ext uri="{FF2B5EF4-FFF2-40B4-BE49-F238E27FC236}">
                <a16:creationId xmlns:a16="http://schemas.microsoft.com/office/drawing/2014/main" id="{F1F849AC-37FF-4EFC-A658-E513B4A81F1D}"/>
              </a:ext>
            </a:extLst>
          </p:cNvPr>
          <p:cNvSpPr/>
          <p:nvPr/>
        </p:nvSpPr>
        <p:spPr>
          <a:xfrm>
            <a:off x="4720650" y="690856"/>
            <a:ext cx="1306869" cy="17296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AE76928F-5EBC-4C9C-AD57-7AEEA8B7496A}"/>
              </a:ext>
            </a:extLst>
          </p:cNvPr>
          <p:cNvSpPr txBox="1"/>
          <p:nvPr/>
        </p:nvSpPr>
        <p:spPr>
          <a:xfrm>
            <a:off x="3993931" y="995626"/>
            <a:ext cx="775854" cy="646331"/>
          </a:xfrm>
          <a:prstGeom prst="rect">
            <a:avLst/>
          </a:prstGeom>
          <a:noFill/>
        </p:spPr>
        <p:txBody>
          <a:bodyPr wrap="square" rtlCol="0">
            <a:spAutoFit/>
          </a:bodyPr>
          <a:lstStyle/>
          <a:p>
            <a:r>
              <a:rPr lang="fr-FR" sz="3600" dirty="0">
                <a:solidFill>
                  <a:srgbClr val="0070C0"/>
                </a:solidFill>
              </a:rPr>
              <a:t>10</a:t>
            </a:r>
          </a:p>
        </p:txBody>
      </p:sp>
      <p:cxnSp>
        <p:nvCxnSpPr>
          <p:cNvPr id="15" name="Connecteur droit 14">
            <a:extLst>
              <a:ext uri="{FF2B5EF4-FFF2-40B4-BE49-F238E27FC236}">
                <a16:creationId xmlns:a16="http://schemas.microsoft.com/office/drawing/2014/main" id="{DE8213CF-BAF5-4C00-AD55-65D5BCCBA22A}"/>
              </a:ext>
            </a:extLst>
          </p:cNvPr>
          <p:cNvCxnSpPr/>
          <p:nvPr/>
        </p:nvCxnSpPr>
        <p:spPr>
          <a:xfrm>
            <a:off x="4635137" y="1367236"/>
            <a:ext cx="159327" cy="256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FA46285D-0FAD-4F3C-82D5-E6DFCB1CBDEF}"/>
              </a:ext>
            </a:extLst>
          </p:cNvPr>
          <p:cNvSpPr txBox="1"/>
          <p:nvPr/>
        </p:nvSpPr>
        <p:spPr>
          <a:xfrm>
            <a:off x="7100744" y="772915"/>
            <a:ext cx="306526" cy="646331"/>
          </a:xfrm>
          <a:prstGeom prst="rect">
            <a:avLst/>
          </a:prstGeom>
          <a:noFill/>
        </p:spPr>
        <p:txBody>
          <a:bodyPr wrap="square" rtlCol="0">
            <a:spAutoFit/>
          </a:bodyPr>
          <a:lstStyle/>
          <a:p>
            <a:r>
              <a:rPr lang="fr-FR" sz="3600" dirty="0">
                <a:solidFill>
                  <a:srgbClr val="0070C0"/>
                </a:solidFill>
              </a:rPr>
              <a:t>4</a:t>
            </a:r>
          </a:p>
        </p:txBody>
      </p:sp>
      <p:cxnSp>
        <p:nvCxnSpPr>
          <p:cNvPr id="17" name="Connecteur droit 16">
            <a:extLst>
              <a:ext uri="{FF2B5EF4-FFF2-40B4-BE49-F238E27FC236}">
                <a16:creationId xmlns:a16="http://schemas.microsoft.com/office/drawing/2014/main" id="{A35896B8-4AFA-4CB9-A6B5-D0F42A84CCA1}"/>
              </a:ext>
            </a:extLst>
          </p:cNvPr>
          <p:cNvCxnSpPr>
            <a:cxnSpLocks/>
          </p:cNvCxnSpPr>
          <p:nvPr/>
        </p:nvCxnSpPr>
        <p:spPr>
          <a:xfrm flipV="1">
            <a:off x="6899922" y="1180460"/>
            <a:ext cx="225137" cy="612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BA8A10B4-58D0-41FD-94D3-91EA8DA7D7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8605" y="947959"/>
            <a:ext cx="2283156" cy="1215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14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heel(1)">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par>
                                <p:cTn id="43" presetID="22" presetClass="entr" presetSubtype="8"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up)">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barn(inVertical)">
                                      <p:cBhvr>
                                        <p:cTn id="6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3" grpId="0" animBg="1"/>
      <p:bldP spid="14" grpId="0"/>
      <p:bldP spid="1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172691" y="2343789"/>
            <a:ext cx="6096000" cy="1200329"/>
          </a:xfrm>
          <a:prstGeom prst="rect">
            <a:avLst/>
          </a:prstGeom>
          <a:noFill/>
        </p:spPr>
        <p:txBody>
          <a:bodyPr wrap="square">
            <a:spAutoFit/>
          </a:bodyPr>
          <a:lstStyle/>
          <a:p>
            <a:r>
              <a:rPr lang="fr-FR" sz="7200" b="1" kern="1400" dirty="0">
                <a:ln>
                  <a:noFill/>
                </a:ln>
                <a:solidFill>
                  <a:schemeClr val="accent1">
                    <a:lumMod val="50000"/>
                  </a:schemeClr>
                </a:solidFill>
                <a:effectLst/>
                <a:latin typeface="AlwynNewRounded-Bold"/>
              </a:rPr>
              <a:t>La table de 5 </a:t>
            </a:r>
            <a:endParaRPr lang="fr-FR" sz="7200" dirty="0">
              <a:solidFill>
                <a:schemeClr val="accent1">
                  <a:lumMod val="50000"/>
                </a:schemeClr>
              </a:solidFill>
            </a:endParaRPr>
          </a:p>
        </p:txBody>
      </p:sp>
      <p:graphicFrame>
        <p:nvGraphicFramePr>
          <p:cNvPr id="9" name="Tableau 14">
            <a:extLst>
              <a:ext uri="{FF2B5EF4-FFF2-40B4-BE49-F238E27FC236}">
                <a16:creationId xmlns:a16="http://schemas.microsoft.com/office/drawing/2014/main" id="{E15315E5-0F25-4108-BA37-5C4847E6F76F}"/>
              </a:ext>
            </a:extLst>
          </p:cNvPr>
          <p:cNvGraphicFramePr>
            <a:graphicFrameLocks noGrp="1"/>
          </p:cNvGraphicFramePr>
          <p:nvPr>
            <p:extLst>
              <p:ext uri="{D42A27DB-BD31-4B8C-83A1-F6EECF244321}">
                <p14:modId xmlns:p14="http://schemas.microsoft.com/office/powerpoint/2010/main" val="3705602140"/>
              </p:ext>
            </p:extLst>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0" name="Picture 3">
            <a:extLst>
              <a:ext uri="{FF2B5EF4-FFF2-40B4-BE49-F238E27FC236}">
                <a16:creationId xmlns:a16="http://schemas.microsoft.com/office/drawing/2014/main" id="{2BE11ED5-0921-4BE7-BA34-BB977C707FC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8298874" y="858983"/>
            <a:ext cx="3532908" cy="4856168"/>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ZoneTexte 1">
            <a:extLst>
              <a:ext uri="{FF2B5EF4-FFF2-40B4-BE49-F238E27FC236}">
                <a16:creationId xmlns:a16="http://schemas.microsoft.com/office/drawing/2014/main" id="{AEFAE63E-8C18-4BD9-B62F-AB8E6F8FA1A5}"/>
              </a:ext>
            </a:extLst>
          </p:cNvPr>
          <p:cNvSpPr txBox="1"/>
          <p:nvPr/>
        </p:nvSpPr>
        <p:spPr>
          <a:xfrm>
            <a:off x="554182" y="5985164"/>
            <a:ext cx="4128654" cy="369332"/>
          </a:xfrm>
          <a:prstGeom prst="rect">
            <a:avLst/>
          </a:prstGeom>
          <a:noFill/>
        </p:spPr>
        <p:txBody>
          <a:bodyPr wrap="square" rtlCol="0">
            <a:spAutoFit/>
          </a:bodyPr>
          <a:lstStyle/>
          <a:p>
            <a:r>
              <a:rPr lang="fr-FR" dirty="0"/>
              <a:t>Séance 2 -réinvestissement</a:t>
            </a:r>
          </a:p>
        </p:txBody>
      </p:sp>
    </p:spTree>
    <p:extLst>
      <p:ext uri="{BB962C8B-B14F-4D97-AF65-F5344CB8AC3E}">
        <p14:creationId xmlns:p14="http://schemas.microsoft.com/office/powerpoint/2010/main" val="306056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4747246" y="2634735"/>
            <a:ext cx="3510067"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11</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2092029"/>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88223B0B-6773-4CC1-A032-0A3378595F71}"/>
              </a:ext>
            </a:extLst>
          </p:cNvPr>
          <p:cNvSpPr txBox="1"/>
          <p:nvPr/>
        </p:nvSpPr>
        <p:spPr>
          <a:xfrm>
            <a:off x="5622326" y="2600098"/>
            <a:ext cx="1396224"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6</a:t>
            </a:r>
            <a:endParaRPr lang="fr-FR" sz="11500" dirty="0">
              <a:solidFill>
                <a:schemeClr val="accent1">
                  <a:lumMod val="50000"/>
                </a:schemeClr>
              </a:solidFill>
            </a:endParaRPr>
          </a:p>
        </p:txBody>
      </p:sp>
      <p:graphicFrame>
        <p:nvGraphicFramePr>
          <p:cNvPr id="11" name="Tableau 14">
            <a:extLst>
              <a:ext uri="{FF2B5EF4-FFF2-40B4-BE49-F238E27FC236}">
                <a16:creationId xmlns:a16="http://schemas.microsoft.com/office/drawing/2014/main" id="{172565A1-05E2-4F14-A9A5-5BF54B4B322C}"/>
              </a:ext>
            </a:extLst>
          </p:cNvPr>
          <p:cNvGraphicFramePr>
            <a:graphicFrameLocks noGrp="1"/>
          </p:cNvGraphicFramePr>
          <p:nvPr>
            <p:extLst>
              <p:ext uri="{D42A27DB-BD31-4B8C-83A1-F6EECF244321}">
                <p14:modId xmlns:p14="http://schemas.microsoft.com/office/powerpoint/2010/main" val="3705602140"/>
              </p:ext>
            </p:extLst>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2" name="Picture 3">
            <a:extLst>
              <a:ext uri="{FF2B5EF4-FFF2-40B4-BE49-F238E27FC236}">
                <a16:creationId xmlns:a16="http://schemas.microsoft.com/office/drawing/2014/main" id="{B39707C4-F173-47A1-A45A-8D9BAEDA9F2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576136" y="2800219"/>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78529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0"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8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13</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2854036"/>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4EA2F7BD-15BD-427D-9053-44B0B8D86304}"/>
              </a:ext>
            </a:extLst>
          </p:cNvPr>
          <p:cNvGraphicFramePr>
            <a:graphicFrameLocks noGrp="1"/>
          </p:cNvGraphicFramePr>
          <p:nvPr>
            <p:extLst>
              <p:ext uri="{D42A27DB-BD31-4B8C-83A1-F6EECF244321}">
                <p14:modId xmlns:p14="http://schemas.microsoft.com/office/powerpoint/2010/main" val="3705602140"/>
              </p:ext>
            </p:extLst>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6EF7BED1-EE8E-4C15-AF02-79F40DEA639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49517" y="2800219"/>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85957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505200" y="2634735"/>
            <a:ext cx="4752113"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 </a:t>
            </a:r>
            <a:r>
              <a:rPr lang="fr-FR" sz="11500" b="1" kern="1400" dirty="0">
                <a:solidFill>
                  <a:srgbClr val="FF0000"/>
                </a:solidFill>
                <a:latin typeface="AlwynNewRounded-Bold"/>
              </a:rPr>
              <a:t>.</a:t>
            </a:r>
            <a:r>
              <a:rPr lang="fr-FR" sz="11500" b="1" kern="1400" dirty="0">
                <a:solidFill>
                  <a:schemeClr val="accent1">
                    <a:lumMod val="50000"/>
                  </a:schemeClr>
                </a:solidFill>
                <a:latin typeface="AlwynNewRounded-Bold"/>
              </a:rPr>
              <a:t>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10</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38546" y="1709701"/>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27E25C8B-367D-4DC6-B7D0-1D6D6FB23E16}"/>
              </a:ext>
            </a:extLst>
          </p:cNvPr>
          <p:cNvSpPr txBox="1"/>
          <p:nvPr/>
        </p:nvSpPr>
        <p:spPr>
          <a:xfrm>
            <a:off x="3292194" y="2600098"/>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5</a:t>
            </a:r>
            <a:endParaRPr lang="fr-FR" sz="11500" dirty="0">
              <a:solidFill>
                <a:schemeClr val="accent1">
                  <a:lumMod val="50000"/>
                </a:schemeClr>
              </a:solidFill>
            </a:endParaRPr>
          </a:p>
        </p:txBody>
      </p:sp>
      <p:graphicFrame>
        <p:nvGraphicFramePr>
          <p:cNvPr id="11" name="Tableau 14">
            <a:extLst>
              <a:ext uri="{FF2B5EF4-FFF2-40B4-BE49-F238E27FC236}">
                <a16:creationId xmlns:a16="http://schemas.microsoft.com/office/drawing/2014/main" id="{A6502C52-FA38-4702-B410-EF0106E4BC12}"/>
              </a:ext>
            </a:extLst>
          </p:cNvPr>
          <p:cNvGraphicFramePr>
            <a:graphicFrameLocks noGrp="1"/>
          </p:cNvGraphicFramePr>
          <p:nvPr>
            <p:extLst>
              <p:ext uri="{D42A27DB-BD31-4B8C-83A1-F6EECF244321}">
                <p14:modId xmlns:p14="http://schemas.microsoft.com/office/powerpoint/2010/main" val="3705602140"/>
              </p:ext>
            </p:extLst>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2" name="Picture 3">
            <a:extLst>
              <a:ext uri="{FF2B5EF4-FFF2-40B4-BE49-F238E27FC236}">
                <a16:creationId xmlns:a16="http://schemas.microsoft.com/office/drawing/2014/main" id="{E137EDCC-5BF3-47F0-AEDA-58F9F20ECE8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4985902" y="2800219"/>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91165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0"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4747246" y="2634735"/>
            <a:ext cx="3510067"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+ 6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11</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24691" y="2092029"/>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E37807B6-DC0D-47EB-93F1-F093B1038E87}"/>
              </a:ext>
            </a:extLst>
          </p:cNvPr>
          <p:cNvGraphicFramePr>
            <a:graphicFrameLocks noGrp="1"/>
          </p:cNvGraphicFramePr>
          <p:nvPr>
            <p:extLst>
              <p:ext uri="{D42A27DB-BD31-4B8C-83A1-F6EECF244321}">
                <p14:modId xmlns:p14="http://schemas.microsoft.com/office/powerpoint/2010/main" val="3705602140"/>
              </p:ext>
            </p:extLst>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8A874E94-A9E3-4602-94FD-9DB64FE0497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576136" y="2800219"/>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73883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152400"/>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4747246" y="2634735"/>
            <a:ext cx="3510067"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+ 5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10</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55419" y="1738242"/>
            <a:ext cx="2202873" cy="37407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14">
            <a:extLst>
              <a:ext uri="{FF2B5EF4-FFF2-40B4-BE49-F238E27FC236}">
                <a16:creationId xmlns:a16="http://schemas.microsoft.com/office/drawing/2014/main" id="{EAC53408-B00C-4B5B-A33F-F18D5B7CCC16}"/>
              </a:ext>
            </a:extLst>
          </p:cNvPr>
          <p:cNvGraphicFramePr>
            <a:graphicFrameLocks noGrp="1"/>
          </p:cNvGraphicFramePr>
          <p:nvPr>
            <p:extLst>
              <p:ext uri="{D42A27DB-BD31-4B8C-83A1-F6EECF244321}">
                <p14:modId xmlns:p14="http://schemas.microsoft.com/office/powerpoint/2010/main" val="3705602140"/>
              </p:ext>
            </p:extLst>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1" name="Picture 3">
            <a:extLst>
              <a:ext uri="{FF2B5EF4-FFF2-40B4-BE49-F238E27FC236}">
                <a16:creationId xmlns:a16="http://schemas.microsoft.com/office/drawing/2014/main" id="{88563835-CF48-4B8C-A5F4-CA0ABD19D36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3576136" y="2800219"/>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47476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77B18-135B-415D-A34A-D4109B28B6EA}"/>
              </a:ext>
            </a:extLst>
          </p:cNvPr>
          <p:cNvSpPr/>
          <p:nvPr/>
        </p:nvSpPr>
        <p:spPr>
          <a:xfrm>
            <a:off x="-124691" y="240666"/>
            <a:ext cx="11831782" cy="658090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DF76F5-2770-46F2-BE91-866AE4A13428}"/>
              </a:ext>
            </a:extLst>
          </p:cNvPr>
          <p:cNvSpPr txBox="1"/>
          <p:nvPr/>
        </p:nvSpPr>
        <p:spPr>
          <a:xfrm>
            <a:off x="3053166" y="2634735"/>
            <a:ext cx="5204147"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  +      =</a:t>
            </a:r>
            <a:endParaRPr lang="fr-FR" sz="11500" dirty="0">
              <a:solidFill>
                <a:schemeClr val="accent1">
                  <a:lumMod val="50000"/>
                </a:schemeClr>
              </a:solidFill>
            </a:endParaRPr>
          </a:p>
        </p:txBody>
      </p:sp>
      <p:sp>
        <p:nvSpPr>
          <p:cNvPr id="9" name="ZoneTexte 8">
            <a:extLst>
              <a:ext uri="{FF2B5EF4-FFF2-40B4-BE49-F238E27FC236}">
                <a16:creationId xmlns:a16="http://schemas.microsoft.com/office/drawing/2014/main" id="{DEA78E6E-A5AE-4E4D-A13B-C92E0823B622}"/>
              </a:ext>
            </a:extLst>
          </p:cNvPr>
          <p:cNvSpPr txBox="1"/>
          <p:nvPr/>
        </p:nvSpPr>
        <p:spPr>
          <a:xfrm>
            <a:off x="7893630" y="2600098"/>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15</a:t>
            </a:r>
            <a:endParaRPr lang="fr-FR" sz="11500" dirty="0">
              <a:solidFill>
                <a:schemeClr val="accent1">
                  <a:lumMod val="50000"/>
                </a:schemeClr>
              </a:solidFill>
            </a:endParaRPr>
          </a:p>
        </p:txBody>
      </p:sp>
      <p:sp>
        <p:nvSpPr>
          <p:cNvPr id="2" name="Rectangle 1">
            <a:extLst>
              <a:ext uri="{FF2B5EF4-FFF2-40B4-BE49-F238E27FC236}">
                <a16:creationId xmlns:a16="http://schemas.microsoft.com/office/drawing/2014/main" id="{9558B9A7-0911-4AF4-A9EC-7DBEF999A9C4}"/>
              </a:ext>
            </a:extLst>
          </p:cNvPr>
          <p:cNvSpPr/>
          <p:nvPr/>
        </p:nvSpPr>
        <p:spPr>
          <a:xfrm>
            <a:off x="154130" y="3637150"/>
            <a:ext cx="2202873" cy="45720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2501FE05-56BC-41A2-916C-CD2D21EB2EC5}"/>
              </a:ext>
            </a:extLst>
          </p:cNvPr>
          <p:cNvSpPr txBox="1"/>
          <p:nvPr/>
        </p:nvSpPr>
        <p:spPr>
          <a:xfrm>
            <a:off x="2357003" y="2634735"/>
            <a:ext cx="1804551" cy="1862048"/>
          </a:xfrm>
          <a:prstGeom prst="rect">
            <a:avLst/>
          </a:prstGeom>
          <a:noFill/>
        </p:spPr>
        <p:txBody>
          <a:bodyPr wrap="square">
            <a:spAutoFit/>
          </a:bodyPr>
          <a:lstStyle/>
          <a:p>
            <a:r>
              <a:rPr lang="fr-FR" sz="11500" b="1" kern="1400" dirty="0">
                <a:solidFill>
                  <a:schemeClr val="accent1">
                    <a:lumMod val="50000"/>
                  </a:schemeClr>
                </a:solidFill>
                <a:latin typeface="AlwynNewRounded-Bold"/>
              </a:rPr>
              <a:t>10</a:t>
            </a:r>
            <a:endParaRPr lang="fr-FR" sz="11500" dirty="0">
              <a:solidFill>
                <a:schemeClr val="accent1">
                  <a:lumMod val="50000"/>
                </a:schemeClr>
              </a:solidFill>
            </a:endParaRPr>
          </a:p>
        </p:txBody>
      </p:sp>
      <p:graphicFrame>
        <p:nvGraphicFramePr>
          <p:cNvPr id="11" name="Tableau 14">
            <a:extLst>
              <a:ext uri="{FF2B5EF4-FFF2-40B4-BE49-F238E27FC236}">
                <a16:creationId xmlns:a16="http://schemas.microsoft.com/office/drawing/2014/main" id="{43262F7F-3484-4465-9472-45FAC0D08576}"/>
              </a:ext>
            </a:extLst>
          </p:cNvPr>
          <p:cNvGraphicFramePr>
            <a:graphicFrameLocks noGrp="1"/>
          </p:cNvGraphicFramePr>
          <p:nvPr>
            <p:extLst>
              <p:ext uri="{D42A27DB-BD31-4B8C-83A1-F6EECF244321}">
                <p14:modId xmlns:p14="http://schemas.microsoft.com/office/powerpoint/2010/main" val="3705602140"/>
              </p:ext>
            </p:extLst>
          </p:nvPr>
        </p:nvGraphicFramePr>
        <p:xfrm>
          <a:off x="235526" y="268827"/>
          <a:ext cx="1953491" cy="3825526"/>
        </p:xfrm>
        <a:graphic>
          <a:graphicData uri="http://schemas.openxmlformats.org/drawingml/2006/table">
            <a:tbl>
              <a:tblPr firstRow="1" bandRow="1">
                <a:tableStyleId>{5C22544A-7EE6-4342-B048-85BDC9FD1C3A}</a:tableStyleId>
              </a:tblPr>
              <a:tblGrid>
                <a:gridCol w="419204">
                  <a:extLst>
                    <a:ext uri="{9D8B030D-6E8A-4147-A177-3AD203B41FA5}">
                      <a16:colId xmlns:a16="http://schemas.microsoft.com/office/drawing/2014/main" val="2323493548"/>
                    </a:ext>
                  </a:extLst>
                </a:gridCol>
                <a:gridCol w="208280">
                  <a:extLst>
                    <a:ext uri="{9D8B030D-6E8A-4147-A177-3AD203B41FA5}">
                      <a16:colId xmlns:a16="http://schemas.microsoft.com/office/drawing/2014/main" val="3371136034"/>
                    </a:ext>
                  </a:extLst>
                </a:gridCol>
                <a:gridCol w="319663">
                  <a:extLst>
                    <a:ext uri="{9D8B030D-6E8A-4147-A177-3AD203B41FA5}">
                      <a16:colId xmlns:a16="http://schemas.microsoft.com/office/drawing/2014/main" val="1155337251"/>
                    </a:ext>
                  </a:extLst>
                </a:gridCol>
                <a:gridCol w="367020">
                  <a:extLst>
                    <a:ext uri="{9D8B030D-6E8A-4147-A177-3AD203B41FA5}">
                      <a16:colId xmlns:a16="http://schemas.microsoft.com/office/drawing/2014/main" val="1500953684"/>
                    </a:ext>
                  </a:extLst>
                </a:gridCol>
                <a:gridCol w="639324">
                  <a:extLst>
                    <a:ext uri="{9D8B030D-6E8A-4147-A177-3AD203B41FA5}">
                      <a16:colId xmlns:a16="http://schemas.microsoft.com/office/drawing/2014/main" val="3653759335"/>
                    </a:ext>
                  </a:extLst>
                </a:gridCol>
              </a:tblGrid>
              <a:tr h="350998">
                <a:tc>
                  <a:txBody>
                    <a:bodyPr/>
                    <a:lstStyle/>
                    <a:p>
                      <a:pPr algn="ctr"/>
                      <a:r>
                        <a:rPr lang="fr-F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124132"/>
                  </a:ext>
                </a:extLst>
              </a:tr>
              <a:tr h="350998">
                <a:tc>
                  <a:txBody>
                    <a:bodyPr/>
                    <a:lstStyle/>
                    <a:p>
                      <a:pPr algn="ctr"/>
                      <a:r>
                        <a:rPr lang="fr-FR" dirty="0"/>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074077"/>
                  </a:ext>
                </a:extLst>
              </a:tr>
              <a:tr h="350998">
                <a:tc>
                  <a:txBody>
                    <a:bodyPr/>
                    <a:lstStyle/>
                    <a:p>
                      <a:pPr algn="ctr"/>
                      <a:r>
                        <a:rPr lang="fr-FR" dirty="0"/>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392680"/>
                  </a:ext>
                </a:extLst>
              </a:tr>
              <a:tr h="350998">
                <a:tc>
                  <a:txBody>
                    <a:bodyPr/>
                    <a:lstStyle/>
                    <a:p>
                      <a:pPr algn="ctr"/>
                      <a:r>
                        <a:rPr lang="fr-FR" dirty="0"/>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578337"/>
                  </a:ext>
                </a:extLst>
              </a:tr>
              <a:tr h="350998">
                <a:tc>
                  <a:txBody>
                    <a:bodyPr/>
                    <a:lstStyle/>
                    <a:p>
                      <a:pPr algn="ctr"/>
                      <a:r>
                        <a:rPr lang="fr-FR" dirty="0"/>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776324"/>
                  </a:ext>
                </a:extLst>
              </a:tr>
              <a:tr h="350998">
                <a:tc>
                  <a:txBody>
                    <a:bodyPr/>
                    <a:lstStyle/>
                    <a:p>
                      <a:pPr algn="ctr"/>
                      <a:r>
                        <a:rPr lang="fr-FR" dirty="0"/>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388567"/>
                  </a:ext>
                </a:extLst>
              </a:tr>
              <a:tr h="350998">
                <a:tc>
                  <a:txBody>
                    <a:bodyPr/>
                    <a:lstStyle/>
                    <a:p>
                      <a:pPr algn="ctr"/>
                      <a:r>
                        <a:rPr lang="fr-FR" dirty="0"/>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610361"/>
                  </a:ext>
                </a:extLst>
              </a:tr>
              <a:tr h="449723">
                <a:tc>
                  <a:txBody>
                    <a:bodyPr/>
                    <a:lstStyle/>
                    <a:p>
                      <a:pPr algn="ctr"/>
                      <a:r>
                        <a:rPr lang="fr-FR" dirty="0"/>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326181"/>
                  </a:ext>
                </a:extLst>
              </a:tr>
              <a:tr h="350998">
                <a:tc>
                  <a:txBody>
                    <a:bodyPr/>
                    <a:lstStyle/>
                    <a:p>
                      <a:pPr algn="ctr"/>
                      <a:r>
                        <a:rPr lang="fr-FR" dirty="0"/>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14318"/>
                  </a:ext>
                </a:extLst>
              </a:tr>
              <a:tr h="449723">
                <a:tc>
                  <a:txBody>
                    <a:bodyPr/>
                    <a:lstStyle/>
                    <a:p>
                      <a:pPr algn="ctr"/>
                      <a:r>
                        <a:rPr lang="fr-FR" dirty="0"/>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95999"/>
                  </a:ext>
                </a:extLst>
              </a:tr>
            </a:tbl>
          </a:graphicData>
        </a:graphic>
      </p:graphicFrame>
      <p:pic>
        <p:nvPicPr>
          <p:cNvPr id="12" name="Picture 3">
            <a:extLst>
              <a:ext uri="{FF2B5EF4-FFF2-40B4-BE49-F238E27FC236}">
                <a16:creationId xmlns:a16="http://schemas.microsoft.com/office/drawing/2014/main" id="{2A8CABE4-6BD3-4E24-98F8-6591B87E7F8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691" t="10620" r="19617" b="11543"/>
          <a:stretch>
            <a:fillRect/>
          </a:stretch>
        </p:blipFill>
        <p:spPr bwMode="auto">
          <a:xfrm>
            <a:off x="5389285" y="2800219"/>
            <a:ext cx="1063477" cy="1461805"/>
          </a:xfrm>
          <a:prstGeom prst="rect">
            <a:avLst/>
          </a:prstGeom>
          <a:solidFill>
            <a:srgbClr val="FFFF99"/>
          </a:solidFill>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89864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animBg="1"/>
      <p:bldP spid="10"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1607</TotalTime>
  <Words>6419</Words>
  <Application>Microsoft Office PowerPoint</Application>
  <PresentationFormat>Grand écran</PresentationFormat>
  <Paragraphs>5963</Paragraphs>
  <Slides>114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114</vt:i4>
      </vt:variant>
    </vt:vector>
  </HeadingPairs>
  <TitlesOfParts>
    <vt:vector size="119" baseType="lpstr">
      <vt:lpstr>AlwynNewRounded-Bold</vt: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Celine ROQUE</dc:creator>
  <cp:lastModifiedBy>Celine ROQUE</cp:lastModifiedBy>
  <cp:revision>29</cp:revision>
  <dcterms:created xsi:type="dcterms:W3CDTF">2020-07-15T13:05:07Z</dcterms:created>
  <dcterms:modified xsi:type="dcterms:W3CDTF">2020-10-23T07:41:16Z</dcterms:modified>
</cp:coreProperties>
</file>