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30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7191" y="997208"/>
            <a:ext cx="626999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52520" algn="l"/>
                <a:tab pos="6120765" algn="l"/>
              </a:tabLst>
            </a:pPr>
            <a:r>
              <a:rPr sz="2000" dirty="0">
                <a:latin typeface="Impact"/>
                <a:cs typeface="Impact"/>
              </a:rPr>
              <a:t>P</a:t>
            </a:r>
            <a:r>
              <a:rPr sz="2000" spc="50" dirty="0">
                <a:latin typeface="Impact"/>
                <a:cs typeface="Impact"/>
              </a:rPr>
              <a:t>L</a:t>
            </a:r>
            <a:r>
              <a:rPr sz="2000" dirty="0">
                <a:latin typeface="Impact"/>
                <a:cs typeface="Impact"/>
              </a:rPr>
              <a:t>AN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Impact"/>
                <a:cs typeface="Impact"/>
              </a:rPr>
              <a:t>D</a:t>
            </a:r>
            <a:r>
              <a:rPr sz="2000" dirty="0">
                <a:latin typeface="Impact"/>
                <a:cs typeface="Impact"/>
              </a:rPr>
              <a:t>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Impact"/>
                <a:cs typeface="Impact"/>
              </a:rPr>
              <a:t>TR</a:t>
            </a:r>
            <a:r>
              <a:rPr sz="2000" spc="-50" dirty="0">
                <a:latin typeface="Impact"/>
                <a:cs typeface="Impact"/>
              </a:rPr>
              <a:t>A</a:t>
            </a:r>
            <a:r>
              <a:rPr sz="2000" spc="-30" dirty="0">
                <a:latin typeface="Impact"/>
                <a:cs typeface="Impact"/>
              </a:rPr>
              <a:t>V</a:t>
            </a:r>
            <a:r>
              <a:rPr sz="2000" dirty="0">
                <a:latin typeface="Impact"/>
                <a:cs typeface="Impact"/>
              </a:rPr>
              <a:t>A</a:t>
            </a:r>
            <a:r>
              <a:rPr sz="2000" spc="-5" dirty="0">
                <a:latin typeface="Impact"/>
                <a:cs typeface="Impact"/>
              </a:rPr>
              <a:t>I</a:t>
            </a:r>
            <a:r>
              <a:rPr sz="2000" dirty="0">
                <a:latin typeface="Impact"/>
                <a:cs typeface="Impact"/>
              </a:rPr>
              <a:t>L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u="heavy" dirty="0">
                <a:latin typeface="Times New Roman"/>
                <a:cs typeface="Times New Roman"/>
              </a:rPr>
              <a:t> 	</a:t>
            </a:r>
            <a:r>
              <a:rPr sz="2000" spc="-5" dirty="0">
                <a:latin typeface="Impact"/>
                <a:cs typeface="Impact"/>
              </a:rPr>
              <a:t>CE</a:t>
            </a:r>
            <a:r>
              <a:rPr sz="2000" dirty="0">
                <a:latin typeface="Impact"/>
                <a:cs typeface="Impact"/>
              </a:rPr>
              <a:t>2</a:t>
            </a:r>
            <a:r>
              <a:rPr sz="2000" u="heavy" dirty="0">
                <a:latin typeface="Times New Roman"/>
                <a:cs typeface="Times New Roman"/>
              </a:rPr>
              <a:t> 	</a:t>
            </a:r>
            <a:r>
              <a:rPr sz="2000" dirty="0">
                <a:latin typeface="Impact"/>
                <a:cs typeface="Impact"/>
              </a:rPr>
              <a:t>8</a:t>
            </a:r>
            <a:endParaRPr sz="2000">
              <a:latin typeface="Impact"/>
              <a:cs typeface="Impac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79" y="1331971"/>
            <a:ext cx="3491865" cy="1152525"/>
          </a:xfrm>
          <a:custGeom>
            <a:avLst/>
            <a:gdLst/>
            <a:ahLst/>
            <a:cxnLst/>
            <a:rect l="l" t="t" r="r" b="b"/>
            <a:pathLst>
              <a:path w="3491865" h="1152525">
                <a:moveTo>
                  <a:pt x="3287267" y="0"/>
                </a:moveTo>
                <a:lnTo>
                  <a:pt x="204215" y="0"/>
                </a:lnTo>
                <a:lnTo>
                  <a:pt x="182879" y="1523"/>
                </a:lnTo>
                <a:lnTo>
                  <a:pt x="143255" y="9143"/>
                </a:lnTo>
                <a:lnTo>
                  <a:pt x="89915" y="35051"/>
                </a:lnTo>
                <a:lnTo>
                  <a:pt x="45719" y="74675"/>
                </a:lnTo>
                <a:lnTo>
                  <a:pt x="24383" y="108203"/>
                </a:lnTo>
                <a:lnTo>
                  <a:pt x="9143" y="144779"/>
                </a:lnTo>
                <a:lnTo>
                  <a:pt x="0" y="184403"/>
                </a:lnTo>
                <a:lnTo>
                  <a:pt x="0" y="947927"/>
                </a:lnTo>
                <a:lnTo>
                  <a:pt x="4571" y="989075"/>
                </a:lnTo>
                <a:lnTo>
                  <a:pt x="24383" y="1045463"/>
                </a:lnTo>
                <a:lnTo>
                  <a:pt x="47243" y="1078991"/>
                </a:lnTo>
                <a:lnTo>
                  <a:pt x="74675" y="1106423"/>
                </a:lnTo>
                <a:lnTo>
                  <a:pt x="108203" y="1127759"/>
                </a:lnTo>
                <a:lnTo>
                  <a:pt x="144779" y="1142999"/>
                </a:lnTo>
                <a:lnTo>
                  <a:pt x="184403" y="1150619"/>
                </a:lnTo>
                <a:lnTo>
                  <a:pt x="204215" y="1152143"/>
                </a:lnTo>
                <a:lnTo>
                  <a:pt x="3287267" y="1152143"/>
                </a:lnTo>
                <a:lnTo>
                  <a:pt x="3328415" y="1147571"/>
                </a:lnTo>
                <a:lnTo>
                  <a:pt x="3384803" y="1127759"/>
                </a:lnTo>
                <a:lnTo>
                  <a:pt x="3405758" y="1114043"/>
                </a:lnTo>
                <a:lnTo>
                  <a:pt x="204215" y="1114043"/>
                </a:lnTo>
                <a:lnTo>
                  <a:pt x="185927" y="1112519"/>
                </a:lnTo>
                <a:lnTo>
                  <a:pt x="170687" y="1110995"/>
                </a:lnTo>
                <a:lnTo>
                  <a:pt x="153923" y="1106423"/>
                </a:lnTo>
                <a:lnTo>
                  <a:pt x="123443" y="1094231"/>
                </a:lnTo>
                <a:lnTo>
                  <a:pt x="111251" y="1085087"/>
                </a:lnTo>
                <a:lnTo>
                  <a:pt x="97535" y="1075943"/>
                </a:lnTo>
                <a:lnTo>
                  <a:pt x="65531" y="1039367"/>
                </a:lnTo>
                <a:lnTo>
                  <a:pt x="45719" y="996695"/>
                </a:lnTo>
                <a:lnTo>
                  <a:pt x="38099" y="963167"/>
                </a:lnTo>
                <a:lnTo>
                  <a:pt x="38099" y="187451"/>
                </a:lnTo>
                <a:lnTo>
                  <a:pt x="51815" y="138683"/>
                </a:lnTo>
                <a:lnTo>
                  <a:pt x="76199" y="97535"/>
                </a:lnTo>
                <a:lnTo>
                  <a:pt x="112775" y="65531"/>
                </a:lnTo>
                <a:lnTo>
                  <a:pt x="155447" y="45719"/>
                </a:lnTo>
                <a:lnTo>
                  <a:pt x="205739" y="38099"/>
                </a:lnTo>
                <a:lnTo>
                  <a:pt x="3404833" y="38099"/>
                </a:lnTo>
                <a:lnTo>
                  <a:pt x="3383279" y="24383"/>
                </a:lnTo>
                <a:lnTo>
                  <a:pt x="3364991" y="15239"/>
                </a:lnTo>
                <a:lnTo>
                  <a:pt x="3346703" y="9143"/>
                </a:lnTo>
                <a:lnTo>
                  <a:pt x="3326891" y="4571"/>
                </a:lnTo>
                <a:lnTo>
                  <a:pt x="3307079" y="1523"/>
                </a:lnTo>
                <a:lnTo>
                  <a:pt x="3287267" y="0"/>
                </a:lnTo>
                <a:close/>
              </a:path>
              <a:path w="3491865" h="1152525">
                <a:moveTo>
                  <a:pt x="3404833" y="38099"/>
                </a:moveTo>
                <a:lnTo>
                  <a:pt x="3287267" y="38099"/>
                </a:lnTo>
                <a:lnTo>
                  <a:pt x="3320795" y="41147"/>
                </a:lnTo>
                <a:lnTo>
                  <a:pt x="3337559" y="45719"/>
                </a:lnTo>
                <a:lnTo>
                  <a:pt x="3393947" y="76199"/>
                </a:lnTo>
                <a:lnTo>
                  <a:pt x="3425951" y="112775"/>
                </a:lnTo>
                <a:lnTo>
                  <a:pt x="3445763" y="155447"/>
                </a:lnTo>
                <a:lnTo>
                  <a:pt x="3453383" y="205739"/>
                </a:lnTo>
                <a:lnTo>
                  <a:pt x="3453383" y="947927"/>
                </a:lnTo>
                <a:lnTo>
                  <a:pt x="3445763" y="998219"/>
                </a:lnTo>
                <a:lnTo>
                  <a:pt x="3415283" y="1054607"/>
                </a:lnTo>
                <a:lnTo>
                  <a:pt x="3378707" y="1086611"/>
                </a:lnTo>
                <a:lnTo>
                  <a:pt x="3336035" y="1106423"/>
                </a:lnTo>
                <a:lnTo>
                  <a:pt x="3302507" y="1114043"/>
                </a:lnTo>
                <a:lnTo>
                  <a:pt x="3405758" y="1114043"/>
                </a:lnTo>
                <a:lnTo>
                  <a:pt x="3445763" y="1077467"/>
                </a:lnTo>
                <a:lnTo>
                  <a:pt x="3467099" y="1043939"/>
                </a:lnTo>
                <a:lnTo>
                  <a:pt x="3482339" y="1007363"/>
                </a:lnTo>
                <a:lnTo>
                  <a:pt x="3489959" y="967739"/>
                </a:lnTo>
                <a:lnTo>
                  <a:pt x="3491483" y="947927"/>
                </a:lnTo>
                <a:lnTo>
                  <a:pt x="3491483" y="204215"/>
                </a:lnTo>
                <a:lnTo>
                  <a:pt x="3486911" y="163067"/>
                </a:lnTo>
                <a:lnTo>
                  <a:pt x="3474719" y="124967"/>
                </a:lnTo>
                <a:lnTo>
                  <a:pt x="3456431" y="89915"/>
                </a:lnTo>
                <a:lnTo>
                  <a:pt x="3416807" y="45719"/>
                </a:lnTo>
                <a:lnTo>
                  <a:pt x="340483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8235" y="1420879"/>
            <a:ext cx="329374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80410" algn="l"/>
              </a:tabLst>
            </a:pPr>
            <a:r>
              <a:rPr sz="1400" spc="-10" dirty="0">
                <a:latin typeface="Calibri"/>
                <a:cs typeface="Calibri"/>
              </a:rPr>
              <a:t>Prénom: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u="sng" dirty="0"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62300" y="2043678"/>
            <a:ext cx="295655" cy="2926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58439" y="2043678"/>
            <a:ext cx="297180" cy="292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1200" y="2036058"/>
            <a:ext cx="301751" cy="3002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60676" y="2036058"/>
            <a:ext cx="300227" cy="3002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3779" y="2043678"/>
            <a:ext cx="295655" cy="2926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1208" y="2522215"/>
            <a:ext cx="6517005" cy="1550035"/>
          </a:xfrm>
          <a:custGeom>
            <a:avLst/>
            <a:gdLst/>
            <a:ahLst/>
            <a:cxnLst/>
            <a:rect l="l" t="t" r="r" b="b"/>
            <a:pathLst>
              <a:path w="6517005" h="1550035">
                <a:moveTo>
                  <a:pt x="6272783" y="0"/>
                </a:moveTo>
                <a:lnTo>
                  <a:pt x="242315" y="0"/>
                </a:lnTo>
                <a:lnTo>
                  <a:pt x="228599" y="3047"/>
                </a:lnTo>
                <a:lnTo>
                  <a:pt x="216407" y="4571"/>
                </a:lnTo>
                <a:lnTo>
                  <a:pt x="164591" y="21335"/>
                </a:lnTo>
                <a:lnTo>
                  <a:pt x="118871" y="45719"/>
                </a:lnTo>
                <a:lnTo>
                  <a:pt x="79247" y="79247"/>
                </a:lnTo>
                <a:lnTo>
                  <a:pt x="45719" y="118871"/>
                </a:lnTo>
                <a:lnTo>
                  <a:pt x="21335" y="166115"/>
                </a:lnTo>
                <a:lnTo>
                  <a:pt x="9143" y="202691"/>
                </a:lnTo>
                <a:lnTo>
                  <a:pt x="1523" y="242315"/>
                </a:lnTo>
                <a:lnTo>
                  <a:pt x="0" y="257555"/>
                </a:lnTo>
                <a:lnTo>
                  <a:pt x="0" y="1292351"/>
                </a:lnTo>
                <a:lnTo>
                  <a:pt x="9143" y="1347215"/>
                </a:lnTo>
                <a:lnTo>
                  <a:pt x="21335" y="1385315"/>
                </a:lnTo>
                <a:lnTo>
                  <a:pt x="47243" y="1431035"/>
                </a:lnTo>
                <a:lnTo>
                  <a:pt x="99059" y="1488947"/>
                </a:lnTo>
                <a:lnTo>
                  <a:pt x="143255" y="1517903"/>
                </a:lnTo>
                <a:lnTo>
                  <a:pt x="190499" y="1537715"/>
                </a:lnTo>
                <a:lnTo>
                  <a:pt x="204215" y="1540763"/>
                </a:lnTo>
                <a:lnTo>
                  <a:pt x="216407" y="1543811"/>
                </a:lnTo>
                <a:lnTo>
                  <a:pt x="230123" y="1546859"/>
                </a:lnTo>
                <a:lnTo>
                  <a:pt x="257555" y="1549907"/>
                </a:lnTo>
                <a:lnTo>
                  <a:pt x="6246875" y="1549907"/>
                </a:lnTo>
                <a:lnTo>
                  <a:pt x="6260591" y="1548383"/>
                </a:lnTo>
                <a:lnTo>
                  <a:pt x="6274307" y="1548383"/>
                </a:lnTo>
                <a:lnTo>
                  <a:pt x="6288023" y="1546859"/>
                </a:lnTo>
                <a:lnTo>
                  <a:pt x="6301739" y="1543811"/>
                </a:lnTo>
                <a:lnTo>
                  <a:pt x="6313931" y="1540763"/>
                </a:lnTo>
                <a:lnTo>
                  <a:pt x="6327647" y="1537715"/>
                </a:lnTo>
                <a:lnTo>
                  <a:pt x="6352031" y="1528571"/>
                </a:lnTo>
                <a:lnTo>
                  <a:pt x="6376415" y="1516379"/>
                </a:lnTo>
                <a:lnTo>
                  <a:pt x="6383527" y="1511807"/>
                </a:lnTo>
                <a:lnTo>
                  <a:pt x="259079" y="1511807"/>
                </a:lnTo>
                <a:lnTo>
                  <a:pt x="234695" y="1508759"/>
                </a:lnTo>
                <a:lnTo>
                  <a:pt x="179831" y="1493519"/>
                </a:lnTo>
                <a:lnTo>
                  <a:pt x="121919" y="1458467"/>
                </a:lnTo>
                <a:lnTo>
                  <a:pt x="91439" y="1426463"/>
                </a:lnTo>
                <a:lnTo>
                  <a:pt x="65531" y="1388363"/>
                </a:lnTo>
                <a:lnTo>
                  <a:pt x="48767" y="1347215"/>
                </a:lnTo>
                <a:lnTo>
                  <a:pt x="38099" y="1289303"/>
                </a:lnTo>
                <a:lnTo>
                  <a:pt x="38099" y="257555"/>
                </a:lnTo>
                <a:lnTo>
                  <a:pt x="39623" y="245363"/>
                </a:lnTo>
                <a:lnTo>
                  <a:pt x="41147" y="234695"/>
                </a:lnTo>
                <a:lnTo>
                  <a:pt x="42671" y="222503"/>
                </a:lnTo>
                <a:lnTo>
                  <a:pt x="56387" y="178307"/>
                </a:lnTo>
                <a:lnTo>
                  <a:pt x="77723" y="138683"/>
                </a:lnTo>
                <a:lnTo>
                  <a:pt x="106679" y="105155"/>
                </a:lnTo>
                <a:lnTo>
                  <a:pt x="141731" y="76199"/>
                </a:lnTo>
                <a:lnTo>
                  <a:pt x="181355" y="54863"/>
                </a:lnTo>
                <a:lnTo>
                  <a:pt x="224027" y="42671"/>
                </a:lnTo>
                <a:lnTo>
                  <a:pt x="236219" y="39623"/>
                </a:lnTo>
                <a:lnTo>
                  <a:pt x="246887" y="38099"/>
                </a:lnTo>
                <a:lnTo>
                  <a:pt x="6384374" y="38099"/>
                </a:lnTo>
                <a:lnTo>
                  <a:pt x="6374891" y="32003"/>
                </a:lnTo>
                <a:lnTo>
                  <a:pt x="6350507" y="19811"/>
                </a:lnTo>
                <a:lnTo>
                  <a:pt x="6326123" y="10667"/>
                </a:lnTo>
                <a:lnTo>
                  <a:pt x="6312407" y="7619"/>
                </a:lnTo>
                <a:lnTo>
                  <a:pt x="6300215" y="4571"/>
                </a:lnTo>
                <a:lnTo>
                  <a:pt x="6286499" y="1523"/>
                </a:lnTo>
                <a:lnTo>
                  <a:pt x="6272783" y="0"/>
                </a:lnTo>
                <a:close/>
              </a:path>
              <a:path w="6517005" h="1550035">
                <a:moveTo>
                  <a:pt x="6384374" y="38099"/>
                </a:moveTo>
                <a:lnTo>
                  <a:pt x="6269735" y="38099"/>
                </a:lnTo>
                <a:lnTo>
                  <a:pt x="6281927" y="39623"/>
                </a:lnTo>
                <a:lnTo>
                  <a:pt x="6292595" y="42671"/>
                </a:lnTo>
                <a:lnTo>
                  <a:pt x="6358127" y="65531"/>
                </a:lnTo>
                <a:lnTo>
                  <a:pt x="6394703" y="91439"/>
                </a:lnTo>
                <a:lnTo>
                  <a:pt x="6426707" y="123443"/>
                </a:lnTo>
                <a:lnTo>
                  <a:pt x="6451091" y="160019"/>
                </a:lnTo>
                <a:lnTo>
                  <a:pt x="6469379" y="202691"/>
                </a:lnTo>
                <a:lnTo>
                  <a:pt x="6470903" y="211835"/>
                </a:lnTo>
                <a:lnTo>
                  <a:pt x="6473951" y="224027"/>
                </a:lnTo>
                <a:lnTo>
                  <a:pt x="6475475" y="234695"/>
                </a:lnTo>
                <a:lnTo>
                  <a:pt x="6478523" y="259079"/>
                </a:lnTo>
                <a:lnTo>
                  <a:pt x="6478523" y="1290827"/>
                </a:lnTo>
                <a:lnTo>
                  <a:pt x="6475475" y="1315211"/>
                </a:lnTo>
                <a:lnTo>
                  <a:pt x="6473951" y="1325879"/>
                </a:lnTo>
                <a:lnTo>
                  <a:pt x="6470903" y="1336547"/>
                </a:lnTo>
                <a:lnTo>
                  <a:pt x="6467855" y="1348739"/>
                </a:lnTo>
                <a:lnTo>
                  <a:pt x="6451091" y="1389887"/>
                </a:lnTo>
                <a:lnTo>
                  <a:pt x="6425183" y="1427987"/>
                </a:lnTo>
                <a:lnTo>
                  <a:pt x="6393179" y="1458467"/>
                </a:lnTo>
                <a:lnTo>
                  <a:pt x="6356603" y="1484375"/>
                </a:lnTo>
                <a:lnTo>
                  <a:pt x="6313931" y="1501139"/>
                </a:lnTo>
                <a:lnTo>
                  <a:pt x="6280403" y="1508759"/>
                </a:lnTo>
                <a:lnTo>
                  <a:pt x="6269735" y="1510283"/>
                </a:lnTo>
                <a:lnTo>
                  <a:pt x="6257543" y="1511807"/>
                </a:lnTo>
                <a:lnTo>
                  <a:pt x="6383527" y="1511807"/>
                </a:lnTo>
                <a:lnTo>
                  <a:pt x="6419087" y="1487423"/>
                </a:lnTo>
                <a:lnTo>
                  <a:pt x="6455663" y="1450847"/>
                </a:lnTo>
                <a:lnTo>
                  <a:pt x="6484619" y="1406651"/>
                </a:lnTo>
                <a:lnTo>
                  <a:pt x="6504431" y="1359407"/>
                </a:lnTo>
                <a:lnTo>
                  <a:pt x="6513575" y="1319783"/>
                </a:lnTo>
                <a:lnTo>
                  <a:pt x="6516623" y="1292351"/>
                </a:lnTo>
                <a:lnTo>
                  <a:pt x="6516623" y="256031"/>
                </a:lnTo>
                <a:lnTo>
                  <a:pt x="6512051" y="214883"/>
                </a:lnTo>
                <a:lnTo>
                  <a:pt x="6495287" y="164591"/>
                </a:lnTo>
                <a:lnTo>
                  <a:pt x="6469379" y="117347"/>
                </a:lnTo>
                <a:lnTo>
                  <a:pt x="6437375" y="77723"/>
                </a:lnTo>
                <a:lnTo>
                  <a:pt x="6396227" y="45719"/>
                </a:lnTo>
                <a:lnTo>
                  <a:pt x="6384374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8235" y="2044195"/>
            <a:ext cx="6131560" cy="1619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Mon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programme</a:t>
            </a:r>
            <a:r>
              <a:rPr sz="1400" spc="-25" dirty="0">
                <a:latin typeface="Arial"/>
                <a:cs typeface="Arial"/>
              </a:rPr>
              <a:t>: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0650">
              <a:lnSpc>
                <a:spcPct val="100000"/>
              </a:lnSpc>
            </a:pPr>
            <a:r>
              <a:rPr sz="1400" u="sng" dirty="0">
                <a:latin typeface="Calibri"/>
                <a:cs typeface="Calibri"/>
              </a:rPr>
              <a:t>Bilan </a:t>
            </a:r>
            <a:r>
              <a:rPr sz="1400" u="sng" spc="-5" dirty="0">
                <a:latin typeface="Calibri"/>
                <a:cs typeface="Calibri"/>
              </a:rPr>
              <a:t>du plan de</a:t>
            </a:r>
            <a:r>
              <a:rPr sz="1400" u="sng" spc="-65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travail:</a:t>
            </a:r>
            <a:endParaRPr sz="1400" dirty="0">
              <a:latin typeface="Calibri"/>
              <a:cs typeface="Calibri"/>
            </a:endParaRPr>
          </a:p>
          <a:p>
            <a:pPr marL="406400" indent="-28575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07034" algn="l"/>
              </a:tabLst>
            </a:pPr>
            <a:r>
              <a:rPr sz="1400" spc="-10" dirty="0" err="1" smtClean="0">
                <a:latin typeface="Calibri"/>
                <a:cs typeface="Calibri"/>
              </a:rPr>
              <a:t>Programme</a:t>
            </a:r>
            <a:r>
              <a:rPr sz="1400" spc="-80" dirty="0" smtClean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tenu</a:t>
            </a:r>
            <a:endParaRPr sz="1400" dirty="0">
              <a:latin typeface="Calibri"/>
              <a:cs typeface="Calibri"/>
            </a:endParaRPr>
          </a:p>
          <a:p>
            <a:pPr marL="406400" indent="-28575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07034" algn="l"/>
              </a:tabLst>
            </a:pPr>
            <a:r>
              <a:rPr sz="1400" spc="-10" dirty="0" err="1" smtClean="0">
                <a:latin typeface="Calibri"/>
                <a:cs typeface="Calibri"/>
              </a:rPr>
              <a:t>Progr</a:t>
            </a:r>
            <a:r>
              <a:rPr lang="fr-FR" sz="1400" spc="-10" dirty="0" smtClean="0">
                <a:latin typeface="Calibri"/>
                <a:cs typeface="Calibri"/>
              </a:rPr>
              <a:t>a</a:t>
            </a:r>
            <a:r>
              <a:rPr sz="1400" spc="-10" dirty="0" err="1" smtClean="0">
                <a:latin typeface="Calibri"/>
                <a:cs typeface="Calibri"/>
              </a:rPr>
              <a:t>mme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non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tenu</a:t>
            </a:r>
            <a:endParaRPr sz="1400" dirty="0">
              <a:latin typeface="Calibri"/>
              <a:cs typeface="Calibri"/>
            </a:endParaRPr>
          </a:p>
          <a:p>
            <a:pPr marL="406400" indent="-28575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07034" algn="l"/>
              </a:tabLst>
            </a:pPr>
            <a:r>
              <a:rPr sz="1400" spc="-10" dirty="0" err="1" smtClean="0">
                <a:latin typeface="Calibri"/>
                <a:cs typeface="Calibri"/>
              </a:rPr>
              <a:t>Programme</a:t>
            </a:r>
            <a:r>
              <a:rPr sz="1400" spc="-80" dirty="0" smtClean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dépassé</a:t>
            </a:r>
            <a:endParaRPr sz="1400" dirty="0">
              <a:latin typeface="Calibri"/>
              <a:cs typeface="Calibri"/>
            </a:endParaRPr>
          </a:p>
          <a:p>
            <a:pPr marL="120650">
              <a:lnSpc>
                <a:spcPct val="100000"/>
              </a:lnSpc>
              <a:tabLst>
                <a:tab pos="6118225" algn="l"/>
              </a:tabLst>
            </a:pPr>
            <a:r>
              <a:rPr sz="1400" spc="-10" dirty="0">
                <a:latin typeface="Calibri"/>
                <a:cs typeface="Calibri"/>
              </a:rPr>
              <a:t>Commentaire: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u="sng" dirty="0">
                <a:latin typeface="Times New Roman"/>
                <a:cs typeface="Times New Roman"/>
              </a:rPr>
              <a:t> 	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33088" y="1331971"/>
            <a:ext cx="2905125" cy="1152525"/>
          </a:xfrm>
          <a:custGeom>
            <a:avLst/>
            <a:gdLst/>
            <a:ahLst/>
            <a:cxnLst/>
            <a:rect l="l" t="t" r="r" b="b"/>
            <a:pathLst>
              <a:path w="2905125" h="1152525">
                <a:moveTo>
                  <a:pt x="2700527" y="0"/>
                </a:moveTo>
                <a:lnTo>
                  <a:pt x="202691" y="0"/>
                </a:lnTo>
                <a:lnTo>
                  <a:pt x="182879" y="1523"/>
                </a:lnTo>
                <a:lnTo>
                  <a:pt x="141731" y="9143"/>
                </a:lnTo>
                <a:lnTo>
                  <a:pt x="105155" y="25907"/>
                </a:lnTo>
                <a:lnTo>
                  <a:pt x="73151" y="47243"/>
                </a:lnTo>
                <a:lnTo>
                  <a:pt x="45719" y="74675"/>
                </a:lnTo>
                <a:lnTo>
                  <a:pt x="24383" y="108203"/>
                </a:lnTo>
                <a:lnTo>
                  <a:pt x="7619" y="144779"/>
                </a:lnTo>
                <a:lnTo>
                  <a:pt x="0" y="184403"/>
                </a:lnTo>
                <a:lnTo>
                  <a:pt x="0" y="969263"/>
                </a:lnTo>
                <a:lnTo>
                  <a:pt x="9143" y="1008887"/>
                </a:lnTo>
                <a:lnTo>
                  <a:pt x="24383" y="1045463"/>
                </a:lnTo>
                <a:lnTo>
                  <a:pt x="47243" y="1078991"/>
                </a:lnTo>
                <a:lnTo>
                  <a:pt x="74675" y="1106423"/>
                </a:lnTo>
                <a:lnTo>
                  <a:pt x="106679" y="1127759"/>
                </a:lnTo>
                <a:lnTo>
                  <a:pt x="144779" y="1142999"/>
                </a:lnTo>
                <a:lnTo>
                  <a:pt x="184403" y="1150619"/>
                </a:lnTo>
                <a:lnTo>
                  <a:pt x="204215" y="1152143"/>
                </a:lnTo>
                <a:lnTo>
                  <a:pt x="2702051" y="1152143"/>
                </a:lnTo>
                <a:lnTo>
                  <a:pt x="2743199" y="1147571"/>
                </a:lnTo>
                <a:lnTo>
                  <a:pt x="2781299" y="1135379"/>
                </a:lnTo>
                <a:lnTo>
                  <a:pt x="2816351" y="1117091"/>
                </a:lnTo>
                <a:lnTo>
                  <a:pt x="2820161" y="1114043"/>
                </a:lnTo>
                <a:lnTo>
                  <a:pt x="204215" y="1114043"/>
                </a:lnTo>
                <a:lnTo>
                  <a:pt x="169163" y="1110995"/>
                </a:lnTo>
                <a:lnTo>
                  <a:pt x="123443" y="1094231"/>
                </a:lnTo>
                <a:lnTo>
                  <a:pt x="85343" y="1065275"/>
                </a:lnTo>
                <a:lnTo>
                  <a:pt x="56387" y="1025651"/>
                </a:lnTo>
                <a:lnTo>
                  <a:pt x="38099" y="963167"/>
                </a:lnTo>
                <a:lnTo>
                  <a:pt x="38099" y="187451"/>
                </a:lnTo>
                <a:lnTo>
                  <a:pt x="50291" y="138683"/>
                </a:lnTo>
                <a:lnTo>
                  <a:pt x="76199" y="97535"/>
                </a:lnTo>
                <a:lnTo>
                  <a:pt x="111251" y="65531"/>
                </a:lnTo>
                <a:lnTo>
                  <a:pt x="170687" y="41147"/>
                </a:lnTo>
                <a:lnTo>
                  <a:pt x="205739" y="38099"/>
                </a:lnTo>
                <a:lnTo>
                  <a:pt x="2819182" y="38099"/>
                </a:lnTo>
                <a:lnTo>
                  <a:pt x="2814827" y="35051"/>
                </a:lnTo>
                <a:lnTo>
                  <a:pt x="2779775" y="15239"/>
                </a:lnTo>
                <a:lnTo>
                  <a:pt x="2740151" y="4571"/>
                </a:lnTo>
                <a:lnTo>
                  <a:pt x="2720339" y="1523"/>
                </a:lnTo>
                <a:lnTo>
                  <a:pt x="2700527" y="0"/>
                </a:lnTo>
                <a:close/>
              </a:path>
              <a:path w="2905125" h="1152525">
                <a:moveTo>
                  <a:pt x="2819182" y="38099"/>
                </a:moveTo>
                <a:lnTo>
                  <a:pt x="2700527" y="38099"/>
                </a:lnTo>
                <a:lnTo>
                  <a:pt x="2735579" y="41147"/>
                </a:lnTo>
                <a:lnTo>
                  <a:pt x="2750819" y="45719"/>
                </a:lnTo>
                <a:lnTo>
                  <a:pt x="2795015" y="67055"/>
                </a:lnTo>
                <a:lnTo>
                  <a:pt x="2830067" y="99059"/>
                </a:lnTo>
                <a:lnTo>
                  <a:pt x="2854451" y="140207"/>
                </a:lnTo>
                <a:lnTo>
                  <a:pt x="2866643" y="188975"/>
                </a:lnTo>
                <a:lnTo>
                  <a:pt x="2866643" y="966215"/>
                </a:lnTo>
                <a:lnTo>
                  <a:pt x="2852927" y="1013459"/>
                </a:lnTo>
                <a:lnTo>
                  <a:pt x="2828543" y="1054607"/>
                </a:lnTo>
                <a:lnTo>
                  <a:pt x="2793491" y="1086611"/>
                </a:lnTo>
                <a:lnTo>
                  <a:pt x="2778251" y="1094231"/>
                </a:lnTo>
                <a:lnTo>
                  <a:pt x="2764535" y="1101851"/>
                </a:lnTo>
                <a:lnTo>
                  <a:pt x="2749295" y="1106423"/>
                </a:lnTo>
                <a:lnTo>
                  <a:pt x="2732531" y="1110995"/>
                </a:lnTo>
                <a:lnTo>
                  <a:pt x="2715767" y="1114043"/>
                </a:lnTo>
                <a:lnTo>
                  <a:pt x="2820161" y="1114043"/>
                </a:lnTo>
                <a:lnTo>
                  <a:pt x="2859023" y="1077467"/>
                </a:lnTo>
                <a:lnTo>
                  <a:pt x="2880359" y="1043939"/>
                </a:lnTo>
                <a:lnTo>
                  <a:pt x="2895599" y="1007363"/>
                </a:lnTo>
                <a:lnTo>
                  <a:pt x="2904743" y="967739"/>
                </a:lnTo>
                <a:lnTo>
                  <a:pt x="2904743" y="204215"/>
                </a:lnTo>
                <a:lnTo>
                  <a:pt x="2900171" y="163067"/>
                </a:lnTo>
                <a:lnTo>
                  <a:pt x="2880359" y="106679"/>
                </a:lnTo>
                <a:lnTo>
                  <a:pt x="2857499" y="73151"/>
                </a:lnTo>
                <a:lnTo>
                  <a:pt x="2830067" y="45719"/>
                </a:lnTo>
                <a:lnTo>
                  <a:pt x="2819182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07838" y="1483363"/>
            <a:ext cx="1590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u="sng" spc="-10" dirty="0">
                <a:latin typeface="Calibri"/>
                <a:cs typeface="Calibri"/>
              </a:rPr>
              <a:t>Signature </a:t>
            </a:r>
            <a:r>
              <a:rPr sz="1400" u="sng" spc="-5" dirty="0">
                <a:latin typeface="Calibri"/>
                <a:cs typeface="Calibri"/>
              </a:rPr>
              <a:t>des</a:t>
            </a:r>
            <a:r>
              <a:rPr sz="1400" u="sng" spc="-30" dirty="0">
                <a:latin typeface="Calibri"/>
                <a:cs typeface="Calibri"/>
              </a:rPr>
              <a:t> </a:t>
            </a:r>
            <a:r>
              <a:rPr sz="1400" u="sng" spc="-10" dirty="0">
                <a:latin typeface="Calibri"/>
                <a:cs typeface="Calibri"/>
              </a:rPr>
              <a:t>parents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3295" y="4294627"/>
            <a:ext cx="6556375" cy="1789430"/>
          </a:xfrm>
          <a:custGeom>
            <a:avLst/>
            <a:gdLst/>
            <a:ahLst/>
            <a:cxnLst/>
            <a:rect l="l" t="t" r="r" b="b"/>
            <a:pathLst>
              <a:path w="6556375" h="1789429">
                <a:moveTo>
                  <a:pt x="6245351" y="0"/>
                </a:moveTo>
                <a:lnTo>
                  <a:pt x="310895" y="0"/>
                </a:lnTo>
                <a:lnTo>
                  <a:pt x="263651" y="4571"/>
                </a:lnTo>
                <a:lnTo>
                  <a:pt x="233171" y="10667"/>
                </a:lnTo>
                <a:lnTo>
                  <a:pt x="217931" y="15239"/>
                </a:lnTo>
                <a:lnTo>
                  <a:pt x="204215" y="19811"/>
                </a:lnTo>
                <a:lnTo>
                  <a:pt x="190499" y="25907"/>
                </a:lnTo>
                <a:lnTo>
                  <a:pt x="175259" y="32003"/>
                </a:lnTo>
                <a:lnTo>
                  <a:pt x="163067" y="38099"/>
                </a:lnTo>
                <a:lnTo>
                  <a:pt x="149351" y="45719"/>
                </a:lnTo>
                <a:lnTo>
                  <a:pt x="137159" y="54863"/>
                </a:lnTo>
                <a:lnTo>
                  <a:pt x="112775" y="71627"/>
                </a:lnTo>
                <a:lnTo>
                  <a:pt x="70103" y="114299"/>
                </a:lnTo>
                <a:lnTo>
                  <a:pt x="38099" y="163067"/>
                </a:lnTo>
                <a:lnTo>
                  <a:pt x="19811" y="205739"/>
                </a:lnTo>
                <a:lnTo>
                  <a:pt x="13715" y="219455"/>
                </a:lnTo>
                <a:lnTo>
                  <a:pt x="10667" y="234695"/>
                </a:lnTo>
                <a:lnTo>
                  <a:pt x="6095" y="249935"/>
                </a:lnTo>
                <a:lnTo>
                  <a:pt x="4571" y="265175"/>
                </a:lnTo>
                <a:lnTo>
                  <a:pt x="1523" y="280415"/>
                </a:lnTo>
                <a:lnTo>
                  <a:pt x="0" y="295655"/>
                </a:lnTo>
                <a:lnTo>
                  <a:pt x="0" y="1479803"/>
                </a:lnTo>
                <a:lnTo>
                  <a:pt x="1523" y="1495043"/>
                </a:lnTo>
                <a:lnTo>
                  <a:pt x="1523" y="1511807"/>
                </a:lnTo>
                <a:lnTo>
                  <a:pt x="4571" y="1527047"/>
                </a:lnTo>
                <a:lnTo>
                  <a:pt x="6095" y="1542287"/>
                </a:lnTo>
                <a:lnTo>
                  <a:pt x="10667" y="1557527"/>
                </a:lnTo>
                <a:lnTo>
                  <a:pt x="15239" y="1571243"/>
                </a:lnTo>
                <a:lnTo>
                  <a:pt x="19811" y="1586483"/>
                </a:lnTo>
                <a:lnTo>
                  <a:pt x="24383" y="1600199"/>
                </a:lnTo>
                <a:lnTo>
                  <a:pt x="30479" y="1613915"/>
                </a:lnTo>
                <a:lnTo>
                  <a:pt x="38099" y="1627631"/>
                </a:lnTo>
                <a:lnTo>
                  <a:pt x="45719" y="1639823"/>
                </a:lnTo>
                <a:lnTo>
                  <a:pt x="53339" y="1653539"/>
                </a:lnTo>
                <a:lnTo>
                  <a:pt x="91439" y="1699259"/>
                </a:lnTo>
                <a:lnTo>
                  <a:pt x="137159" y="1737359"/>
                </a:lnTo>
                <a:lnTo>
                  <a:pt x="150875" y="1744979"/>
                </a:lnTo>
                <a:lnTo>
                  <a:pt x="163067" y="1752599"/>
                </a:lnTo>
                <a:lnTo>
                  <a:pt x="176783" y="1758695"/>
                </a:lnTo>
                <a:lnTo>
                  <a:pt x="190499" y="1766315"/>
                </a:lnTo>
                <a:lnTo>
                  <a:pt x="204215" y="1770887"/>
                </a:lnTo>
                <a:lnTo>
                  <a:pt x="234695" y="1780031"/>
                </a:lnTo>
                <a:lnTo>
                  <a:pt x="248411" y="1783079"/>
                </a:lnTo>
                <a:lnTo>
                  <a:pt x="265175" y="1786127"/>
                </a:lnTo>
                <a:lnTo>
                  <a:pt x="295655" y="1789175"/>
                </a:lnTo>
                <a:lnTo>
                  <a:pt x="6262115" y="1789175"/>
                </a:lnTo>
                <a:lnTo>
                  <a:pt x="6323075" y="1780031"/>
                </a:lnTo>
                <a:lnTo>
                  <a:pt x="6367271" y="1764791"/>
                </a:lnTo>
                <a:lnTo>
                  <a:pt x="6397142" y="1751075"/>
                </a:lnTo>
                <a:lnTo>
                  <a:pt x="283463" y="1751075"/>
                </a:lnTo>
                <a:lnTo>
                  <a:pt x="269747" y="1748027"/>
                </a:lnTo>
                <a:lnTo>
                  <a:pt x="256031" y="1746503"/>
                </a:lnTo>
                <a:lnTo>
                  <a:pt x="242315" y="1743455"/>
                </a:lnTo>
                <a:lnTo>
                  <a:pt x="230123" y="1738883"/>
                </a:lnTo>
                <a:lnTo>
                  <a:pt x="216407" y="1735835"/>
                </a:lnTo>
                <a:lnTo>
                  <a:pt x="204215" y="1729739"/>
                </a:lnTo>
                <a:lnTo>
                  <a:pt x="192023" y="1725167"/>
                </a:lnTo>
                <a:lnTo>
                  <a:pt x="181355" y="1719071"/>
                </a:lnTo>
                <a:lnTo>
                  <a:pt x="169163" y="1711451"/>
                </a:lnTo>
                <a:lnTo>
                  <a:pt x="158495" y="1705355"/>
                </a:lnTo>
                <a:lnTo>
                  <a:pt x="137159" y="1688591"/>
                </a:lnTo>
                <a:lnTo>
                  <a:pt x="100583" y="1652015"/>
                </a:lnTo>
                <a:lnTo>
                  <a:pt x="77723" y="1620011"/>
                </a:lnTo>
                <a:lnTo>
                  <a:pt x="71627" y="1607819"/>
                </a:lnTo>
                <a:lnTo>
                  <a:pt x="65531" y="1597151"/>
                </a:lnTo>
                <a:lnTo>
                  <a:pt x="50291" y="1559051"/>
                </a:lnTo>
                <a:lnTo>
                  <a:pt x="41147" y="1519427"/>
                </a:lnTo>
                <a:lnTo>
                  <a:pt x="38099" y="1491995"/>
                </a:lnTo>
                <a:lnTo>
                  <a:pt x="38099" y="297179"/>
                </a:lnTo>
                <a:lnTo>
                  <a:pt x="41147" y="269747"/>
                </a:lnTo>
                <a:lnTo>
                  <a:pt x="47243" y="242315"/>
                </a:lnTo>
                <a:lnTo>
                  <a:pt x="50291" y="230123"/>
                </a:lnTo>
                <a:lnTo>
                  <a:pt x="54863" y="217931"/>
                </a:lnTo>
                <a:lnTo>
                  <a:pt x="59435" y="204215"/>
                </a:lnTo>
                <a:lnTo>
                  <a:pt x="65531" y="193547"/>
                </a:lnTo>
                <a:lnTo>
                  <a:pt x="77723" y="169163"/>
                </a:lnTo>
                <a:lnTo>
                  <a:pt x="100583" y="137159"/>
                </a:lnTo>
                <a:lnTo>
                  <a:pt x="138683" y="100583"/>
                </a:lnTo>
                <a:lnTo>
                  <a:pt x="170687" y="77723"/>
                </a:lnTo>
                <a:lnTo>
                  <a:pt x="205739" y="59435"/>
                </a:lnTo>
                <a:lnTo>
                  <a:pt x="243839" y="47243"/>
                </a:lnTo>
                <a:lnTo>
                  <a:pt x="256031" y="44195"/>
                </a:lnTo>
                <a:lnTo>
                  <a:pt x="269747" y="41147"/>
                </a:lnTo>
                <a:lnTo>
                  <a:pt x="283463" y="39623"/>
                </a:lnTo>
                <a:lnTo>
                  <a:pt x="297179" y="39623"/>
                </a:lnTo>
                <a:lnTo>
                  <a:pt x="312419" y="38099"/>
                </a:lnTo>
                <a:lnTo>
                  <a:pt x="6393179" y="38099"/>
                </a:lnTo>
                <a:lnTo>
                  <a:pt x="6379463" y="30479"/>
                </a:lnTo>
                <a:lnTo>
                  <a:pt x="6365747" y="24383"/>
                </a:lnTo>
                <a:lnTo>
                  <a:pt x="6338315" y="15239"/>
                </a:lnTo>
                <a:lnTo>
                  <a:pt x="6323075" y="10667"/>
                </a:lnTo>
                <a:lnTo>
                  <a:pt x="6292595" y="4571"/>
                </a:lnTo>
                <a:lnTo>
                  <a:pt x="6245351" y="0"/>
                </a:lnTo>
                <a:close/>
              </a:path>
              <a:path w="6556375" h="1789429">
                <a:moveTo>
                  <a:pt x="6393179" y="38099"/>
                </a:moveTo>
                <a:lnTo>
                  <a:pt x="6245351" y="38099"/>
                </a:lnTo>
                <a:lnTo>
                  <a:pt x="6260591" y="39623"/>
                </a:lnTo>
                <a:lnTo>
                  <a:pt x="6274307" y="39623"/>
                </a:lnTo>
                <a:lnTo>
                  <a:pt x="6288023" y="42671"/>
                </a:lnTo>
                <a:lnTo>
                  <a:pt x="6300215" y="44195"/>
                </a:lnTo>
                <a:lnTo>
                  <a:pt x="6313931" y="47243"/>
                </a:lnTo>
                <a:lnTo>
                  <a:pt x="6327647" y="51815"/>
                </a:lnTo>
                <a:lnTo>
                  <a:pt x="6339839" y="54863"/>
                </a:lnTo>
                <a:lnTo>
                  <a:pt x="6352031" y="60959"/>
                </a:lnTo>
                <a:lnTo>
                  <a:pt x="6364223" y="65531"/>
                </a:lnTo>
                <a:lnTo>
                  <a:pt x="6376415" y="71627"/>
                </a:lnTo>
                <a:lnTo>
                  <a:pt x="6387083" y="79247"/>
                </a:lnTo>
                <a:lnTo>
                  <a:pt x="6397751" y="85343"/>
                </a:lnTo>
                <a:lnTo>
                  <a:pt x="6419087" y="102107"/>
                </a:lnTo>
                <a:lnTo>
                  <a:pt x="6438899" y="118871"/>
                </a:lnTo>
                <a:lnTo>
                  <a:pt x="6457187" y="138683"/>
                </a:lnTo>
                <a:lnTo>
                  <a:pt x="6472427" y="160019"/>
                </a:lnTo>
                <a:lnTo>
                  <a:pt x="6478523" y="170687"/>
                </a:lnTo>
                <a:lnTo>
                  <a:pt x="6486143" y="181355"/>
                </a:lnTo>
                <a:lnTo>
                  <a:pt x="6492239" y="193547"/>
                </a:lnTo>
                <a:lnTo>
                  <a:pt x="6501383" y="217931"/>
                </a:lnTo>
                <a:lnTo>
                  <a:pt x="6505955" y="231647"/>
                </a:lnTo>
                <a:lnTo>
                  <a:pt x="6510527" y="243839"/>
                </a:lnTo>
                <a:lnTo>
                  <a:pt x="6513575" y="257555"/>
                </a:lnTo>
                <a:lnTo>
                  <a:pt x="6515099" y="269747"/>
                </a:lnTo>
                <a:lnTo>
                  <a:pt x="6516623" y="283463"/>
                </a:lnTo>
                <a:lnTo>
                  <a:pt x="6518147" y="298703"/>
                </a:lnTo>
                <a:lnTo>
                  <a:pt x="6518147" y="1493519"/>
                </a:lnTo>
                <a:lnTo>
                  <a:pt x="6509003" y="1548383"/>
                </a:lnTo>
                <a:lnTo>
                  <a:pt x="6496811" y="1584959"/>
                </a:lnTo>
                <a:lnTo>
                  <a:pt x="6478523" y="1621535"/>
                </a:lnTo>
                <a:lnTo>
                  <a:pt x="6455663" y="1653539"/>
                </a:lnTo>
                <a:lnTo>
                  <a:pt x="6417563" y="1690115"/>
                </a:lnTo>
                <a:lnTo>
                  <a:pt x="6362699" y="1725167"/>
                </a:lnTo>
                <a:lnTo>
                  <a:pt x="6352031" y="1731263"/>
                </a:lnTo>
                <a:lnTo>
                  <a:pt x="6338315" y="1735835"/>
                </a:lnTo>
                <a:lnTo>
                  <a:pt x="6326123" y="1740407"/>
                </a:lnTo>
                <a:lnTo>
                  <a:pt x="6312407" y="1743455"/>
                </a:lnTo>
                <a:lnTo>
                  <a:pt x="6300215" y="1746503"/>
                </a:lnTo>
                <a:lnTo>
                  <a:pt x="6286499" y="1748027"/>
                </a:lnTo>
                <a:lnTo>
                  <a:pt x="6272783" y="1751075"/>
                </a:lnTo>
                <a:lnTo>
                  <a:pt x="6397142" y="1751075"/>
                </a:lnTo>
                <a:lnTo>
                  <a:pt x="6406895" y="1744979"/>
                </a:lnTo>
                <a:lnTo>
                  <a:pt x="6443471" y="1717547"/>
                </a:lnTo>
                <a:lnTo>
                  <a:pt x="6486143" y="1676399"/>
                </a:lnTo>
                <a:lnTo>
                  <a:pt x="6502907" y="1652015"/>
                </a:lnTo>
                <a:lnTo>
                  <a:pt x="6512051" y="1639823"/>
                </a:lnTo>
                <a:lnTo>
                  <a:pt x="6531863" y="1600199"/>
                </a:lnTo>
                <a:lnTo>
                  <a:pt x="6547103" y="1556003"/>
                </a:lnTo>
                <a:lnTo>
                  <a:pt x="6556247" y="1495043"/>
                </a:lnTo>
                <a:lnTo>
                  <a:pt x="6556247" y="295655"/>
                </a:lnTo>
                <a:lnTo>
                  <a:pt x="6554723" y="278891"/>
                </a:lnTo>
                <a:lnTo>
                  <a:pt x="6553199" y="263651"/>
                </a:lnTo>
                <a:lnTo>
                  <a:pt x="6547103" y="233171"/>
                </a:lnTo>
                <a:lnTo>
                  <a:pt x="6542531" y="219455"/>
                </a:lnTo>
                <a:lnTo>
                  <a:pt x="6537959" y="204215"/>
                </a:lnTo>
                <a:lnTo>
                  <a:pt x="6510527" y="149351"/>
                </a:lnTo>
                <a:lnTo>
                  <a:pt x="6484619" y="112775"/>
                </a:lnTo>
                <a:lnTo>
                  <a:pt x="6441947" y="71627"/>
                </a:lnTo>
                <a:lnTo>
                  <a:pt x="6406895" y="45719"/>
                </a:lnTo>
                <a:lnTo>
                  <a:pt x="6393179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7700" y="4149847"/>
            <a:ext cx="1187450" cy="326390"/>
          </a:xfrm>
          <a:custGeom>
            <a:avLst/>
            <a:gdLst/>
            <a:ahLst/>
            <a:cxnLst/>
            <a:rect l="l" t="t" r="r" b="b"/>
            <a:pathLst>
              <a:path w="1187450" h="326389">
                <a:moveTo>
                  <a:pt x="0" y="326135"/>
                </a:moveTo>
                <a:lnTo>
                  <a:pt x="1187195" y="326135"/>
                </a:lnTo>
                <a:lnTo>
                  <a:pt x="1187195" y="0"/>
                </a:lnTo>
                <a:lnTo>
                  <a:pt x="0" y="0"/>
                </a:lnTo>
                <a:lnTo>
                  <a:pt x="0" y="326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7887" y="4131559"/>
            <a:ext cx="1225550" cy="363220"/>
          </a:xfrm>
          <a:custGeom>
            <a:avLst/>
            <a:gdLst/>
            <a:ahLst/>
            <a:cxnLst/>
            <a:rect l="l" t="t" r="r" b="b"/>
            <a:pathLst>
              <a:path w="1225550" h="363220">
                <a:moveTo>
                  <a:pt x="1207007" y="0"/>
                </a:moveTo>
                <a:lnTo>
                  <a:pt x="19811" y="0"/>
                </a:lnTo>
                <a:lnTo>
                  <a:pt x="12215" y="1357"/>
                </a:lnTo>
                <a:lnTo>
                  <a:pt x="5905" y="5143"/>
                </a:lnTo>
                <a:lnTo>
                  <a:pt x="1595" y="10929"/>
                </a:lnTo>
                <a:lnTo>
                  <a:pt x="0" y="18287"/>
                </a:lnTo>
                <a:lnTo>
                  <a:pt x="0" y="344423"/>
                </a:lnTo>
                <a:lnTo>
                  <a:pt x="1595" y="351139"/>
                </a:lnTo>
                <a:lnTo>
                  <a:pt x="5905" y="356996"/>
                </a:lnTo>
                <a:lnTo>
                  <a:pt x="12215" y="361140"/>
                </a:lnTo>
                <a:lnTo>
                  <a:pt x="19811" y="362711"/>
                </a:lnTo>
                <a:lnTo>
                  <a:pt x="1207007" y="362711"/>
                </a:lnTo>
                <a:lnTo>
                  <a:pt x="1214366" y="361140"/>
                </a:lnTo>
                <a:lnTo>
                  <a:pt x="1220152" y="356996"/>
                </a:lnTo>
                <a:lnTo>
                  <a:pt x="1223938" y="351139"/>
                </a:lnTo>
                <a:lnTo>
                  <a:pt x="1225295" y="344423"/>
                </a:lnTo>
                <a:lnTo>
                  <a:pt x="38099" y="344423"/>
                </a:lnTo>
                <a:lnTo>
                  <a:pt x="19811" y="324611"/>
                </a:lnTo>
                <a:lnTo>
                  <a:pt x="38099" y="324611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8287"/>
                </a:lnTo>
                <a:lnTo>
                  <a:pt x="1225295" y="18287"/>
                </a:lnTo>
                <a:lnTo>
                  <a:pt x="1223938" y="10929"/>
                </a:lnTo>
                <a:lnTo>
                  <a:pt x="1220152" y="5143"/>
                </a:lnTo>
                <a:lnTo>
                  <a:pt x="1214366" y="1357"/>
                </a:lnTo>
                <a:lnTo>
                  <a:pt x="1207007" y="0"/>
                </a:lnTo>
                <a:close/>
              </a:path>
              <a:path w="1225550" h="363220">
                <a:moveTo>
                  <a:pt x="38099" y="324611"/>
                </a:moveTo>
                <a:lnTo>
                  <a:pt x="19811" y="324611"/>
                </a:lnTo>
                <a:lnTo>
                  <a:pt x="38099" y="344423"/>
                </a:lnTo>
                <a:lnTo>
                  <a:pt x="38099" y="324611"/>
                </a:lnTo>
                <a:close/>
              </a:path>
              <a:path w="1225550" h="363220">
                <a:moveTo>
                  <a:pt x="1187195" y="324611"/>
                </a:moveTo>
                <a:lnTo>
                  <a:pt x="38099" y="324611"/>
                </a:lnTo>
                <a:lnTo>
                  <a:pt x="38099" y="344423"/>
                </a:lnTo>
                <a:lnTo>
                  <a:pt x="1187195" y="344423"/>
                </a:lnTo>
                <a:lnTo>
                  <a:pt x="1187195" y="324611"/>
                </a:lnTo>
                <a:close/>
              </a:path>
              <a:path w="1225550" h="363220">
                <a:moveTo>
                  <a:pt x="1187195" y="18287"/>
                </a:moveTo>
                <a:lnTo>
                  <a:pt x="1187195" y="344423"/>
                </a:lnTo>
                <a:lnTo>
                  <a:pt x="1207007" y="324611"/>
                </a:lnTo>
                <a:lnTo>
                  <a:pt x="1225295" y="324611"/>
                </a:lnTo>
                <a:lnTo>
                  <a:pt x="1225295" y="38099"/>
                </a:lnTo>
                <a:lnTo>
                  <a:pt x="1207007" y="38099"/>
                </a:lnTo>
                <a:lnTo>
                  <a:pt x="1187195" y="18287"/>
                </a:lnTo>
                <a:close/>
              </a:path>
              <a:path w="1225550" h="363220">
                <a:moveTo>
                  <a:pt x="1225295" y="324611"/>
                </a:moveTo>
                <a:lnTo>
                  <a:pt x="1207007" y="324611"/>
                </a:lnTo>
                <a:lnTo>
                  <a:pt x="1187195" y="344423"/>
                </a:lnTo>
                <a:lnTo>
                  <a:pt x="1225295" y="344423"/>
                </a:lnTo>
                <a:lnTo>
                  <a:pt x="1225295" y="324611"/>
                </a:lnTo>
                <a:close/>
              </a:path>
              <a:path w="1225550" h="363220">
                <a:moveTo>
                  <a:pt x="38099" y="18287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1225550" h="363220">
                <a:moveTo>
                  <a:pt x="1187195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8287"/>
                </a:lnTo>
                <a:close/>
              </a:path>
              <a:path w="1225550" h="363220">
                <a:moveTo>
                  <a:pt x="1225295" y="18287"/>
                </a:moveTo>
                <a:lnTo>
                  <a:pt x="1187195" y="18287"/>
                </a:lnTo>
                <a:lnTo>
                  <a:pt x="1207007" y="38099"/>
                </a:lnTo>
                <a:lnTo>
                  <a:pt x="1225295" y="38099"/>
                </a:lnTo>
                <a:lnTo>
                  <a:pt x="1225295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65020" y="4096506"/>
            <a:ext cx="441959" cy="4419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1583" y="6320023"/>
            <a:ext cx="6556375" cy="1348740"/>
          </a:xfrm>
          <a:custGeom>
            <a:avLst/>
            <a:gdLst/>
            <a:ahLst/>
            <a:cxnLst/>
            <a:rect l="l" t="t" r="r" b="b"/>
            <a:pathLst>
              <a:path w="6556375" h="1348740">
                <a:moveTo>
                  <a:pt x="6342887" y="0"/>
                </a:moveTo>
                <a:lnTo>
                  <a:pt x="225551" y="0"/>
                </a:lnTo>
                <a:lnTo>
                  <a:pt x="188975" y="4571"/>
                </a:lnTo>
                <a:lnTo>
                  <a:pt x="144779" y="18287"/>
                </a:lnTo>
                <a:lnTo>
                  <a:pt x="105155" y="41147"/>
                </a:lnTo>
                <a:lnTo>
                  <a:pt x="70103" y="70103"/>
                </a:lnTo>
                <a:lnTo>
                  <a:pt x="41147" y="105155"/>
                </a:lnTo>
                <a:lnTo>
                  <a:pt x="18287" y="144779"/>
                </a:lnTo>
                <a:lnTo>
                  <a:pt x="4571" y="190499"/>
                </a:lnTo>
                <a:lnTo>
                  <a:pt x="0" y="225551"/>
                </a:lnTo>
                <a:lnTo>
                  <a:pt x="0" y="1110995"/>
                </a:lnTo>
                <a:lnTo>
                  <a:pt x="1523" y="1123187"/>
                </a:lnTo>
                <a:lnTo>
                  <a:pt x="1523" y="1136903"/>
                </a:lnTo>
                <a:lnTo>
                  <a:pt x="10667" y="1182623"/>
                </a:lnTo>
                <a:lnTo>
                  <a:pt x="28955" y="1225295"/>
                </a:lnTo>
                <a:lnTo>
                  <a:pt x="54863" y="1263395"/>
                </a:lnTo>
                <a:lnTo>
                  <a:pt x="86867" y="1295399"/>
                </a:lnTo>
                <a:lnTo>
                  <a:pt x="124967" y="1319783"/>
                </a:lnTo>
                <a:lnTo>
                  <a:pt x="169163" y="1338071"/>
                </a:lnTo>
                <a:lnTo>
                  <a:pt x="227075" y="1348739"/>
                </a:lnTo>
                <a:lnTo>
                  <a:pt x="6332219" y="1348739"/>
                </a:lnTo>
                <a:lnTo>
                  <a:pt x="6390131" y="1338071"/>
                </a:lnTo>
                <a:lnTo>
                  <a:pt x="6432803" y="1319783"/>
                </a:lnTo>
                <a:lnTo>
                  <a:pt x="6447662" y="1310639"/>
                </a:lnTo>
                <a:lnTo>
                  <a:pt x="227075" y="1310639"/>
                </a:lnTo>
                <a:lnTo>
                  <a:pt x="216407" y="1309115"/>
                </a:lnTo>
                <a:lnTo>
                  <a:pt x="196595" y="1306067"/>
                </a:lnTo>
                <a:lnTo>
                  <a:pt x="178307" y="1301495"/>
                </a:lnTo>
                <a:lnTo>
                  <a:pt x="141731" y="1286255"/>
                </a:lnTo>
                <a:lnTo>
                  <a:pt x="126491" y="1275587"/>
                </a:lnTo>
                <a:lnTo>
                  <a:pt x="109727" y="1264919"/>
                </a:lnTo>
                <a:lnTo>
                  <a:pt x="71627" y="1222247"/>
                </a:lnTo>
                <a:lnTo>
                  <a:pt x="53339" y="1187195"/>
                </a:lnTo>
                <a:lnTo>
                  <a:pt x="39623" y="1130807"/>
                </a:lnTo>
                <a:lnTo>
                  <a:pt x="38099" y="1120139"/>
                </a:lnTo>
                <a:lnTo>
                  <a:pt x="38099" y="225551"/>
                </a:lnTo>
                <a:lnTo>
                  <a:pt x="39623" y="216407"/>
                </a:lnTo>
                <a:lnTo>
                  <a:pt x="42671" y="196595"/>
                </a:lnTo>
                <a:lnTo>
                  <a:pt x="54863" y="158495"/>
                </a:lnTo>
                <a:lnTo>
                  <a:pt x="73151" y="124967"/>
                </a:lnTo>
                <a:lnTo>
                  <a:pt x="111251" y="82295"/>
                </a:lnTo>
                <a:lnTo>
                  <a:pt x="128015" y="71627"/>
                </a:lnTo>
                <a:lnTo>
                  <a:pt x="143255" y="60959"/>
                </a:lnTo>
                <a:lnTo>
                  <a:pt x="179831" y="45719"/>
                </a:lnTo>
                <a:lnTo>
                  <a:pt x="198119" y="41147"/>
                </a:lnTo>
                <a:lnTo>
                  <a:pt x="217931" y="38099"/>
                </a:lnTo>
                <a:lnTo>
                  <a:pt x="6448615" y="38099"/>
                </a:lnTo>
                <a:lnTo>
                  <a:pt x="6431279" y="27431"/>
                </a:lnTo>
                <a:lnTo>
                  <a:pt x="6388607" y="9143"/>
                </a:lnTo>
                <a:lnTo>
                  <a:pt x="6342887" y="0"/>
                </a:lnTo>
                <a:close/>
              </a:path>
              <a:path w="6556375" h="1348740">
                <a:moveTo>
                  <a:pt x="6448615" y="38099"/>
                </a:moveTo>
                <a:lnTo>
                  <a:pt x="6339839" y="38099"/>
                </a:lnTo>
                <a:lnTo>
                  <a:pt x="6359651" y="41147"/>
                </a:lnTo>
                <a:lnTo>
                  <a:pt x="6379463" y="47243"/>
                </a:lnTo>
                <a:lnTo>
                  <a:pt x="6431279" y="71627"/>
                </a:lnTo>
                <a:lnTo>
                  <a:pt x="6473951" y="111251"/>
                </a:lnTo>
                <a:lnTo>
                  <a:pt x="6495287" y="143255"/>
                </a:lnTo>
                <a:lnTo>
                  <a:pt x="6510527" y="178307"/>
                </a:lnTo>
                <a:lnTo>
                  <a:pt x="6518147" y="217931"/>
                </a:lnTo>
                <a:lnTo>
                  <a:pt x="6518147" y="1132331"/>
                </a:lnTo>
                <a:lnTo>
                  <a:pt x="6509003" y="1171955"/>
                </a:lnTo>
                <a:lnTo>
                  <a:pt x="6484619" y="1223771"/>
                </a:lnTo>
                <a:lnTo>
                  <a:pt x="6458711" y="1252727"/>
                </a:lnTo>
                <a:lnTo>
                  <a:pt x="6396227" y="1295399"/>
                </a:lnTo>
                <a:lnTo>
                  <a:pt x="6358127" y="1306067"/>
                </a:lnTo>
                <a:lnTo>
                  <a:pt x="6338315" y="1309115"/>
                </a:lnTo>
                <a:lnTo>
                  <a:pt x="6329171" y="1310639"/>
                </a:lnTo>
                <a:lnTo>
                  <a:pt x="6447662" y="1310639"/>
                </a:lnTo>
                <a:lnTo>
                  <a:pt x="6452615" y="1307591"/>
                </a:lnTo>
                <a:lnTo>
                  <a:pt x="6487667" y="1278635"/>
                </a:lnTo>
                <a:lnTo>
                  <a:pt x="6516623" y="1243583"/>
                </a:lnTo>
                <a:lnTo>
                  <a:pt x="6537959" y="1202435"/>
                </a:lnTo>
                <a:lnTo>
                  <a:pt x="6551675" y="1158239"/>
                </a:lnTo>
                <a:lnTo>
                  <a:pt x="6556247" y="1123187"/>
                </a:lnTo>
                <a:lnTo>
                  <a:pt x="6556247" y="224027"/>
                </a:lnTo>
                <a:lnTo>
                  <a:pt x="6545579" y="166115"/>
                </a:lnTo>
                <a:lnTo>
                  <a:pt x="6527291" y="123443"/>
                </a:lnTo>
                <a:lnTo>
                  <a:pt x="6501383" y="85343"/>
                </a:lnTo>
                <a:lnTo>
                  <a:pt x="6469379" y="53339"/>
                </a:lnTo>
                <a:lnTo>
                  <a:pt x="6451091" y="39623"/>
                </a:lnTo>
                <a:lnTo>
                  <a:pt x="6448615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7700" y="6208771"/>
            <a:ext cx="1187450" cy="355600"/>
          </a:xfrm>
          <a:custGeom>
            <a:avLst/>
            <a:gdLst/>
            <a:ahLst/>
            <a:cxnLst/>
            <a:rect l="l" t="t" r="r" b="b"/>
            <a:pathLst>
              <a:path w="1187450" h="355600">
                <a:moveTo>
                  <a:pt x="0" y="355091"/>
                </a:moveTo>
                <a:lnTo>
                  <a:pt x="1187195" y="355091"/>
                </a:lnTo>
                <a:lnTo>
                  <a:pt x="1187195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7887" y="6188959"/>
            <a:ext cx="1225550" cy="394970"/>
          </a:xfrm>
          <a:custGeom>
            <a:avLst/>
            <a:gdLst/>
            <a:ahLst/>
            <a:cxnLst/>
            <a:rect l="l" t="t" r="r" b="b"/>
            <a:pathLst>
              <a:path w="1225550" h="394970">
                <a:moveTo>
                  <a:pt x="1207007" y="0"/>
                </a:moveTo>
                <a:lnTo>
                  <a:pt x="19811" y="0"/>
                </a:lnTo>
                <a:lnTo>
                  <a:pt x="12215" y="1595"/>
                </a:lnTo>
                <a:lnTo>
                  <a:pt x="5905" y="5905"/>
                </a:lnTo>
                <a:lnTo>
                  <a:pt x="1595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595" y="382500"/>
                </a:lnTo>
                <a:lnTo>
                  <a:pt x="5905" y="388810"/>
                </a:lnTo>
                <a:lnTo>
                  <a:pt x="12215" y="393120"/>
                </a:lnTo>
                <a:lnTo>
                  <a:pt x="19811" y="394715"/>
                </a:lnTo>
                <a:lnTo>
                  <a:pt x="1207007" y="394715"/>
                </a:lnTo>
                <a:lnTo>
                  <a:pt x="1214366" y="393120"/>
                </a:lnTo>
                <a:lnTo>
                  <a:pt x="1220152" y="388810"/>
                </a:lnTo>
                <a:lnTo>
                  <a:pt x="1223938" y="382500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9811"/>
                </a:lnTo>
                <a:lnTo>
                  <a:pt x="1225295" y="19811"/>
                </a:lnTo>
                <a:lnTo>
                  <a:pt x="1223938" y="12215"/>
                </a:lnTo>
                <a:lnTo>
                  <a:pt x="1220152" y="5905"/>
                </a:lnTo>
                <a:lnTo>
                  <a:pt x="1214366" y="1595"/>
                </a:lnTo>
                <a:lnTo>
                  <a:pt x="1207007" y="0"/>
                </a:lnTo>
                <a:close/>
              </a:path>
              <a:path w="1225550" h="394970">
                <a:moveTo>
                  <a:pt x="38099" y="356615"/>
                </a:moveTo>
                <a:lnTo>
                  <a:pt x="19811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225550" h="394970">
                <a:moveTo>
                  <a:pt x="1187195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6615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1187195" y="374903"/>
                </a:lnTo>
                <a:lnTo>
                  <a:pt x="1207007" y="356615"/>
                </a:lnTo>
                <a:lnTo>
                  <a:pt x="1225295" y="356615"/>
                </a:lnTo>
                <a:lnTo>
                  <a:pt x="1225295" y="38099"/>
                </a:lnTo>
                <a:lnTo>
                  <a:pt x="1207007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356615"/>
                </a:moveTo>
                <a:lnTo>
                  <a:pt x="1207007" y="356615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6615"/>
                </a:lnTo>
                <a:close/>
              </a:path>
              <a:path w="1225550" h="394970">
                <a:moveTo>
                  <a:pt x="38099" y="19811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19811"/>
                </a:moveTo>
                <a:lnTo>
                  <a:pt x="1187195" y="19811"/>
                </a:lnTo>
                <a:lnTo>
                  <a:pt x="1207007" y="38099"/>
                </a:lnTo>
                <a:lnTo>
                  <a:pt x="1225295" y="38099"/>
                </a:lnTo>
                <a:lnTo>
                  <a:pt x="1225295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71572" y="6227059"/>
            <a:ext cx="236220" cy="268605"/>
          </a:xfrm>
          <a:custGeom>
            <a:avLst/>
            <a:gdLst/>
            <a:ahLst/>
            <a:cxnLst/>
            <a:rect l="l" t="t" r="r" b="b"/>
            <a:pathLst>
              <a:path w="236219" h="268604">
                <a:moveTo>
                  <a:pt x="117347" y="0"/>
                </a:moveTo>
                <a:lnTo>
                  <a:pt x="72008" y="10667"/>
                </a:lnTo>
                <a:lnTo>
                  <a:pt x="34670" y="39623"/>
                </a:lnTo>
                <a:lnTo>
                  <a:pt x="9334" y="82295"/>
                </a:lnTo>
                <a:lnTo>
                  <a:pt x="0" y="134111"/>
                </a:lnTo>
                <a:lnTo>
                  <a:pt x="9334" y="186570"/>
                </a:lnTo>
                <a:lnTo>
                  <a:pt x="34670" y="229171"/>
                </a:lnTo>
                <a:lnTo>
                  <a:pt x="72008" y="257770"/>
                </a:lnTo>
                <a:lnTo>
                  <a:pt x="117347" y="268223"/>
                </a:lnTo>
                <a:lnTo>
                  <a:pt x="163568" y="257770"/>
                </a:lnTo>
                <a:lnTo>
                  <a:pt x="201358" y="229171"/>
                </a:lnTo>
                <a:lnTo>
                  <a:pt x="226861" y="186570"/>
                </a:lnTo>
                <a:lnTo>
                  <a:pt x="236219" y="134111"/>
                </a:lnTo>
                <a:lnTo>
                  <a:pt x="226861" y="82295"/>
                </a:lnTo>
                <a:lnTo>
                  <a:pt x="201358" y="39623"/>
                </a:lnTo>
                <a:lnTo>
                  <a:pt x="163568" y="10667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53283" y="6208771"/>
            <a:ext cx="273050" cy="306705"/>
          </a:xfrm>
          <a:custGeom>
            <a:avLst/>
            <a:gdLst/>
            <a:ahLst/>
            <a:cxnLst/>
            <a:rect l="l" t="t" r="r" b="b"/>
            <a:pathLst>
              <a:path w="273050" h="306704">
                <a:moveTo>
                  <a:pt x="149351" y="0"/>
                </a:moveTo>
                <a:lnTo>
                  <a:pt x="135635" y="0"/>
                </a:lnTo>
                <a:lnTo>
                  <a:pt x="120395" y="1523"/>
                </a:lnTo>
                <a:lnTo>
                  <a:pt x="108203" y="3047"/>
                </a:lnTo>
                <a:lnTo>
                  <a:pt x="80771" y="12191"/>
                </a:lnTo>
                <a:lnTo>
                  <a:pt x="70103" y="19811"/>
                </a:lnTo>
                <a:lnTo>
                  <a:pt x="57911" y="27431"/>
                </a:lnTo>
                <a:lnTo>
                  <a:pt x="47243" y="36575"/>
                </a:lnTo>
                <a:lnTo>
                  <a:pt x="38099" y="45719"/>
                </a:lnTo>
                <a:lnTo>
                  <a:pt x="30479" y="57911"/>
                </a:lnTo>
                <a:lnTo>
                  <a:pt x="22859" y="68579"/>
                </a:lnTo>
                <a:lnTo>
                  <a:pt x="15239" y="82295"/>
                </a:lnTo>
                <a:lnTo>
                  <a:pt x="9143" y="94487"/>
                </a:lnTo>
                <a:lnTo>
                  <a:pt x="6095" y="108203"/>
                </a:lnTo>
                <a:lnTo>
                  <a:pt x="0" y="138683"/>
                </a:lnTo>
                <a:lnTo>
                  <a:pt x="0" y="169163"/>
                </a:lnTo>
                <a:lnTo>
                  <a:pt x="10667" y="211835"/>
                </a:lnTo>
                <a:lnTo>
                  <a:pt x="30479" y="249935"/>
                </a:lnTo>
                <a:lnTo>
                  <a:pt x="59435" y="278891"/>
                </a:lnTo>
                <a:lnTo>
                  <a:pt x="96011" y="298703"/>
                </a:lnTo>
                <a:lnTo>
                  <a:pt x="137159" y="306323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9747"/>
                </a:lnTo>
                <a:lnTo>
                  <a:pt x="226858" y="268223"/>
                </a:lnTo>
                <a:lnTo>
                  <a:pt x="135635" y="268223"/>
                </a:lnTo>
                <a:lnTo>
                  <a:pt x="124967" y="266699"/>
                </a:lnTo>
                <a:lnTo>
                  <a:pt x="82295" y="248411"/>
                </a:lnTo>
                <a:lnTo>
                  <a:pt x="60959" y="225551"/>
                </a:lnTo>
                <a:lnTo>
                  <a:pt x="54863" y="217931"/>
                </a:lnTo>
                <a:lnTo>
                  <a:pt x="50291" y="207263"/>
                </a:lnTo>
                <a:lnTo>
                  <a:pt x="45719" y="198119"/>
                </a:lnTo>
                <a:lnTo>
                  <a:pt x="42671" y="187451"/>
                </a:lnTo>
                <a:lnTo>
                  <a:pt x="39623" y="175259"/>
                </a:lnTo>
                <a:lnTo>
                  <a:pt x="38099" y="164591"/>
                </a:lnTo>
                <a:lnTo>
                  <a:pt x="38099" y="140207"/>
                </a:lnTo>
                <a:lnTo>
                  <a:pt x="39623" y="128015"/>
                </a:lnTo>
                <a:lnTo>
                  <a:pt x="45719" y="106679"/>
                </a:lnTo>
                <a:lnTo>
                  <a:pt x="50291" y="96011"/>
                </a:lnTo>
                <a:lnTo>
                  <a:pt x="56387" y="86867"/>
                </a:lnTo>
                <a:lnTo>
                  <a:pt x="60959" y="77723"/>
                </a:lnTo>
                <a:lnTo>
                  <a:pt x="68579" y="70103"/>
                </a:lnTo>
                <a:lnTo>
                  <a:pt x="74675" y="62483"/>
                </a:lnTo>
                <a:lnTo>
                  <a:pt x="82295" y="56387"/>
                </a:lnTo>
                <a:lnTo>
                  <a:pt x="117347" y="39623"/>
                </a:lnTo>
                <a:lnTo>
                  <a:pt x="128015" y="38099"/>
                </a:lnTo>
                <a:lnTo>
                  <a:pt x="226640" y="38099"/>
                </a:lnTo>
                <a:lnTo>
                  <a:pt x="224027" y="35051"/>
                </a:lnTo>
                <a:lnTo>
                  <a:pt x="213359" y="25907"/>
                </a:lnTo>
                <a:lnTo>
                  <a:pt x="201167" y="18287"/>
                </a:lnTo>
                <a:lnTo>
                  <a:pt x="176783" y="6095"/>
                </a:lnTo>
                <a:lnTo>
                  <a:pt x="149351" y="0"/>
                </a:lnTo>
                <a:close/>
              </a:path>
              <a:path w="273050" h="306704">
                <a:moveTo>
                  <a:pt x="226640" y="38099"/>
                </a:moveTo>
                <a:lnTo>
                  <a:pt x="147827" y="38099"/>
                </a:lnTo>
                <a:lnTo>
                  <a:pt x="156971" y="41147"/>
                </a:lnTo>
                <a:lnTo>
                  <a:pt x="166115" y="42671"/>
                </a:lnTo>
                <a:lnTo>
                  <a:pt x="175259" y="47243"/>
                </a:lnTo>
                <a:lnTo>
                  <a:pt x="211835" y="79247"/>
                </a:lnTo>
                <a:lnTo>
                  <a:pt x="233171" y="129539"/>
                </a:lnTo>
                <a:lnTo>
                  <a:pt x="234695" y="141731"/>
                </a:lnTo>
                <a:lnTo>
                  <a:pt x="234695" y="166115"/>
                </a:lnTo>
                <a:lnTo>
                  <a:pt x="233171" y="176783"/>
                </a:lnTo>
                <a:lnTo>
                  <a:pt x="230123" y="188975"/>
                </a:lnTo>
                <a:lnTo>
                  <a:pt x="227075" y="199643"/>
                </a:lnTo>
                <a:lnTo>
                  <a:pt x="222503" y="208787"/>
                </a:lnTo>
                <a:lnTo>
                  <a:pt x="217931" y="219455"/>
                </a:lnTo>
                <a:lnTo>
                  <a:pt x="211835" y="227075"/>
                </a:lnTo>
                <a:lnTo>
                  <a:pt x="204215" y="234695"/>
                </a:lnTo>
                <a:lnTo>
                  <a:pt x="198119" y="242315"/>
                </a:lnTo>
                <a:lnTo>
                  <a:pt x="190499" y="249935"/>
                </a:lnTo>
                <a:lnTo>
                  <a:pt x="181355" y="254507"/>
                </a:lnTo>
                <a:lnTo>
                  <a:pt x="173735" y="259079"/>
                </a:lnTo>
                <a:lnTo>
                  <a:pt x="164591" y="263651"/>
                </a:lnTo>
                <a:lnTo>
                  <a:pt x="155447" y="265175"/>
                </a:lnTo>
                <a:lnTo>
                  <a:pt x="144779" y="266699"/>
                </a:lnTo>
                <a:lnTo>
                  <a:pt x="135635" y="268223"/>
                </a:lnTo>
                <a:lnTo>
                  <a:pt x="226858" y="268223"/>
                </a:lnTo>
                <a:lnTo>
                  <a:pt x="243839" y="248411"/>
                </a:lnTo>
                <a:lnTo>
                  <a:pt x="251459" y="236219"/>
                </a:lnTo>
                <a:lnTo>
                  <a:pt x="257555" y="224027"/>
                </a:lnTo>
                <a:lnTo>
                  <a:pt x="263651" y="210311"/>
                </a:lnTo>
                <a:lnTo>
                  <a:pt x="266699" y="196595"/>
                </a:lnTo>
                <a:lnTo>
                  <a:pt x="271271" y="182879"/>
                </a:lnTo>
                <a:lnTo>
                  <a:pt x="272795" y="167639"/>
                </a:lnTo>
                <a:lnTo>
                  <a:pt x="272795" y="137159"/>
                </a:lnTo>
                <a:lnTo>
                  <a:pt x="266699" y="106679"/>
                </a:lnTo>
                <a:lnTo>
                  <a:pt x="262127" y="92963"/>
                </a:lnTo>
                <a:lnTo>
                  <a:pt x="256031" y="80771"/>
                </a:lnTo>
                <a:lnTo>
                  <a:pt x="249935" y="67055"/>
                </a:lnTo>
                <a:lnTo>
                  <a:pt x="242315" y="56387"/>
                </a:lnTo>
                <a:lnTo>
                  <a:pt x="22664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69592" y="6141715"/>
            <a:ext cx="391668" cy="3916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1583" y="7869931"/>
            <a:ext cx="6556375" cy="1948180"/>
          </a:xfrm>
          <a:custGeom>
            <a:avLst/>
            <a:gdLst/>
            <a:ahLst/>
            <a:cxnLst/>
            <a:rect l="l" t="t" r="r" b="b"/>
            <a:pathLst>
              <a:path w="6556375" h="1948179">
                <a:moveTo>
                  <a:pt x="6236207" y="0"/>
                </a:moveTo>
                <a:lnTo>
                  <a:pt x="320039" y="0"/>
                </a:lnTo>
                <a:lnTo>
                  <a:pt x="286511" y="3047"/>
                </a:lnTo>
                <a:lnTo>
                  <a:pt x="236219" y="15239"/>
                </a:lnTo>
                <a:lnTo>
                  <a:pt x="190499" y="33527"/>
                </a:lnTo>
                <a:lnTo>
                  <a:pt x="135635" y="67055"/>
                </a:lnTo>
                <a:lnTo>
                  <a:pt x="99059" y="99059"/>
                </a:lnTo>
                <a:lnTo>
                  <a:pt x="67055" y="135635"/>
                </a:lnTo>
                <a:lnTo>
                  <a:pt x="41147" y="176783"/>
                </a:lnTo>
                <a:lnTo>
                  <a:pt x="33527" y="190499"/>
                </a:lnTo>
                <a:lnTo>
                  <a:pt x="15239" y="236219"/>
                </a:lnTo>
                <a:lnTo>
                  <a:pt x="10667" y="252983"/>
                </a:lnTo>
                <a:lnTo>
                  <a:pt x="1523" y="303275"/>
                </a:lnTo>
                <a:lnTo>
                  <a:pt x="1523" y="320039"/>
                </a:lnTo>
                <a:lnTo>
                  <a:pt x="0" y="336803"/>
                </a:lnTo>
                <a:lnTo>
                  <a:pt x="0" y="1610871"/>
                </a:lnTo>
                <a:lnTo>
                  <a:pt x="1523" y="1627635"/>
                </a:lnTo>
                <a:lnTo>
                  <a:pt x="1523" y="1644399"/>
                </a:lnTo>
                <a:lnTo>
                  <a:pt x="4571" y="1662687"/>
                </a:lnTo>
                <a:lnTo>
                  <a:pt x="7619" y="1677927"/>
                </a:lnTo>
                <a:lnTo>
                  <a:pt x="10667" y="1694691"/>
                </a:lnTo>
                <a:lnTo>
                  <a:pt x="15239" y="1711455"/>
                </a:lnTo>
                <a:lnTo>
                  <a:pt x="33527" y="1757175"/>
                </a:lnTo>
                <a:lnTo>
                  <a:pt x="41147" y="1770891"/>
                </a:lnTo>
                <a:lnTo>
                  <a:pt x="50291" y="1786131"/>
                </a:lnTo>
                <a:lnTo>
                  <a:pt x="57911" y="1799847"/>
                </a:lnTo>
                <a:lnTo>
                  <a:pt x="123443" y="1871475"/>
                </a:lnTo>
                <a:lnTo>
                  <a:pt x="163067" y="1898907"/>
                </a:lnTo>
                <a:lnTo>
                  <a:pt x="207263" y="1921767"/>
                </a:lnTo>
                <a:lnTo>
                  <a:pt x="222503" y="1926339"/>
                </a:lnTo>
                <a:lnTo>
                  <a:pt x="237743" y="1932435"/>
                </a:lnTo>
                <a:lnTo>
                  <a:pt x="254507" y="1937007"/>
                </a:lnTo>
                <a:lnTo>
                  <a:pt x="269747" y="1940055"/>
                </a:lnTo>
                <a:lnTo>
                  <a:pt x="303275" y="1946151"/>
                </a:lnTo>
                <a:lnTo>
                  <a:pt x="321563" y="1947675"/>
                </a:lnTo>
                <a:lnTo>
                  <a:pt x="6237731" y="1947675"/>
                </a:lnTo>
                <a:lnTo>
                  <a:pt x="6288023" y="1940055"/>
                </a:lnTo>
                <a:lnTo>
                  <a:pt x="6365747" y="1914147"/>
                </a:lnTo>
                <a:lnTo>
                  <a:pt x="6374891" y="1909575"/>
                </a:lnTo>
                <a:lnTo>
                  <a:pt x="321563" y="1909575"/>
                </a:lnTo>
                <a:lnTo>
                  <a:pt x="291083" y="1906527"/>
                </a:lnTo>
                <a:lnTo>
                  <a:pt x="277367" y="1903479"/>
                </a:lnTo>
                <a:lnTo>
                  <a:pt x="262127" y="1900431"/>
                </a:lnTo>
                <a:lnTo>
                  <a:pt x="234695" y="1891287"/>
                </a:lnTo>
                <a:lnTo>
                  <a:pt x="195071" y="1872999"/>
                </a:lnTo>
                <a:lnTo>
                  <a:pt x="158495" y="1850139"/>
                </a:lnTo>
                <a:lnTo>
                  <a:pt x="124967" y="1821183"/>
                </a:lnTo>
                <a:lnTo>
                  <a:pt x="97535" y="1789179"/>
                </a:lnTo>
                <a:lnTo>
                  <a:pt x="74675" y="1752603"/>
                </a:lnTo>
                <a:lnTo>
                  <a:pt x="68579" y="1738887"/>
                </a:lnTo>
                <a:lnTo>
                  <a:pt x="62483" y="1726695"/>
                </a:lnTo>
                <a:lnTo>
                  <a:pt x="47243" y="1684023"/>
                </a:lnTo>
                <a:lnTo>
                  <a:pt x="38099" y="1624587"/>
                </a:lnTo>
                <a:lnTo>
                  <a:pt x="38099" y="336803"/>
                </a:lnTo>
                <a:lnTo>
                  <a:pt x="39623" y="321563"/>
                </a:lnTo>
                <a:lnTo>
                  <a:pt x="39623" y="306323"/>
                </a:lnTo>
                <a:lnTo>
                  <a:pt x="42671" y="291083"/>
                </a:lnTo>
                <a:lnTo>
                  <a:pt x="44195" y="275843"/>
                </a:lnTo>
                <a:lnTo>
                  <a:pt x="48767" y="262127"/>
                </a:lnTo>
                <a:lnTo>
                  <a:pt x="51815" y="246887"/>
                </a:lnTo>
                <a:lnTo>
                  <a:pt x="56387" y="233171"/>
                </a:lnTo>
                <a:lnTo>
                  <a:pt x="62483" y="219455"/>
                </a:lnTo>
                <a:lnTo>
                  <a:pt x="68579" y="207263"/>
                </a:lnTo>
                <a:lnTo>
                  <a:pt x="74675" y="193547"/>
                </a:lnTo>
                <a:lnTo>
                  <a:pt x="97535" y="156971"/>
                </a:lnTo>
                <a:lnTo>
                  <a:pt x="126491" y="124967"/>
                </a:lnTo>
                <a:lnTo>
                  <a:pt x="158495" y="97535"/>
                </a:lnTo>
                <a:lnTo>
                  <a:pt x="170687" y="88391"/>
                </a:lnTo>
                <a:lnTo>
                  <a:pt x="195071" y="73151"/>
                </a:lnTo>
                <a:lnTo>
                  <a:pt x="208787" y="67055"/>
                </a:lnTo>
                <a:lnTo>
                  <a:pt x="220979" y="60959"/>
                </a:lnTo>
                <a:lnTo>
                  <a:pt x="277367" y="44195"/>
                </a:lnTo>
                <a:lnTo>
                  <a:pt x="323087" y="38099"/>
                </a:lnTo>
                <a:lnTo>
                  <a:pt x="6376720" y="38099"/>
                </a:lnTo>
                <a:lnTo>
                  <a:pt x="6365747" y="32003"/>
                </a:lnTo>
                <a:lnTo>
                  <a:pt x="6335267" y="19811"/>
                </a:lnTo>
                <a:lnTo>
                  <a:pt x="6318503" y="15239"/>
                </a:lnTo>
                <a:lnTo>
                  <a:pt x="6303263" y="10667"/>
                </a:lnTo>
                <a:lnTo>
                  <a:pt x="6286499" y="6095"/>
                </a:lnTo>
                <a:lnTo>
                  <a:pt x="6269735" y="3047"/>
                </a:lnTo>
                <a:lnTo>
                  <a:pt x="6236207" y="0"/>
                </a:lnTo>
                <a:close/>
              </a:path>
              <a:path w="6556375" h="1948179">
                <a:moveTo>
                  <a:pt x="6376720" y="38099"/>
                </a:moveTo>
                <a:lnTo>
                  <a:pt x="6234683" y="38099"/>
                </a:lnTo>
                <a:lnTo>
                  <a:pt x="6265163" y="41147"/>
                </a:lnTo>
                <a:lnTo>
                  <a:pt x="6280403" y="44195"/>
                </a:lnTo>
                <a:lnTo>
                  <a:pt x="6294119" y="47243"/>
                </a:lnTo>
                <a:lnTo>
                  <a:pt x="6309359" y="51815"/>
                </a:lnTo>
                <a:lnTo>
                  <a:pt x="6336791" y="60959"/>
                </a:lnTo>
                <a:lnTo>
                  <a:pt x="6348983" y="67055"/>
                </a:lnTo>
                <a:lnTo>
                  <a:pt x="6362699" y="73151"/>
                </a:lnTo>
                <a:lnTo>
                  <a:pt x="6399275" y="97535"/>
                </a:lnTo>
                <a:lnTo>
                  <a:pt x="6431279" y="126491"/>
                </a:lnTo>
                <a:lnTo>
                  <a:pt x="6458711" y="158495"/>
                </a:lnTo>
                <a:lnTo>
                  <a:pt x="6467855" y="169163"/>
                </a:lnTo>
                <a:lnTo>
                  <a:pt x="6489191" y="207263"/>
                </a:lnTo>
                <a:lnTo>
                  <a:pt x="6499859" y="234695"/>
                </a:lnTo>
                <a:lnTo>
                  <a:pt x="6505955" y="248411"/>
                </a:lnTo>
                <a:lnTo>
                  <a:pt x="6509003" y="262127"/>
                </a:lnTo>
                <a:lnTo>
                  <a:pt x="6512051" y="277367"/>
                </a:lnTo>
                <a:lnTo>
                  <a:pt x="6515099" y="291083"/>
                </a:lnTo>
                <a:lnTo>
                  <a:pt x="6518147" y="321563"/>
                </a:lnTo>
                <a:lnTo>
                  <a:pt x="6518147" y="1626111"/>
                </a:lnTo>
                <a:lnTo>
                  <a:pt x="6515099" y="1656591"/>
                </a:lnTo>
                <a:lnTo>
                  <a:pt x="6512051" y="1670307"/>
                </a:lnTo>
                <a:lnTo>
                  <a:pt x="6509003" y="1685547"/>
                </a:lnTo>
                <a:lnTo>
                  <a:pt x="6495287" y="1726695"/>
                </a:lnTo>
                <a:lnTo>
                  <a:pt x="6489191" y="1740411"/>
                </a:lnTo>
                <a:lnTo>
                  <a:pt x="6481571" y="1752603"/>
                </a:lnTo>
                <a:lnTo>
                  <a:pt x="6475475" y="1766319"/>
                </a:lnTo>
                <a:lnTo>
                  <a:pt x="6466331" y="1778511"/>
                </a:lnTo>
                <a:lnTo>
                  <a:pt x="6458711" y="1789179"/>
                </a:lnTo>
                <a:lnTo>
                  <a:pt x="6449567" y="1801371"/>
                </a:lnTo>
                <a:lnTo>
                  <a:pt x="6429755" y="1822707"/>
                </a:lnTo>
                <a:lnTo>
                  <a:pt x="6397751" y="1850139"/>
                </a:lnTo>
                <a:lnTo>
                  <a:pt x="6385559" y="1857759"/>
                </a:lnTo>
                <a:lnTo>
                  <a:pt x="6373367" y="1866903"/>
                </a:lnTo>
                <a:lnTo>
                  <a:pt x="6361175" y="1872999"/>
                </a:lnTo>
                <a:lnTo>
                  <a:pt x="6348983" y="1880619"/>
                </a:lnTo>
                <a:lnTo>
                  <a:pt x="6335267" y="1886715"/>
                </a:lnTo>
                <a:lnTo>
                  <a:pt x="6294119" y="1900431"/>
                </a:lnTo>
                <a:lnTo>
                  <a:pt x="6263639" y="1906527"/>
                </a:lnTo>
                <a:lnTo>
                  <a:pt x="6249923" y="1908051"/>
                </a:lnTo>
                <a:lnTo>
                  <a:pt x="6234683" y="1909575"/>
                </a:lnTo>
                <a:lnTo>
                  <a:pt x="6374891" y="1909575"/>
                </a:lnTo>
                <a:lnTo>
                  <a:pt x="6422135" y="1880619"/>
                </a:lnTo>
                <a:lnTo>
                  <a:pt x="6458711" y="1848615"/>
                </a:lnTo>
                <a:lnTo>
                  <a:pt x="6489191" y="1812039"/>
                </a:lnTo>
                <a:lnTo>
                  <a:pt x="6499859" y="1798323"/>
                </a:lnTo>
                <a:lnTo>
                  <a:pt x="6507479" y="1784607"/>
                </a:lnTo>
                <a:lnTo>
                  <a:pt x="6516623" y="1770891"/>
                </a:lnTo>
                <a:lnTo>
                  <a:pt x="6522719" y="1755651"/>
                </a:lnTo>
                <a:lnTo>
                  <a:pt x="6530339" y="1740411"/>
                </a:lnTo>
                <a:lnTo>
                  <a:pt x="6536435" y="1725171"/>
                </a:lnTo>
                <a:lnTo>
                  <a:pt x="6541007" y="1709931"/>
                </a:lnTo>
                <a:lnTo>
                  <a:pt x="6545579" y="1693167"/>
                </a:lnTo>
                <a:lnTo>
                  <a:pt x="6550151" y="1677927"/>
                </a:lnTo>
                <a:lnTo>
                  <a:pt x="6553199" y="1661163"/>
                </a:lnTo>
                <a:lnTo>
                  <a:pt x="6556247" y="1627635"/>
                </a:lnTo>
                <a:lnTo>
                  <a:pt x="6556247" y="318515"/>
                </a:lnTo>
                <a:lnTo>
                  <a:pt x="6550151" y="268223"/>
                </a:lnTo>
                <a:lnTo>
                  <a:pt x="6536435" y="220979"/>
                </a:lnTo>
                <a:lnTo>
                  <a:pt x="6515099" y="175259"/>
                </a:lnTo>
                <a:lnTo>
                  <a:pt x="6489191" y="134111"/>
                </a:lnTo>
                <a:lnTo>
                  <a:pt x="6457187" y="97535"/>
                </a:lnTo>
                <a:lnTo>
                  <a:pt x="6420611" y="65531"/>
                </a:lnTo>
                <a:lnTo>
                  <a:pt x="6393179" y="48767"/>
                </a:lnTo>
                <a:lnTo>
                  <a:pt x="6379463" y="39623"/>
                </a:lnTo>
                <a:lnTo>
                  <a:pt x="637672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7511" y="7737343"/>
            <a:ext cx="1187450" cy="356870"/>
          </a:xfrm>
          <a:custGeom>
            <a:avLst/>
            <a:gdLst/>
            <a:ahLst/>
            <a:cxnLst/>
            <a:rect l="l" t="t" r="r" b="b"/>
            <a:pathLst>
              <a:path w="1187450" h="356870">
                <a:moveTo>
                  <a:pt x="0" y="356615"/>
                </a:moveTo>
                <a:lnTo>
                  <a:pt x="1187195" y="356615"/>
                </a:lnTo>
                <a:lnTo>
                  <a:pt x="1187195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7700" y="7719055"/>
            <a:ext cx="1225550" cy="393700"/>
          </a:xfrm>
          <a:custGeom>
            <a:avLst/>
            <a:gdLst/>
            <a:ahLst/>
            <a:cxnLst/>
            <a:rect l="l" t="t" r="r" b="b"/>
            <a:pathLst>
              <a:path w="1225550" h="393700">
                <a:moveTo>
                  <a:pt x="1207007" y="0"/>
                </a:moveTo>
                <a:lnTo>
                  <a:pt x="19811" y="0"/>
                </a:lnTo>
                <a:lnTo>
                  <a:pt x="12215" y="1571"/>
                </a:lnTo>
                <a:lnTo>
                  <a:pt x="5905" y="5714"/>
                </a:lnTo>
                <a:lnTo>
                  <a:pt x="1595" y="11572"/>
                </a:lnTo>
                <a:lnTo>
                  <a:pt x="0" y="18287"/>
                </a:lnTo>
                <a:lnTo>
                  <a:pt x="0" y="374903"/>
                </a:lnTo>
                <a:lnTo>
                  <a:pt x="1595" y="382262"/>
                </a:lnTo>
                <a:lnTo>
                  <a:pt x="5905" y="388048"/>
                </a:lnTo>
                <a:lnTo>
                  <a:pt x="12215" y="391834"/>
                </a:lnTo>
                <a:lnTo>
                  <a:pt x="19811" y="393191"/>
                </a:lnTo>
                <a:lnTo>
                  <a:pt x="1207007" y="393191"/>
                </a:lnTo>
                <a:lnTo>
                  <a:pt x="1213723" y="391834"/>
                </a:lnTo>
                <a:lnTo>
                  <a:pt x="1219580" y="388048"/>
                </a:lnTo>
                <a:lnTo>
                  <a:pt x="1223724" y="382262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8287"/>
                </a:lnTo>
                <a:lnTo>
                  <a:pt x="1225295" y="18287"/>
                </a:lnTo>
                <a:lnTo>
                  <a:pt x="1223724" y="11572"/>
                </a:lnTo>
                <a:lnTo>
                  <a:pt x="1219580" y="5714"/>
                </a:lnTo>
                <a:lnTo>
                  <a:pt x="1213723" y="1571"/>
                </a:lnTo>
                <a:lnTo>
                  <a:pt x="1207007" y="0"/>
                </a:lnTo>
                <a:close/>
              </a:path>
              <a:path w="1225550" h="393700">
                <a:moveTo>
                  <a:pt x="38099" y="355091"/>
                </a:moveTo>
                <a:lnTo>
                  <a:pt x="19811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1225550" h="393700">
                <a:moveTo>
                  <a:pt x="1187195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5091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1187195" y="374903"/>
                </a:lnTo>
                <a:lnTo>
                  <a:pt x="1207007" y="355091"/>
                </a:lnTo>
                <a:lnTo>
                  <a:pt x="1225295" y="355091"/>
                </a:lnTo>
                <a:lnTo>
                  <a:pt x="1225295" y="38099"/>
                </a:lnTo>
                <a:lnTo>
                  <a:pt x="1207007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355091"/>
                </a:moveTo>
                <a:lnTo>
                  <a:pt x="1207007" y="355091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5091"/>
                </a:lnTo>
                <a:close/>
              </a:path>
              <a:path w="1225550" h="393700">
                <a:moveTo>
                  <a:pt x="38099" y="18287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18287"/>
                </a:moveTo>
                <a:lnTo>
                  <a:pt x="1187195" y="18287"/>
                </a:lnTo>
                <a:lnTo>
                  <a:pt x="1207007" y="38099"/>
                </a:lnTo>
                <a:lnTo>
                  <a:pt x="1225295" y="38099"/>
                </a:lnTo>
                <a:lnTo>
                  <a:pt x="1225295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61847" y="4212846"/>
            <a:ext cx="6352540" cy="452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165">
              <a:lnSpc>
                <a:spcPct val="100000"/>
              </a:lnSpc>
            </a:pPr>
            <a:r>
              <a:rPr sz="1400" spc="-5" dirty="0">
                <a:latin typeface="Impact"/>
                <a:cs typeface="Impact"/>
              </a:rPr>
              <a:t>GRAMMAIRE</a:t>
            </a:r>
            <a:endParaRPr sz="1400" dirty="0">
              <a:latin typeface="Impact"/>
              <a:cs typeface="Impact"/>
            </a:endParaRPr>
          </a:p>
          <a:p>
            <a:pPr marL="53340">
              <a:lnSpc>
                <a:spcPct val="100000"/>
              </a:lnSpc>
              <a:spcBef>
                <a:spcPts val="475"/>
              </a:spcBef>
            </a:pPr>
            <a:r>
              <a:rPr sz="1200" u="sng" dirty="0">
                <a:latin typeface="Calibri"/>
                <a:cs typeface="Calibri"/>
              </a:rPr>
              <a:t>Souligne les </a:t>
            </a:r>
            <a:r>
              <a:rPr lang="fr-FR" sz="1200" u="sng" spc="-5" dirty="0" smtClean="0">
                <a:latin typeface="Calibri"/>
                <a:cs typeface="Calibri"/>
              </a:rPr>
              <a:t>verbes:</a:t>
            </a:r>
            <a:endParaRPr sz="1200" dirty="0">
              <a:latin typeface="Calibri"/>
              <a:cs typeface="Calibri"/>
            </a:endParaRP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spc="-5" dirty="0">
                <a:latin typeface="Calibri"/>
                <a:cs typeface="Calibri"/>
              </a:rPr>
              <a:t>La </a:t>
            </a:r>
            <a:r>
              <a:rPr sz="1200" dirty="0">
                <a:latin typeface="Calibri"/>
                <a:cs typeface="Calibri"/>
              </a:rPr>
              <a:t>maman de </a:t>
            </a:r>
            <a:r>
              <a:rPr sz="1200" spc="-5" dirty="0">
                <a:latin typeface="Calibri"/>
                <a:cs typeface="Calibri"/>
              </a:rPr>
              <a:t>Léa </a:t>
            </a:r>
            <a:r>
              <a:rPr sz="1200" spc="-15" dirty="0">
                <a:latin typeface="Calibri"/>
                <a:cs typeface="Calibri"/>
              </a:rPr>
              <a:t>l’embrasse </a:t>
            </a:r>
            <a:r>
              <a:rPr sz="1200" dirty="0">
                <a:latin typeface="Calibri"/>
                <a:cs typeface="Calibri"/>
              </a:rPr>
              <a:t>à </a:t>
            </a:r>
            <a:r>
              <a:rPr sz="1200" spc="-5" dirty="0">
                <a:latin typeface="Calibri"/>
                <a:cs typeface="Calibri"/>
              </a:rPr>
              <a:t>son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retour.</a:t>
            </a:r>
            <a:endParaRPr sz="1200" dirty="0">
              <a:latin typeface="Calibri"/>
              <a:cs typeface="Calibri"/>
            </a:endParaRP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spc="-5" dirty="0">
                <a:latin typeface="Calibri"/>
                <a:cs typeface="Calibri"/>
              </a:rPr>
              <a:t>Ce </a:t>
            </a:r>
            <a:r>
              <a:rPr sz="1200" spc="-10" dirty="0">
                <a:latin typeface="Calibri"/>
                <a:cs typeface="Calibri"/>
              </a:rPr>
              <a:t>weekend, </a:t>
            </a:r>
            <a:r>
              <a:rPr sz="1200" dirty="0">
                <a:latin typeface="Calibri"/>
                <a:cs typeface="Calibri"/>
              </a:rPr>
              <a:t>au </a:t>
            </a:r>
            <a:r>
              <a:rPr sz="1200" spc="-15" dirty="0">
                <a:latin typeface="Calibri"/>
                <a:cs typeface="Calibri"/>
              </a:rPr>
              <a:t>zoo, </a:t>
            </a:r>
            <a:r>
              <a:rPr sz="1200" dirty="0">
                <a:latin typeface="Calibri"/>
                <a:cs typeface="Calibri"/>
              </a:rPr>
              <a:t>un lionceau </a:t>
            </a:r>
            <a:r>
              <a:rPr sz="1200" spc="-5" dirty="0">
                <a:latin typeface="Calibri"/>
                <a:cs typeface="Calibri"/>
              </a:rPr>
              <a:t>est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né.</a:t>
            </a: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spc="-5" dirty="0">
                <a:latin typeface="Calibri"/>
                <a:cs typeface="Calibri"/>
              </a:rPr>
              <a:t>Il vit </a:t>
            </a:r>
            <a:r>
              <a:rPr sz="1200" dirty="0">
                <a:latin typeface="Calibri"/>
                <a:cs typeface="Calibri"/>
              </a:rPr>
              <a:t>dans le même enclos que </a:t>
            </a:r>
            <a:r>
              <a:rPr sz="1200" spc="-5" dirty="0">
                <a:latin typeface="Calibri"/>
                <a:cs typeface="Calibri"/>
              </a:rPr>
              <a:t>ces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parents.</a:t>
            </a:r>
            <a:endParaRPr sz="1200" dirty="0">
              <a:latin typeface="Calibri"/>
              <a:cs typeface="Calibri"/>
            </a:endParaRP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spc="-5" dirty="0">
                <a:latin typeface="Calibri"/>
                <a:cs typeface="Calibri"/>
              </a:rPr>
              <a:t>Il repart après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petit-déjeuner.</a:t>
            </a:r>
            <a:endParaRPr sz="1200" dirty="0">
              <a:latin typeface="Calibri"/>
              <a:cs typeface="Calibri"/>
            </a:endParaRP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spc="-5" dirty="0">
                <a:latin typeface="Calibri"/>
                <a:cs typeface="Calibri"/>
              </a:rPr>
              <a:t>Pendant </a:t>
            </a:r>
            <a:r>
              <a:rPr sz="1200" dirty="0">
                <a:latin typeface="Calibri"/>
                <a:cs typeface="Calibri"/>
              </a:rPr>
              <a:t>une semaine, nous </a:t>
            </a:r>
            <a:r>
              <a:rPr sz="1200" spc="-5" dirty="0">
                <a:latin typeface="Calibri"/>
                <a:cs typeface="Calibri"/>
              </a:rPr>
              <a:t>restons </a:t>
            </a:r>
            <a:r>
              <a:rPr sz="1200" dirty="0">
                <a:latin typeface="Calibri"/>
                <a:cs typeface="Calibri"/>
              </a:rPr>
              <a:t>au</a:t>
            </a:r>
            <a:r>
              <a:rPr sz="1200" spc="-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chaud.</a:t>
            </a: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dirty="0">
                <a:latin typeface="Calibri"/>
                <a:cs typeface="Calibri"/>
              </a:rPr>
              <a:t>Nous déjeunons à la</a:t>
            </a:r>
            <a:r>
              <a:rPr sz="1200" spc="-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cantine.</a:t>
            </a:r>
            <a:endParaRPr sz="1200" dirty="0">
              <a:latin typeface="Calibri"/>
              <a:cs typeface="Calibri"/>
            </a:endParaRPr>
          </a:p>
          <a:p>
            <a:pPr marL="226060" indent="-172720">
              <a:lnSpc>
                <a:spcPct val="100000"/>
              </a:lnSpc>
              <a:buFont typeface="Arial"/>
              <a:buChar char="•"/>
              <a:tabLst>
                <a:tab pos="226060" algn="l"/>
              </a:tabLst>
            </a:pPr>
            <a:r>
              <a:rPr sz="1200" dirty="0">
                <a:latin typeface="Calibri"/>
                <a:cs typeface="Calibri"/>
              </a:rPr>
              <a:t>Je me </a:t>
            </a:r>
            <a:r>
              <a:rPr sz="1200" spc="-5" dirty="0">
                <a:latin typeface="Calibri"/>
                <a:cs typeface="Calibri"/>
              </a:rPr>
              <a:t>promène tous </a:t>
            </a:r>
            <a:r>
              <a:rPr sz="1200" dirty="0">
                <a:latin typeface="Calibri"/>
                <a:cs typeface="Calibri"/>
              </a:rPr>
              <a:t>les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mercredis.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000" dirty="0">
              <a:latin typeface="Times New Roman"/>
              <a:cs typeface="Times New Roman"/>
            </a:endParaRPr>
          </a:p>
          <a:p>
            <a:pPr marL="172085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ORTHOGRAPHE</a:t>
            </a:r>
          </a:p>
          <a:p>
            <a:pPr marL="30480">
              <a:lnSpc>
                <a:spcPct val="100000"/>
              </a:lnSpc>
              <a:spcBef>
                <a:spcPts val="665"/>
              </a:spcBef>
            </a:pPr>
            <a:r>
              <a:rPr sz="1200" u="sng" spc="-5" dirty="0">
                <a:latin typeface="Calibri"/>
                <a:cs typeface="Calibri"/>
              </a:rPr>
              <a:t>Barre</a:t>
            </a:r>
            <a:r>
              <a:rPr sz="1200" u="sng" spc="-70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l’intrus:</a:t>
            </a:r>
            <a:endParaRPr sz="1200" dirty="0">
              <a:latin typeface="Calibri"/>
              <a:cs typeface="Calibri"/>
            </a:endParaRPr>
          </a:p>
          <a:p>
            <a:pPr marL="203200" indent="-17272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1200" dirty="0">
                <a:latin typeface="Calibri"/>
                <a:cs typeface="Calibri"/>
              </a:rPr>
              <a:t>une </a:t>
            </a:r>
            <a:r>
              <a:rPr sz="1200" spc="-5" dirty="0">
                <a:latin typeface="Calibri"/>
                <a:cs typeface="Calibri"/>
              </a:rPr>
              <a:t>bagarre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aigu </a:t>
            </a:r>
            <a:r>
              <a:rPr sz="1200" dirty="0">
                <a:latin typeface="Calibri"/>
                <a:cs typeface="Calibri"/>
              </a:rPr>
              <a:t>– une aiguille –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l’orangeade</a:t>
            </a:r>
            <a:endParaRPr sz="1200" dirty="0">
              <a:latin typeface="Calibri"/>
              <a:cs typeface="Calibri"/>
            </a:endParaRPr>
          </a:p>
          <a:p>
            <a:pPr marL="203200" indent="-17272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1200" dirty="0">
                <a:latin typeface="Calibri"/>
                <a:cs typeface="Calibri"/>
              </a:rPr>
              <a:t>la </a:t>
            </a:r>
            <a:r>
              <a:rPr sz="1200" spc="-5" dirty="0">
                <a:latin typeface="Calibri"/>
                <a:cs typeface="Calibri"/>
              </a:rPr>
              <a:t>guitare </a:t>
            </a:r>
            <a:r>
              <a:rPr sz="1200" dirty="0">
                <a:latin typeface="Calibri"/>
                <a:cs typeface="Calibri"/>
              </a:rPr>
              <a:t>– la </a:t>
            </a:r>
            <a:r>
              <a:rPr sz="1200" spc="-5" dirty="0">
                <a:latin typeface="Calibri"/>
                <a:cs typeface="Calibri"/>
              </a:rPr>
              <a:t>nageoire </a:t>
            </a:r>
            <a:r>
              <a:rPr sz="1200" dirty="0">
                <a:latin typeface="Calibri"/>
                <a:cs typeface="Calibri"/>
              </a:rPr>
              <a:t>– la </a:t>
            </a:r>
            <a:r>
              <a:rPr sz="1200" spc="-10" dirty="0">
                <a:latin typeface="Calibri"/>
                <a:cs typeface="Calibri"/>
              </a:rPr>
              <a:t>cageot </a:t>
            </a:r>
            <a:r>
              <a:rPr sz="1200" dirty="0">
                <a:latin typeface="Calibri"/>
                <a:cs typeface="Calibri"/>
              </a:rPr>
              <a:t>– la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vengeance</a:t>
            </a:r>
            <a:endParaRPr sz="1200" dirty="0">
              <a:latin typeface="Calibri"/>
              <a:cs typeface="Calibri"/>
            </a:endParaRPr>
          </a:p>
          <a:p>
            <a:pPr marL="203200" indent="-17272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1200" spc="-5" dirty="0">
                <a:latin typeface="Calibri"/>
                <a:cs typeface="Calibri"/>
              </a:rPr>
              <a:t>goutte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10" dirty="0">
                <a:latin typeface="Calibri"/>
                <a:cs typeface="Calibri"/>
              </a:rPr>
              <a:t>galette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genou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10" dirty="0">
                <a:latin typeface="Calibri"/>
                <a:cs typeface="Calibri"/>
              </a:rPr>
              <a:t>goélette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goûter</a:t>
            </a:r>
            <a:endParaRPr sz="1200" dirty="0">
              <a:latin typeface="Calibri"/>
              <a:cs typeface="Calibri"/>
            </a:endParaRPr>
          </a:p>
          <a:p>
            <a:pPr marL="203200" indent="-17272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1200" dirty="0">
                <a:latin typeface="Calibri"/>
                <a:cs typeface="Calibri"/>
              </a:rPr>
              <a:t>nous bougeons – nous </a:t>
            </a:r>
            <a:r>
              <a:rPr sz="1200" spc="-10" dirty="0">
                <a:latin typeface="Calibri"/>
                <a:cs typeface="Calibri"/>
              </a:rPr>
              <a:t>regardons </a:t>
            </a:r>
            <a:r>
              <a:rPr sz="1200" dirty="0">
                <a:latin typeface="Calibri"/>
                <a:cs typeface="Calibri"/>
              </a:rPr>
              <a:t>– il </a:t>
            </a:r>
            <a:r>
              <a:rPr sz="1200" spc="-5" dirty="0">
                <a:latin typeface="Calibri"/>
                <a:cs typeface="Calibri"/>
              </a:rPr>
              <a:t>logeait </a:t>
            </a:r>
            <a:r>
              <a:rPr sz="1200" dirty="0">
                <a:latin typeface="Calibri"/>
                <a:cs typeface="Calibri"/>
              </a:rPr>
              <a:t>– je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mangeais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ORTHOGRAPHE</a:t>
            </a: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200" u="sng" spc="-5" dirty="0">
                <a:latin typeface="Calibri"/>
                <a:cs typeface="Calibri"/>
              </a:rPr>
              <a:t>Classe </a:t>
            </a:r>
            <a:r>
              <a:rPr sz="1200" u="sng" dirty="0">
                <a:latin typeface="Calibri"/>
                <a:cs typeface="Calibri"/>
              </a:rPr>
              <a:t>les mots </a:t>
            </a:r>
            <a:r>
              <a:rPr sz="1200" u="sng" spc="-5" dirty="0">
                <a:latin typeface="Calibri"/>
                <a:cs typeface="Calibri"/>
              </a:rPr>
              <a:t>suivants </a:t>
            </a:r>
            <a:r>
              <a:rPr sz="1200" u="sng" dirty="0">
                <a:latin typeface="Calibri"/>
                <a:cs typeface="Calibri"/>
              </a:rPr>
              <a:t>dans le </a:t>
            </a:r>
            <a:r>
              <a:rPr sz="1200" u="sng" spc="-5" dirty="0">
                <a:latin typeface="Calibri"/>
                <a:cs typeface="Calibri"/>
              </a:rPr>
              <a:t>tableau selon </a:t>
            </a:r>
            <a:r>
              <a:rPr sz="1200" u="sng" dirty="0">
                <a:latin typeface="Calibri"/>
                <a:cs typeface="Calibri"/>
              </a:rPr>
              <a:t>qu’ils </a:t>
            </a:r>
            <a:r>
              <a:rPr sz="1200" u="sng" spc="-5" dirty="0">
                <a:latin typeface="Calibri"/>
                <a:cs typeface="Calibri"/>
              </a:rPr>
              <a:t>contiennent </a:t>
            </a:r>
            <a:r>
              <a:rPr sz="1200" u="sng" dirty="0">
                <a:latin typeface="Calibri"/>
                <a:cs typeface="Calibri"/>
              </a:rPr>
              <a:t>le </a:t>
            </a:r>
            <a:r>
              <a:rPr sz="1200" u="sng" spc="-5" dirty="0">
                <a:latin typeface="Calibri"/>
                <a:cs typeface="Calibri"/>
              </a:rPr>
              <a:t>son [g] </a:t>
            </a:r>
            <a:r>
              <a:rPr sz="1200" u="sng" dirty="0">
                <a:latin typeface="Calibri"/>
                <a:cs typeface="Calibri"/>
              </a:rPr>
              <a:t>ou le </a:t>
            </a:r>
            <a:r>
              <a:rPr sz="1200" u="sng" spc="-5" dirty="0">
                <a:latin typeface="Calibri"/>
                <a:cs typeface="Calibri"/>
              </a:rPr>
              <a:t>son</a:t>
            </a:r>
            <a:r>
              <a:rPr sz="1200" u="sng" spc="15" dirty="0">
                <a:latin typeface="Calibri"/>
                <a:cs typeface="Calibri"/>
              </a:rPr>
              <a:t> </a:t>
            </a:r>
            <a:r>
              <a:rPr sz="1200" u="sng" dirty="0">
                <a:latin typeface="Calibri"/>
                <a:cs typeface="Calibri"/>
              </a:rPr>
              <a:t>[ᴣ]: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plongeon </a:t>
            </a:r>
            <a:r>
              <a:rPr sz="1200" dirty="0">
                <a:latin typeface="Calibri"/>
                <a:cs typeface="Calibri"/>
              </a:rPr>
              <a:t>– dingue – </a:t>
            </a:r>
            <a:r>
              <a:rPr sz="1200" spc="-5" dirty="0">
                <a:latin typeface="Calibri"/>
                <a:cs typeface="Calibri"/>
              </a:rPr>
              <a:t>vinaigre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goulu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bouger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gagnant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geler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gradin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divaguer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gondole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songe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– </a:t>
            </a:r>
            <a:r>
              <a:rPr sz="1200" spc="-10" dirty="0">
                <a:latin typeface="Calibri"/>
                <a:cs typeface="Calibri"/>
              </a:rPr>
              <a:t>gros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gens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guerre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10" dirty="0">
                <a:latin typeface="Calibri"/>
                <a:cs typeface="Calibri"/>
              </a:rPr>
              <a:t>grossir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agrandir </a:t>
            </a:r>
            <a:r>
              <a:rPr sz="1200" dirty="0">
                <a:latin typeface="Calibri"/>
                <a:cs typeface="Calibri"/>
              </a:rPr>
              <a:t>– jouer – </a:t>
            </a:r>
            <a:r>
              <a:rPr sz="1200" spc="-5" dirty="0">
                <a:latin typeface="Calibri"/>
                <a:cs typeface="Calibri"/>
              </a:rPr>
              <a:t>agir </a:t>
            </a:r>
            <a:r>
              <a:rPr sz="1200" dirty="0">
                <a:latin typeface="Calibri"/>
                <a:cs typeface="Calibri"/>
              </a:rPr>
              <a:t>– journée – </a:t>
            </a:r>
            <a:r>
              <a:rPr sz="1200" spc="-5" dirty="0">
                <a:latin typeface="Calibri"/>
                <a:cs typeface="Calibri"/>
              </a:rPr>
              <a:t>goujon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garage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43683" y="7676382"/>
            <a:ext cx="441959" cy="4419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89859" y="7754107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1366" y="10667"/>
                </a:lnTo>
                <a:lnTo>
                  <a:pt x="34099" y="39623"/>
                </a:lnTo>
                <a:lnTo>
                  <a:pt x="9120" y="82295"/>
                </a:lnTo>
                <a:lnTo>
                  <a:pt x="0" y="134111"/>
                </a:lnTo>
                <a:lnTo>
                  <a:pt x="9120" y="186570"/>
                </a:lnTo>
                <a:lnTo>
                  <a:pt x="34099" y="229171"/>
                </a:lnTo>
                <a:lnTo>
                  <a:pt x="71366" y="257770"/>
                </a:lnTo>
                <a:lnTo>
                  <a:pt x="117347" y="268223"/>
                </a:lnTo>
                <a:lnTo>
                  <a:pt x="162686" y="257770"/>
                </a:lnTo>
                <a:lnTo>
                  <a:pt x="200024" y="229171"/>
                </a:lnTo>
                <a:lnTo>
                  <a:pt x="225361" y="186570"/>
                </a:lnTo>
                <a:lnTo>
                  <a:pt x="234695" y="134111"/>
                </a:lnTo>
                <a:lnTo>
                  <a:pt x="225361" y="82295"/>
                </a:lnTo>
                <a:lnTo>
                  <a:pt x="200024" y="39623"/>
                </a:lnTo>
                <a:lnTo>
                  <a:pt x="162686" y="10667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70047" y="7735819"/>
            <a:ext cx="274320" cy="304800"/>
          </a:xfrm>
          <a:custGeom>
            <a:avLst/>
            <a:gdLst/>
            <a:ahLst/>
            <a:cxnLst/>
            <a:rect l="l" t="t" r="r" b="b"/>
            <a:pathLst>
              <a:path w="274319" h="304800">
                <a:moveTo>
                  <a:pt x="149351" y="0"/>
                </a:moveTo>
                <a:lnTo>
                  <a:pt x="121919" y="0"/>
                </a:lnTo>
                <a:lnTo>
                  <a:pt x="108203" y="3047"/>
                </a:lnTo>
                <a:lnTo>
                  <a:pt x="70103" y="19811"/>
                </a:lnTo>
                <a:lnTo>
                  <a:pt x="39623" y="45719"/>
                </a:lnTo>
                <a:lnTo>
                  <a:pt x="16763" y="80771"/>
                </a:lnTo>
                <a:lnTo>
                  <a:pt x="3047" y="123443"/>
                </a:lnTo>
                <a:lnTo>
                  <a:pt x="0" y="153923"/>
                </a:lnTo>
                <a:lnTo>
                  <a:pt x="3047" y="184403"/>
                </a:lnTo>
                <a:lnTo>
                  <a:pt x="16763" y="225551"/>
                </a:lnTo>
                <a:lnTo>
                  <a:pt x="32003" y="249935"/>
                </a:lnTo>
                <a:lnTo>
                  <a:pt x="39623" y="260603"/>
                </a:lnTo>
                <a:lnTo>
                  <a:pt x="71627" y="286511"/>
                </a:lnTo>
                <a:lnTo>
                  <a:pt x="109727" y="301751"/>
                </a:lnTo>
                <a:lnTo>
                  <a:pt x="123443" y="304799"/>
                </a:lnTo>
                <a:lnTo>
                  <a:pt x="152399" y="304799"/>
                </a:lnTo>
                <a:lnTo>
                  <a:pt x="179831" y="298703"/>
                </a:lnTo>
                <a:lnTo>
                  <a:pt x="204215" y="286511"/>
                </a:lnTo>
                <a:lnTo>
                  <a:pt x="214883" y="277367"/>
                </a:lnTo>
                <a:lnTo>
                  <a:pt x="225551" y="269747"/>
                </a:lnTo>
                <a:lnTo>
                  <a:pt x="228164" y="266699"/>
                </a:lnTo>
                <a:lnTo>
                  <a:pt x="126491" y="266699"/>
                </a:lnTo>
                <a:lnTo>
                  <a:pt x="117347" y="265175"/>
                </a:lnTo>
                <a:lnTo>
                  <a:pt x="106679" y="262127"/>
                </a:lnTo>
                <a:lnTo>
                  <a:pt x="99059" y="257555"/>
                </a:lnTo>
                <a:lnTo>
                  <a:pt x="89915" y="252983"/>
                </a:lnTo>
                <a:lnTo>
                  <a:pt x="82295" y="248411"/>
                </a:lnTo>
                <a:lnTo>
                  <a:pt x="74675" y="240791"/>
                </a:lnTo>
                <a:lnTo>
                  <a:pt x="67055" y="234695"/>
                </a:lnTo>
                <a:lnTo>
                  <a:pt x="45719" y="196595"/>
                </a:lnTo>
                <a:lnTo>
                  <a:pt x="38099" y="163067"/>
                </a:lnTo>
                <a:lnTo>
                  <a:pt x="38099" y="152399"/>
                </a:lnTo>
                <a:lnTo>
                  <a:pt x="51815" y="96011"/>
                </a:lnTo>
                <a:lnTo>
                  <a:pt x="76199" y="62483"/>
                </a:lnTo>
                <a:lnTo>
                  <a:pt x="118871" y="39623"/>
                </a:lnTo>
                <a:lnTo>
                  <a:pt x="128015" y="38099"/>
                </a:lnTo>
                <a:lnTo>
                  <a:pt x="227075" y="38099"/>
                </a:lnTo>
                <a:lnTo>
                  <a:pt x="224027" y="35051"/>
                </a:lnTo>
                <a:lnTo>
                  <a:pt x="190499" y="12191"/>
                </a:lnTo>
                <a:lnTo>
                  <a:pt x="164591" y="3047"/>
                </a:lnTo>
                <a:lnTo>
                  <a:pt x="149351" y="0"/>
                </a:lnTo>
                <a:close/>
              </a:path>
              <a:path w="274319" h="304800">
                <a:moveTo>
                  <a:pt x="227075" y="38099"/>
                </a:moveTo>
                <a:lnTo>
                  <a:pt x="147827" y="38099"/>
                </a:lnTo>
                <a:lnTo>
                  <a:pt x="156971" y="39623"/>
                </a:lnTo>
                <a:lnTo>
                  <a:pt x="166115" y="42671"/>
                </a:lnTo>
                <a:lnTo>
                  <a:pt x="199643" y="64007"/>
                </a:lnTo>
                <a:lnTo>
                  <a:pt x="217931" y="88391"/>
                </a:lnTo>
                <a:lnTo>
                  <a:pt x="224027" y="97535"/>
                </a:lnTo>
                <a:lnTo>
                  <a:pt x="227075" y="108203"/>
                </a:lnTo>
                <a:lnTo>
                  <a:pt x="231647" y="118871"/>
                </a:lnTo>
                <a:lnTo>
                  <a:pt x="233171" y="129539"/>
                </a:lnTo>
                <a:lnTo>
                  <a:pt x="236219" y="153923"/>
                </a:lnTo>
                <a:lnTo>
                  <a:pt x="234695" y="166115"/>
                </a:lnTo>
                <a:lnTo>
                  <a:pt x="233171" y="176783"/>
                </a:lnTo>
                <a:lnTo>
                  <a:pt x="217931" y="217931"/>
                </a:lnTo>
                <a:lnTo>
                  <a:pt x="182879" y="254507"/>
                </a:lnTo>
                <a:lnTo>
                  <a:pt x="146303" y="266699"/>
                </a:lnTo>
                <a:lnTo>
                  <a:pt x="228164" y="266699"/>
                </a:lnTo>
                <a:lnTo>
                  <a:pt x="251459" y="236219"/>
                </a:lnTo>
                <a:lnTo>
                  <a:pt x="268223" y="196595"/>
                </a:lnTo>
                <a:lnTo>
                  <a:pt x="274319" y="152399"/>
                </a:lnTo>
                <a:lnTo>
                  <a:pt x="272795" y="135635"/>
                </a:lnTo>
                <a:lnTo>
                  <a:pt x="257555" y="79247"/>
                </a:lnTo>
                <a:lnTo>
                  <a:pt x="233171" y="44195"/>
                </a:lnTo>
                <a:lnTo>
                  <a:pt x="227075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67000" y="4174231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1366" y="10667"/>
                </a:lnTo>
                <a:lnTo>
                  <a:pt x="34099" y="39623"/>
                </a:lnTo>
                <a:lnTo>
                  <a:pt x="9120" y="82295"/>
                </a:lnTo>
                <a:lnTo>
                  <a:pt x="0" y="134111"/>
                </a:lnTo>
                <a:lnTo>
                  <a:pt x="9120" y="186570"/>
                </a:lnTo>
                <a:lnTo>
                  <a:pt x="34099" y="229171"/>
                </a:lnTo>
                <a:lnTo>
                  <a:pt x="71366" y="257770"/>
                </a:lnTo>
                <a:lnTo>
                  <a:pt x="117347" y="268223"/>
                </a:lnTo>
                <a:lnTo>
                  <a:pt x="162686" y="257770"/>
                </a:lnTo>
                <a:lnTo>
                  <a:pt x="200024" y="229171"/>
                </a:lnTo>
                <a:lnTo>
                  <a:pt x="225361" y="186570"/>
                </a:lnTo>
                <a:lnTo>
                  <a:pt x="234695" y="134111"/>
                </a:lnTo>
                <a:lnTo>
                  <a:pt x="225361" y="82295"/>
                </a:lnTo>
                <a:lnTo>
                  <a:pt x="200024" y="39623"/>
                </a:lnTo>
                <a:lnTo>
                  <a:pt x="162686" y="10667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647188" y="4155943"/>
            <a:ext cx="273050" cy="306705"/>
          </a:xfrm>
          <a:custGeom>
            <a:avLst/>
            <a:gdLst/>
            <a:ahLst/>
            <a:cxnLst/>
            <a:rect l="l" t="t" r="r" b="b"/>
            <a:pathLst>
              <a:path w="273050" h="306704">
                <a:moveTo>
                  <a:pt x="149351" y="0"/>
                </a:moveTo>
                <a:lnTo>
                  <a:pt x="135635" y="0"/>
                </a:lnTo>
                <a:lnTo>
                  <a:pt x="108203" y="3047"/>
                </a:lnTo>
                <a:lnTo>
                  <a:pt x="70103" y="19811"/>
                </a:lnTo>
                <a:lnTo>
                  <a:pt x="38099" y="45719"/>
                </a:lnTo>
                <a:lnTo>
                  <a:pt x="30479" y="57911"/>
                </a:lnTo>
                <a:lnTo>
                  <a:pt x="22859" y="68579"/>
                </a:lnTo>
                <a:lnTo>
                  <a:pt x="15239" y="82295"/>
                </a:lnTo>
                <a:lnTo>
                  <a:pt x="10667" y="94487"/>
                </a:lnTo>
                <a:lnTo>
                  <a:pt x="6095" y="108203"/>
                </a:lnTo>
                <a:lnTo>
                  <a:pt x="0" y="138683"/>
                </a:lnTo>
                <a:lnTo>
                  <a:pt x="0" y="153923"/>
                </a:lnTo>
                <a:lnTo>
                  <a:pt x="6095" y="198119"/>
                </a:lnTo>
                <a:lnTo>
                  <a:pt x="22859" y="237743"/>
                </a:lnTo>
                <a:lnTo>
                  <a:pt x="50291" y="271271"/>
                </a:lnTo>
                <a:lnTo>
                  <a:pt x="83819" y="294131"/>
                </a:lnTo>
                <a:lnTo>
                  <a:pt x="137159" y="306323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9747"/>
                </a:lnTo>
                <a:lnTo>
                  <a:pt x="226858" y="268223"/>
                </a:lnTo>
                <a:lnTo>
                  <a:pt x="135635" y="268223"/>
                </a:lnTo>
                <a:lnTo>
                  <a:pt x="126491" y="266699"/>
                </a:lnTo>
                <a:lnTo>
                  <a:pt x="89915" y="254507"/>
                </a:lnTo>
                <a:lnTo>
                  <a:pt x="74675" y="240791"/>
                </a:lnTo>
                <a:lnTo>
                  <a:pt x="67055" y="234695"/>
                </a:lnTo>
                <a:lnTo>
                  <a:pt x="60959" y="225551"/>
                </a:lnTo>
                <a:lnTo>
                  <a:pt x="54863" y="217931"/>
                </a:lnTo>
                <a:lnTo>
                  <a:pt x="50291" y="207263"/>
                </a:lnTo>
                <a:lnTo>
                  <a:pt x="45719" y="198119"/>
                </a:lnTo>
                <a:lnTo>
                  <a:pt x="42671" y="187451"/>
                </a:lnTo>
                <a:lnTo>
                  <a:pt x="39623" y="175259"/>
                </a:lnTo>
                <a:lnTo>
                  <a:pt x="38099" y="164591"/>
                </a:lnTo>
                <a:lnTo>
                  <a:pt x="38099" y="140207"/>
                </a:lnTo>
                <a:lnTo>
                  <a:pt x="41147" y="128015"/>
                </a:lnTo>
                <a:lnTo>
                  <a:pt x="42671" y="117347"/>
                </a:lnTo>
                <a:lnTo>
                  <a:pt x="47243" y="106679"/>
                </a:lnTo>
                <a:lnTo>
                  <a:pt x="50291" y="96011"/>
                </a:lnTo>
                <a:lnTo>
                  <a:pt x="62483" y="77723"/>
                </a:lnTo>
                <a:lnTo>
                  <a:pt x="91439" y="50291"/>
                </a:lnTo>
                <a:lnTo>
                  <a:pt x="128015" y="38099"/>
                </a:lnTo>
                <a:lnTo>
                  <a:pt x="226640" y="38099"/>
                </a:lnTo>
                <a:lnTo>
                  <a:pt x="224027" y="35051"/>
                </a:lnTo>
                <a:lnTo>
                  <a:pt x="190499" y="12191"/>
                </a:lnTo>
                <a:lnTo>
                  <a:pt x="164591" y="3047"/>
                </a:lnTo>
                <a:lnTo>
                  <a:pt x="149351" y="0"/>
                </a:lnTo>
                <a:close/>
              </a:path>
              <a:path w="273050" h="306704">
                <a:moveTo>
                  <a:pt x="226640" y="38099"/>
                </a:moveTo>
                <a:lnTo>
                  <a:pt x="147827" y="38099"/>
                </a:lnTo>
                <a:lnTo>
                  <a:pt x="156971" y="41147"/>
                </a:lnTo>
                <a:lnTo>
                  <a:pt x="166115" y="42671"/>
                </a:lnTo>
                <a:lnTo>
                  <a:pt x="184403" y="51815"/>
                </a:lnTo>
                <a:lnTo>
                  <a:pt x="199643" y="64007"/>
                </a:lnTo>
                <a:lnTo>
                  <a:pt x="205739" y="71627"/>
                </a:lnTo>
                <a:lnTo>
                  <a:pt x="213359" y="79247"/>
                </a:lnTo>
                <a:lnTo>
                  <a:pt x="217931" y="88391"/>
                </a:lnTo>
                <a:lnTo>
                  <a:pt x="224027" y="97535"/>
                </a:lnTo>
                <a:lnTo>
                  <a:pt x="227075" y="108203"/>
                </a:lnTo>
                <a:lnTo>
                  <a:pt x="231647" y="118871"/>
                </a:lnTo>
                <a:lnTo>
                  <a:pt x="233171" y="129539"/>
                </a:lnTo>
                <a:lnTo>
                  <a:pt x="234695" y="141731"/>
                </a:lnTo>
                <a:lnTo>
                  <a:pt x="234695" y="166115"/>
                </a:lnTo>
                <a:lnTo>
                  <a:pt x="233171" y="176783"/>
                </a:lnTo>
                <a:lnTo>
                  <a:pt x="230123" y="188975"/>
                </a:lnTo>
                <a:lnTo>
                  <a:pt x="227075" y="199643"/>
                </a:lnTo>
                <a:lnTo>
                  <a:pt x="222503" y="208787"/>
                </a:lnTo>
                <a:lnTo>
                  <a:pt x="217931" y="219455"/>
                </a:lnTo>
                <a:lnTo>
                  <a:pt x="205739" y="234695"/>
                </a:lnTo>
                <a:lnTo>
                  <a:pt x="190499" y="249935"/>
                </a:lnTo>
                <a:lnTo>
                  <a:pt x="181355" y="254507"/>
                </a:lnTo>
                <a:lnTo>
                  <a:pt x="173735" y="259079"/>
                </a:lnTo>
                <a:lnTo>
                  <a:pt x="164591" y="263651"/>
                </a:lnTo>
                <a:lnTo>
                  <a:pt x="155447" y="265175"/>
                </a:lnTo>
                <a:lnTo>
                  <a:pt x="144779" y="266699"/>
                </a:lnTo>
                <a:lnTo>
                  <a:pt x="135635" y="268223"/>
                </a:lnTo>
                <a:lnTo>
                  <a:pt x="226858" y="268223"/>
                </a:lnTo>
                <a:lnTo>
                  <a:pt x="243839" y="248411"/>
                </a:lnTo>
                <a:lnTo>
                  <a:pt x="263651" y="210311"/>
                </a:lnTo>
                <a:lnTo>
                  <a:pt x="272795" y="167639"/>
                </a:lnTo>
                <a:lnTo>
                  <a:pt x="272795" y="137159"/>
                </a:lnTo>
                <a:lnTo>
                  <a:pt x="262127" y="92963"/>
                </a:lnTo>
                <a:lnTo>
                  <a:pt x="242315" y="56387"/>
                </a:lnTo>
                <a:lnTo>
                  <a:pt x="22664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35608" y="8705082"/>
            <a:ext cx="2286000" cy="274320"/>
          </a:xfrm>
          <a:custGeom>
            <a:avLst/>
            <a:gdLst/>
            <a:ahLst/>
            <a:cxnLst/>
            <a:rect l="l" t="t" r="r" b="b"/>
            <a:pathLst>
              <a:path w="2286000" h="274320">
                <a:moveTo>
                  <a:pt x="0" y="274319"/>
                </a:moveTo>
                <a:lnTo>
                  <a:pt x="2285999" y="274319"/>
                </a:lnTo>
                <a:lnTo>
                  <a:pt x="2285999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21608" y="8705082"/>
            <a:ext cx="2286000" cy="274320"/>
          </a:xfrm>
          <a:custGeom>
            <a:avLst/>
            <a:gdLst/>
            <a:ahLst/>
            <a:cxnLst/>
            <a:rect l="l" t="t" r="r" b="b"/>
            <a:pathLst>
              <a:path w="2286000" h="274320">
                <a:moveTo>
                  <a:pt x="0" y="274319"/>
                </a:moveTo>
                <a:lnTo>
                  <a:pt x="2285999" y="274319"/>
                </a:lnTo>
                <a:lnTo>
                  <a:pt x="2285999" y="0"/>
                </a:lnTo>
                <a:lnTo>
                  <a:pt x="0" y="0"/>
                </a:lnTo>
                <a:lnTo>
                  <a:pt x="0" y="27431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429258" y="8692636"/>
          <a:ext cx="4571998" cy="1103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999"/>
                <a:gridCol w="2285999"/>
              </a:tblGrid>
              <a:tr h="29413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[g]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[ᴣ]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</a:tcPr>
                </a:tc>
              </a:tr>
              <a:tr h="214881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  <a:lnB w="12699">
                      <a:solidFill>
                        <a:srgbClr val="9ABA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……………………………………………………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9ABA59"/>
                      </a:solidFill>
                      <a:prstDash val="solid"/>
                    </a:lnL>
                    <a:lnR w="12699">
                      <a:solidFill>
                        <a:srgbClr val="9ABA59"/>
                      </a:solidFill>
                      <a:prstDash val="solid"/>
                    </a:lnR>
                    <a:lnB w="12699">
                      <a:solidFill>
                        <a:srgbClr val="9ABA5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739050" y="3845135"/>
            <a:ext cx="5948680" cy="0"/>
          </a:xfrm>
          <a:custGeom>
            <a:avLst/>
            <a:gdLst/>
            <a:ahLst/>
            <a:cxnLst/>
            <a:rect l="l" t="t" r="r" b="b"/>
            <a:pathLst>
              <a:path w="5948680">
                <a:moveTo>
                  <a:pt x="0" y="0"/>
                </a:moveTo>
                <a:lnTo>
                  <a:pt x="5948458" y="0"/>
                </a:lnTo>
              </a:path>
            </a:pathLst>
          </a:custGeom>
          <a:ln w="115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3295" y="1008883"/>
            <a:ext cx="6556375" cy="3491865"/>
          </a:xfrm>
          <a:custGeom>
            <a:avLst/>
            <a:gdLst/>
            <a:ahLst/>
            <a:cxnLst/>
            <a:rect l="l" t="t" r="r" b="b"/>
            <a:pathLst>
              <a:path w="6556375" h="3491865">
                <a:moveTo>
                  <a:pt x="5990843" y="0"/>
                </a:moveTo>
                <a:lnTo>
                  <a:pt x="563879" y="0"/>
                </a:lnTo>
                <a:lnTo>
                  <a:pt x="502919" y="6095"/>
                </a:lnTo>
                <a:lnTo>
                  <a:pt x="445007" y="18287"/>
                </a:lnTo>
                <a:lnTo>
                  <a:pt x="362711" y="47243"/>
                </a:lnTo>
                <a:lnTo>
                  <a:pt x="284987" y="85343"/>
                </a:lnTo>
                <a:lnTo>
                  <a:pt x="262127" y="102107"/>
                </a:lnTo>
                <a:lnTo>
                  <a:pt x="237743" y="117347"/>
                </a:lnTo>
                <a:lnTo>
                  <a:pt x="216407" y="135635"/>
                </a:lnTo>
                <a:lnTo>
                  <a:pt x="193547" y="153923"/>
                </a:lnTo>
                <a:lnTo>
                  <a:pt x="173735" y="173735"/>
                </a:lnTo>
                <a:lnTo>
                  <a:pt x="135635" y="216407"/>
                </a:lnTo>
                <a:lnTo>
                  <a:pt x="100583" y="262127"/>
                </a:lnTo>
                <a:lnTo>
                  <a:pt x="71627" y="310895"/>
                </a:lnTo>
                <a:lnTo>
                  <a:pt x="45719" y="362711"/>
                </a:lnTo>
                <a:lnTo>
                  <a:pt x="25907" y="417575"/>
                </a:lnTo>
                <a:lnTo>
                  <a:pt x="6095" y="504443"/>
                </a:lnTo>
                <a:lnTo>
                  <a:pt x="0" y="563879"/>
                </a:lnTo>
                <a:lnTo>
                  <a:pt x="0" y="2927603"/>
                </a:lnTo>
                <a:lnTo>
                  <a:pt x="6095" y="2987039"/>
                </a:lnTo>
                <a:lnTo>
                  <a:pt x="18287" y="3046475"/>
                </a:lnTo>
                <a:lnTo>
                  <a:pt x="47243" y="3128771"/>
                </a:lnTo>
                <a:lnTo>
                  <a:pt x="71627" y="3180587"/>
                </a:lnTo>
                <a:lnTo>
                  <a:pt x="102107" y="3229355"/>
                </a:lnTo>
                <a:lnTo>
                  <a:pt x="117347" y="3252215"/>
                </a:lnTo>
                <a:lnTo>
                  <a:pt x="153923" y="3296411"/>
                </a:lnTo>
                <a:lnTo>
                  <a:pt x="195071" y="3337559"/>
                </a:lnTo>
                <a:lnTo>
                  <a:pt x="239267" y="3374135"/>
                </a:lnTo>
                <a:lnTo>
                  <a:pt x="286511" y="3406139"/>
                </a:lnTo>
                <a:lnTo>
                  <a:pt x="336803" y="3433571"/>
                </a:lnTo>
                <a:lnTo>
                  <a:pt x="417575" y="3465575"/>
                </a:lnTo>
                <a:lnTo>
                  <a:pt x="504443" y="3485387"/>
                </a:lnTo>
                <a:lnTo>
                  <a:pt x="563879" y="3491483"/>
                </a:lnTo>
                <a:lnTo>
                  <a:pt x="5961887" y="3491483"/>
                </a:lnTo>
                <a:lnTo>
                  <a:pt x="6022847" y="3488435"/>
                </a:lnTo>
                <a:lnTo>
                  <a:pt x="6080759" y="3479291"/>
                </a:lnTo>
                <a:lnTo>
                  <a:pt x="6138671" y="3464051"/>
                </a:lnTo>
                <a:lnTo>
                  <a:pt x="6170022" y="3453383"/>
                </a:lnTo>
                <a:lnTo>
                  <a:pt x="565403" y="3453383"/>
                </a:lnTo>
                <a:lnTo>
                  <a:pt x="509015" y="3447287"/>
                </a:lnTo>
                <a:lnTo>
                  <a:pt x="481583" y="3442715"/>
                </a:lnTo>
                <a:lnTo>
                  <a:pt x="454151" y="3435095"/>
                </a:lnTo>
                <a:lnTo>
                  <a:pt x="428243" y="3428999"/>
                </a:lnTo>
                <a:lnTo>
                  <a:pt x="402335" y="3419855"/>
                </a:lnTo>
                <a:lnTo>
                  <a:pt x="377951" y="3409187"/>
                </a:lnTo>
                <a:lnTo>
                  <a:pt x="352043" y="3398519"/>
                </a:lnTo>
                <a:lnTo>
                  <a:pt x="304799" y="3372611"/>
                </a:lnTo>
                <a:lnTo>
                  <a:pt x="260603" y="3342131"/>
                </a:lnTo>
                <a:lnTo>
                  <a:pt x="219455" y="3308603"/>
                </a:lnTo>
                <a:lnTo>
                  <a:pt x="181355" y="3270503"/>
                </a:lnTo>
                <a:lnTo>
                  <a:pt x="147827" y="3229355"/>
                </a:lnTo>
                <a:lnTo>
                  <a:pt x="117347" y="3185159"/>
                </a:lnTo>
                <a:lnTo>
                  <a:pt x="80771" y="3113531"/>
                </a:lnTo>
                <a:lnTo>
                  <a:pt x="62483" y="3061715"/>
                </a:lnTo>
                <a:lnTo>
                  <a:pt x="48767" y="3008375"/>
                </a:lnTo>
                <a:lnTo>
                  <a:pt x="41147" y="2953511"/>
                </a:lnTo>
                <a:lnTo>
                  <a:pt x="38099" y="2924555"/>
                </a:lnTo>
                <a:lnTo>
                  <a:pt x="38099" y="565403"/>
                </a:lnTo>
                <a:lnTo>
                  <a:pt x="44195" y="509015"/>
                </a:lnTo>
                <a:lnTo>
                  <a:pt x="54863" y="454151"/>
                </a:lnTo>
                <a:lnTo>
                  <a:pt x="71627" y="402335"/>
                </a:lnTo>
                <a:lnTo>
                  <a:pt x="82295" y="377951"/>
                </a:lnTo>
                <a:lnTo>
                  <a:pt x="92963" y="352043"/>
                </a:lnTo>
                <a:lnTo>
                  <a:pt x="105155" y="329183"/>
                </a:lnTo>
                <a:lnTo>
                  <a:pt x="118871" y="304799"/>
                </a:lnTo>
                <a:lnTo>
                  <a:pt x="132587" y="283463"/>
                </a:lnTo>
                <a:lnTo>
                  <a:pt x="149351" y="260603"/>
                </a:lnTo>
                <a:lnTo>
                  <a:pt x="164591" y="239267"/>
                </a:lnTo>
                <a:lnTo>
                  <a:pt x="220979" y="181355"/>
                </a:lnTo>
                <a:lnTo>
                  <a:pt x="262127" y="147827"/>
                </a:lnTo>
                <a:lnTo>
                  <a:pt x="306323" y="117347"/>
                </a:lnTo>
                <a:lnTo>
                  <a:pt x="377951" y="80771"/>
                </a:lnTo>
                <a:lnTo>
                  <a:pt x="429767" y="62483"/>
                </a:lnTo>
                <a:lnTo>
                  <a:pt x="483107" y="48767"/>
                </a:lnTo>
                <a:lnTo>
                  <a:pt x="566927" y="38099"/>
                </a:lnTo>
                <a:lnTo>
                  <a:pt x="6172417" y="38099"/>
                </a:lnTo>
                <a:lnTo>
                  <a:pt x="6164579" y="35051"/>
                </a:lnTo>
                <a:lnTo>
                  <a:pt x="6137147" y="25907"/>
                </a:lnTo>
                <a:lnTo>
                  <a:pt x="6109715" y="18287"/>
                </a:lnTo>
                <a:lnTo>
                  <a:pt x="6051803" y="6095"/>
                </a:lnTo>
                <a:lnTo>
                  <a:pt x="5990843" y="0"/>
                </a:lnTo>
                <a:close/>
              </a:path>
              <a:path w="6556375" h="3491865">
                <a:moveTo>
                  <a:pt x="6172417" y="38099"/>
                </a:moveTo>
                <a:lnTo>
                  <a:pt x="5990843" y="38099"/>
                </a:lnTo>
                <a:lnTo>
                  <a:pt x="6045707" y="44195"/>
                </a:lnTo>
                <a:lnTo>
                  <a:pt x="6073139" y="48767"/>
                </a:lnTo>
                <a:lnTo>
                  <a:pt x="6126479" y="62483"/>
                </a:lnTo>
                <a:lnTo>
                  <a:pt x="6178295" y="82295"/>
                </a:lnTo>
                <a:lnTo>
                  <a:pt x="6227063" y="105155"/>
                </a:lnTo>
                <a:lnTo>
                  <a:pt x="6272783" y="132587"/>
                </a:lnTo>
                <a:lnTo>
                  <a:pt x="6294119" y="149351"/>
                </a:lnTo>
                <a:lnTo>
                  <a:pt x="6315455" y="164591"/>
                </a:lnTo>
                <a:lnTo>
                  <a:pt x="6355079" y="201167"/>
                </a:lnTo>
                <a:lnTo>
                  <a:pt x="6391655" y="240791"/>
                </a:lnTo>
                <a:lnTo>
                  <a:pt x="6406895" y="262127"/>
                </a:lnTo>
                <a:lnTo>
                  <a:pt x="6423659" y="283463"/>
                </a:lnTo>
                <a:lnTo>
                  <a:pt x="6451091" y="329183"/>
                </a:lnTo>
                <a:lnTo>
                  <a:pt x="6473951" y="377951"/>
                </a:lnTo>
                <a:lnTo>
                  <a:pt x="6499859" y="455675"/>
                </a:lnTo>
                <a:lnTo>
                  <a:pt x="6512051" y="510539"/>
                </a:lnTo>
                <a:lnTo>
                  <a:pt x="6516623" y="566927"/>
                </a:lnTo>
                <a:lnTo>
                  <a:pt x="6518147" y="594359"/>
                </a:lnTo>
                <a:lnTo>
                  <a:pt x="6518147" y="2897123"/>
                </a:lnTo>
                <a:lnTo>
                  <a:pt x="6516623" y="2926079"/>
                </a:lnTo>
                <a:lnTo>
                  <a:pt x="6510527" y="2982467"/>
                </a:lnTo>
                <a:lnTo>
                  <a:pt x="6499859" y="3035807"/>
                </a:lnTo>
                <a:lnTo>
                  <a:pt x="6483095" y="3089147"/>
                </a:lnTo>
                <a:lnTo>
                  <a:pt x="6463283" y="3137915"/>
                </a:lnTo>
                <a:lnTo>
                  <a:pt x="6437375" y="3185159"/>
                </a:lnTo>
                <a:lnTo>
                  <a:pt x="6406895" y="3230879"/>
                </a:lnTo>
                <a:lnTo>
                  <a:pt x="6390131" y="3250691"/>
                </a:lnTo>
                <a:lnTo>
                  <a:pt x="6373367" y="3272027"/>
                </a:lnTo>
                <a:lnTo>
                  <a:pt x="6315455" y="3326891"/>
                </a:lnTo>
                <a:lnTo>
                  <a:pt x="6271259" y="3358895"/>
                </a:lnTo>
                <a:lnTo>
                  <a:pt x="6225539" y="3386327"/>
                </a:lnTo>
                <a:lnTo>
                  <a:pt x="6176771" y="3409187"/>
                </a:lnTo>
                <a:lnTo>
                  <a:pt x="6152387" y="3419855"/>
                </a:lnTo>
                <a:lnTo>
                  <a:pt x="6099047" y="3436619"/>
                </a:lnTo>
                <a:lnTo>
                  <a:pt x="6045707" y="3447287"/>
                </a:lnTo>
                <a:lnTo>
                  <a:pt x="5989319" y="3453383"/>
                </a:lnTo>
                <a:lnTo>
                  <a:pt x="6170022" y="3453383"/>
                </a:lnTo>
                <a:lnTo>
                  <a:pt x="6245351" y="3419855"/>
                </a:lnTo>
                <a:lnTo>
                  <a:pt x="6294119" y="3389375"/>
                </a:lnTo>
                <a:lnTo>
                  <a:pt x="6339839" y="3355847"/>
                </a:lnTo>
                <a:lnTo>
                  <a:pt x="6361175" y="3336035"/>
                </a:lnTo>
                <a:lnTo>
                  <a:pt x="6382511" y="3317747"/>
                </a:lnTo>
                <a:lnTo>
                  <a:pt x="6420611" y="3275075"/>
                </a:lnTo>
                <a:lnTo>
                  <a:pt x="6454139" y="3229355"/>
                </a:lnTo>
                <a:lnTo>
                  <a:pt x="6484619" y="3180587"/>
                </a:lnTo>
                <a:lnTo>
                  <a:pt x="6509003" y="3127247"/>
                </a:lnTo>
                <a:lnTo>
                  <a:pt x="6528815" y="3073907"/>
                </a:lnTo>
                <a:lnTo>
                  <a:pt x="6544055" y="3015995"/>
                </a:lnTo>
                <a:lnTo>
                  <a:pt x="6553199" y="2956559"/>
                </a:lnTo>
                <a:lnTo>
                  <a:pt x="6556247" y="2897123"/>
                </a:lnTo>
                <a:lnTo>
                  <a:pt x="6556247" y="594359"/>
                </a:lnTo>
                <a:lnTo>
                  <a:pt x="6553199" y="533399"/>
                </a:lnTo>
                <a:lnTo>
                  <a:pt x="6544055" y="473963"/>
                </a:lnTo>
                <a:lnTo>
                  <a:pt x="6528815" y="417575"/>
                </a:lnTo>
                <a:lnTo>
                  <a:pt x="6509003" y="362711"/>
                </a:lnTo>
                <a:lnTo>
                  <a:pt x="6469379" y="284987"/>
                </a:lnTo>
                <a:lnTo>
                  <a:pt x="6437375" y="237743"/>
                </a:lnTo>
                <a:lnTo>
                  <a:pt x="6419087" y="216407"/>
                </a:lnTo>
                <a:lnTo>
                  <a:pt x="6400799" y="193547"/>
                </a:lnTo>
                <a:lnTo>
                  <a:pt x="6361175" y="153923"/>
                </a:lnTo>
                <a:lnTo>
                  <a:pt x="6338315" y="135635"/>
                </a:lnTo>
                <a:lnTo>
                  <a:pt x="6316979" y="117347"/>
                </a:lnTo>
                <a:lnTo>
                  <a:pt x="6292595" y="100583"/>
                </a:lnTo>
                <a:lnTo>
                  <a:pt x="6269735" y="85343"/>
                </a:lnTo>
                <a:lnTo>
                  <a:pt x="6217919" y="57911"/>
                </a:lnTo>
                <a:lnTo>
                  <a:pt x="6192011" y="45719"/>
                </a:lnTo>
                <a:lnTo>
                  <a:pt x="6172417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5487" y="4680199"/>
            <a:ext cx="6556375" cy="1620520"/>
          </a:xfrm>
          <a:custGeom>
            <a:avLst/>
            <a:gdLst/>
            <a:ahLst/>
            <a:cxnLst/>
            <a:rect l="l" t="t" r="r" b="b"/>
            <a:pathLst>
              <a:path w="6556375" h="1620520">
                <a:moveTo>
                  <a:pt x="6288023" y="0"/>
                </a:moveTo>
                <a:lnTo>
                  <a:pt x="268223" y="0"/>
                </a:lnTo>
                <a:lnTo>
                  <a:pt x="252983" y="1523"/>
                </a:lnTo>
                <a:lnTo>
                  <a:pt x="239267" y="3047"/>
                </a:lnTo>
                <a:lnTo>
                  <a:pt x="198119" y="12191"/>
                </a:lnTo>
                <a:lnTo>
                  <a:pt x="184403" y="16763"/>
                </a:lnTo>
                <a:lnTo>
                  <a:pt x="172211" y="22859"/>
                </a:lnTo>
                <a:lnTo>
                  <a:pt x="146303" y="35051"/>
                </a:lnTo>
                <a:lnTo>
                  <a:pt x="102107" y="65531"/>
                </a:lnTo>
                <a:lnTo>
                  <a:pt x="64007" y="103631"/>
                </a:lnTo>
                <a:lnTo>
                  <a:pt x="33527" y="149351"/>
                </a:lnTo>
                <a:lnTo>
                  <a:pt x="16763" y="185927"/>
                </a:lnTo>
                <a:lnTo>
                  <a:pt x="3047" y="240791"/>
                </a:lnTo>
                <a:lnTo>
                  <a:pt x="0" y="268223"/>
                </a:lnTo>
                <a:lnTo>
                  <a:pt x="0" y="1353311"/>
                </a:lnTo>
                <a:lnTo>
                  <a:pt x="3047" y="1380743"/>
                </a:lnTo>
                <a:lnTo>
                  <a:pt x="12191" y="1421891"/>
                </a:lnTo>
                <a:lnTo>
                  <a:pt x="16763" y="1435607"/>
                </a:lnTo>
                <a:lnTo>
                  <a:pt x="22859" y="1447799"/>
                </a:lnTo>
                <a:lnTo>
                  <a:pt x="35051" y="1473707"/>
                </a:lnTo>
                <a:lnTo>
                  <a:pt x="65531" y="1517903"/>
                </a:lnTo>
                <a:lnTo>
                  <a:pt x="103631" y="1556003"/>
                </a:lnTo>
                <a:lnTo>
                  <a:pt x="149351" y="1586483"/>
                </a:lnTo>
                <a:lnTo>
                  <a:pt x="185927" y="1603247"/>
                </a:lnTo>
                <a:lnTo>
                  <a:pt x="211835" y="1610867"/>
                </a:lnTo>
                <a:lnTo>
                  <a:pt x="225551" y="1615439"/>
                </a:lnTo>
                <a:lnTo>
                  <a:pt x="239267" y="1616963"/>
                </a:lnTo>
                <a:lnTo>
                  <a:pt x="254507" y="1618487"/>
                </a:lnTo>
                <a:lnTo>
                  <a:pt x="268223" y="1620011"/>
                </a:lnTo>
                <a:lnTo>
                  <a:pt x="6288023" y="1620011"/>
                </a:lnTo>
                <a:lnTo>
                  <a:pt x="6303263" y="1618487"/>
                </a:lnTo>
                <a:lnTo>
                  <a:pt x="6358127" y="1607819"/>
                </a:lnTo>
                <a:lnTo>
                  <a:pt x="6408419" y="1586483"/>
                </a:lnTo>
                <a:lnTo>
                  <a:pt x="6415735" y="1581911"/>
                </a:lnTo>
                <a:lnTo>
                  <a:pt x="269747" y="1581911"/>
                </a:lnTo>
                <a:lnTo>
                  <a:pt x="233171" y="1577339"/>
                </a:lnTo>
                <a:lnTo>
                  <a:pt x="208787" y="1571243"/>
                </a:lnTo>
                <a:lnTo>
                  <a:pt x="198119" y="1566671"/>
                </a:lnTo>
                <a:lnTo>
                  <a:pt x="187451" y="1563623"/>
                </a:lnTo>
                <a:lnTo>
                  <a:pt x="144779" y="1539239"/>
                </a:lnTo>
                <a:lnTo>
                  <a:pt x="109727" y="1510283"/>
                </a:lnTo>
                <a:lnTo>
                  <a:pt x="79247" y="1473707"/>
                </a:lnTo>
                <a:lnTo>
                  <a:pt x="56387" y="1432559"/>
                </a:lnTo>
                <a:lnTo>
                  <a:pt x="53339" y="1421891"/>
                </a:lnTo>
                <a:lnTo>
                  <a:pt x="48767" y="1409699"/>
                </a:lnTo>
                <a:lnTo>
                  <a:pt x="45719" y="1399031"/>
                </a:lnTo>
                <a:lnTo>
                  <a:pt x="42671" y="1386839"/>
                </a:lnTo>
                <a:lnTo>
                  <a:pt x="38099" y="1350263"/>
                </a:lnTo>
                <a:lnTo>
                  <a:pt x="38099" y="269747"/>
                </a:lnTo>
                <a:lnTo>
                  <a:pt x="45719" y="220979"/>
                </a:lnTo>
                <a:lnTo>
                  <a:pt x="68579" y="166115"/>
                </a:lnTo>
                <a:lnTo>
                  <a:pt x="94487" y="126491"/>
                </a:lnTo>
                <a:lnTo>
                  <a:pt x="128015" y="92963"/>
                </a:lnTo>
                <a:lnTo>
                  <a:pt x="166115" y="67055"/>
                </a:lnTo>
                <a:lnTo>
                  <a:pt x="199643" y="53339"/>
                </a:lnTo>
                <a:lnTo>
                  <a:pt x="210311" y="48767"/>
                </a:lnTo>
                <a:lnTo>
                  <a:pt x="222503" y="45719"/>
                </a:lnTo>
                <a:lnTo>
                  <a:pt x="233171" y="42671"/>
                </a:lnTo>
                <a:lnTo>
                  <a:pt x="257555" y="39623"/>
                </a:lnTo>
                <a:lnTo>
                  <a:pt x="271271" y="38099"/>
                </a:lnTo>
                <a:lnTo>
                  <a:pt x="6415023" y="38099"/>
                </a:lnTo>
                <a:lnTo>
                  <a:pt x="6406895" y="33527"/>
                </a:lnTo>
                <a:lnTo>
                  <a:pt x="6382511" y="22859"/>
                </a:lnTo>
                <a:lnTo>
                  <a:pt x="6370319" y="16763"/>
                </a:lnTo>
                <a:lnTo>
                  <a:pt x="6356603" y="12191"/>
                </a:lnTo>
                <a:lnTo>
                  <a:pt x="6315455" y="3047"/>
                </a:lnTo>
                <a:lnTo>
                  <a:pt x="6288023" y="0"/>
                </a:lnTo>
                <a:close/>
              </a:path>
              <a:path w="6556375" h="1620520">
                <a:moveTo>
                  <a:pt x="6415023" y="38099"/>
                </a:moveTo>
                <a:lnTo>
                  <a:pt x="6286499" y="38099"/>
                </a:lnTo>
                <a:lnTo>
                  <a:pt x="6323075" y="42671"/>
                </a:lnTo>
                <a:lnTo>
                  <a:pt x="6335267" y="45719"/>
                </a:lnTo>
                <a:lnTo>
                  <a:pt x="6390131" y="68579"/>
                </a:lnTo>
                <a:lnTo>
                  <a:pt x="6429755" y="94487"/>
                </a:lnTo>
                <a:lnTo>
                  <a:pt x="6463283" y="128015"/>
                </a:lnTo>
                <a:lnTo>
                  <a:pt x="6489191" y="167639"/>
                </a:lnTo>
                <a:lnTo>
                  <a:pt x="6507479" y="210311"/>
                </a:lnTo>
                <a:lnTo>
                  <a:pt x="6516623" y="257555"/>
                </a:lnTo>
                <a:lnTo>
                  <a:pt x="6518147" y="271271"/>
                </a:lnTo>
                <a:lnTo>
                  <a:pt x="6518147" y="1350263"/>
                </a:lnTo>
                <a:lnTo>
                  <a:pt x="6516623" y="1363979"/>
                </a:lnTo>
                <a:lnTo>
                  <a:pt x="6515099" y="1374647"/>
                </a:lnTo>
                <a:lnTo>
                  <a:pt x="6513575" y="1386839"/>
                </a:lnTo>
                <a:lnTo>
                  <a:pt x="6507479" y="1411223"/>
                </a:lnTo>
                <a:lnTo>
                  <a:pt x="6502907" y="1421891"/>
                </a:lnTo>
                <a:lnTo>
                  <a:pt x="6498335" y="1434083"/>
                </a:lnTo>
                <a:lnTo>
                  <a:pt x="6475475" y="1475231"/>
                </a:lnTo>
                <a:lnTo>
                  <a:pt x="6444995" y="1511807"/>
                </a:lnTo>
                <a:lnTo>
                  <a:pt x="6409943" y="1540763"/>
                </a:lnTo>
                <a:lnTo>
                  <a:pt x="6367271" y="1563623"/>
                </a:lnTo>
                <a:lnTo>
                  <a:pt x="6321551" y="1577339"/>
                </a:lnTo>
                <a:lnTo>
                  <a:pt x="6309359" y="1578863"/>
                </a:lnTo>
                <a:lnTo>
                  <a:pt x="6298691" y="1580387"/>
                </a:lnTo>
                <a:lnTo>
                  <a:pt x="6284975" y="1581911"/>
                </a:lnTo>
                <a:lnTo>
                  <a:pt x="6415735" y="1581911"/>
                </a:lnTo>
                <a:lnTo>
                  <a:pt x="6454139" y="1554479"/>
                </a:lnTo>
                <a:lnTo>
                  <a:pt x="6492239" y="1516379"/>
                </a:lnTo>
                <a:lnTo>
                  <a:pt x="6522719" y="1472183"/>
                </a:lnTo>
                <a:lnTo>
                  <a:pt x="6533387" y="1447799"/>
                </a:lnTo>
                <a:lnTo>
                  <a:pt x="6539483" y="1434083"/>
                </a:lnTo>
                <a:lnTo>
                  <a:pt x="6544055" y="1421891"/>
                </a:lnTo>
                <a:lnTo>
                  <a:pt x="6553199" y="1380743"/>
                </a:lnTo>
                <a:lnTo>
                  <a:pt x="6554723" y="1365503"/>
                </a:lnTo>
                <a:lnTo>
                  <a:pt x="6556247" y="1351787"/>
                </a:lnTo>
                <a:lnTo>
                  <a:pt x="6556247" y="268223"/>
                </a:lnTo>
                <a:lnTo>
                  <a:pt x="6554723" y="252983"/>
                </a:lnTo>
                <a:lnTo>
                  <a:pt x="6547103" y="211835"/>
                </a:lnTo>
                <a:lnTo>
                  <a:pt x="6533387" y="172211"/>
                </a:lnTo>
                <a:lnTo>
                  <a:pt x="6507479" y="123443"/>
                </a:lnTo>
                <a:lnTo>
                  <a:pt x="6472427" y="82295"/>
                </a:lnTo>
                <a:lnTo>
                  <a:pt x="6431279" y="47243"/>
                </a:lnTo>
                <a:lnTo>
                  <a:pt x="641502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7700" y="893059"/>
            <a:ext cx="1187450" cy="356870"/>
          </a:xfrm>
          <a:custGeom>
            <a:avLst/>
            <a:gdLst/>
            <a:ahLst/>
            <a:cxnLst/>
            <a:rect l="l" t="t" r="r" b="b"/>
            <a:pathLst>
              <a:path w="1187450" h="356869">
                <a:moveTo>
                  <a:pt x="0" y="356615"/>
                </a:moveTo>
                <a:lnTo>
                  <a:pt x="1187195" y="356615"/>
                </a:lnTo>
                <a:lnTo>
                  <a:pt x="1187195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7887" y="874771"/>
            <a:ext cx="1225550" cy="393700"/>
          </a:xfrm>
          <a:custGeom>
            <a:avLst/>
            <a:gdLst/>
            <a:ahLst/>
            <a:cxnLst/>
            <a:rect l="l" t="t" r="r" b="b"/>
            <a:pathLst>
              <a:path w="1225550" h="393700">
                <a:moveTo>
                  <a:pt x="1207007" y="0"/>
                </a:moveTo>
                <a:lnTo>
                  <a:pt x="19811" y="0"/>
                </a:lnTo>
                <a:lnTo>
                  <a:pt x="12215" y="1571"/>
                </a:lnTo>
                <a:lnTo>
                  <a:pt x="5905" y="5714"/>
                </a:lnTo>
                <a:lnTo>
                  <a:pt x="1595" y="11572"/>
                </a:lnTo>
                <a:lnTo>
                  <a:pt x="0" y="18287"/>
                </a:lnTo>
                <a:lnTo>
                  <a:pt x="0" y="374903"/>
                </a:lnTo>
                <a:lnTo>
                  <a:pt x="1595" y="382262"/>
                </a:lnTo>
                <a:lnTo>
                  <a:pt x="5905" y="388048"/>
                </a:lnTo>
                <a:lnTo>
                  <a:pt x="12215" y="391834"/>
                </a:lnTo>
                <a:lnTo>
                  <a:pt x="19811" y="393191"/>
                </a:lnTo>
                <a:lnTo>
                  <a:pt x="1207007" y="393191"/>
                </a:lnTo>
                <a:lnTo>
                  <a:pt x="1214366" y="391834"/>
                </a:lnTo>
                <a:lnTo>
                  <a:pt x="1220152" y="388048"/>
                </a:lnTo>
                <a:lnTo>
                  <a:pt x="1223938" y="382262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8287"/>
                </a:lnTo>
                <a:lnTo>
                  <a:pt x="1225295" y="18287"/>
                </a:lnTo>
                <a:lnTo>
                  <a:pt x="1223938" y="11572"/>
                </a:lnTo>
                <a:lnTo>
                  <a:pt x="1220152" y="5714"/>
                </a:lnTo>
                <a:lnTo>
                  <a:pt x="1214366" y="1571"/>
                </a:lnTo>
                <a:lnTo>
                  <a:pt x="1207007" y="0"/>
                </a:lnTo>
                <a:close/>
              </a:path>
              <a:path w="1225550" h="393700">
                <a:moveTo>
                  <a:pt x="38099" y="355091"/>
                </a:moveTo>
                <a:lnTo>
                  <a:pt x="19811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1225550" h="393700">
                <a:moveTo>
                  <a:pt x="1187195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5091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1187195" y="374903"/>
                </a:lnTo>
                <a:lnTo>
                  <a:pt x="1207007" y="355091"/>
                </a:lnTo>
                <a:lnTo>
                  <a:pt x="1225295" y="355091"/>
                </a:lnTo>
                <a:lnTo>
                  <a:pt x="1225295" y="38099"/>
                </a:lnTo>
                <a:lnTo>
                  <a:pt x="1207007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355091"/>
                </a:moveTo>
                <a:lnTo>
                  <a:pt x="1207007" y="355091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5091"/>
                </a:lnTo>
                <a:close/>
              </a:path>
              <a:path w="1225550" h="393700">
                <a:moveTo>
                  <a:pt x="38099" y="18287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18287"/>
                </a:moveTo>
                <a:lnTo>
                  <a:pt x="1187195" y="18287"/>
                </a:lnTo>
                <a:lnTo>
                  <a:pt x="1207007" y="38099"/>
                </a:lnTo>
                <a:lnTo>
                  <a:pt x="1225295" y="38099"/>
                </a:lnTo>
                <a:lnTo>
                  <a:pt x="1225295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21780" y="957584"/>
            <a:ext cx="986790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VOCABULAIRE</a:t>
            </a:r>
            <a:endParaRPr sz="1400">
              <a:latin typeface="Impact"/>
              <a:cs typeface="Impac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88919" y="893059"/>
            <a:ext cx="236220" cy="268605"/>
          </a:xfrm>
          <a:custGeom>
            <a:avLst/>
            <a:gdLst/>
            <a:ahLst/>
            <a:cxnLst/>
            <a:rect l="l" t="t" r="r" b="b"/>
            <a:pathLst>
              <a:path w="236219" h="268605">
                <a:moveTo>
                  <a:pt x="118871" y="0"/>
                </a:moveTo>
                <a:lnTo>
                  <a:pt x="72651" y="10667"/>
                </a:lnTo>
                <a:lnTo>
                  <a:pt x="34861" y="39623"/>
                </a:lnTo>
                <a:lnTo>
                  <a:pt x="9358" y="82295"/>
                </a:lnTo>
                <a:lnTo>
                  <a:pt x="0" y="134111"/>
                </a:lnTo>
                <a:lnTo>
                  <a:pt x="9358" y="186570"/>
                </a:lnTo>
                <a:lnTo>
                  <a:pt x="34861" y="229171"/>
                </a:lnTo>
                <a:lnTo>
                  <a:pt x="72651" y="257770"/>
                </a:lnTo>
                <a:lnTo>
                  <a:pt x="118871" y="268223"/>
                </a:lnTo>
                <a:lnTo>
                  <a:pt x="164210" y="257770"/>
                </a:lnTo>
                <a:lnTo>
                  <a:pt x="201548" y="229171"/>
                </a:lnTo>
                <a:lnTo>
                  <a:pt x="226885" y="186570"/>
                </a:lnTo>
                <a:lnTo>
                  <a:pt x="236219" y="134111"/>
                </a:lnTo>
                <a:lnTo>
                  <a:pt x="226885" y="82295"/>
                </a:lnTo>
                <a:lnTo>
                  <a:pt x="201548" y="39623"/>
                </a:lnTo>
                <a:lnTo>
                  <a:pt x="164210" y="10667"/>
                </a:lnTo>
                <a:lnTo>
                  <a:pt x="1188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70631" y="874771"/>
            <a:ext cx="273050" cy="306705"/>
          </a:xfrm>
          <a:custGeom>
            <a:avLst/>
            <a:gdLst/>
            <a:ahLst/>
            <a:cxnLst/>
            <a:rect l="l" t="t" r="r" b="b"/>
            <a:pathLst>
              <a:path w="273050" h="306705">
                <a:moveTo>
                  <a:pt x="149351" y="0"/>
                </a:moveTo>
                <a:lnTo>
                  <a:pt x="135635" y="0"/>
                </a:lnTo>
                <a:lnTo>
                  <a:pt x="108203" y="3047"/>
                </a:lnTo>
                <a:lnTo>
                  <a:pt x="70103" y="19811"/>
                </a:lnTo>
                <a:lnTo>
                  <a:pt x="38099" y="45719"/>
                </a:lnTo>
                <a:lnTo>
                  <a:pt x="30479" y="57911"/>
                </a:lnTo>
                <a:lnTo>
                  <a:pt x="22859" y="68579"/>
                </a:lnTo>
                <a:lnTo>
                  <a:pt x="15239" y="82295"/>
                </a:lnTo>
                <a:lnTo>
                  <a:pt x="10667" y="94487"/>
                </a:lnTo>
                <a:lnTo>
                  <a:pt x="6095" y="108203"/>
                </a:lnTo>
                <a:lnTo>
                  <a:pt x="0" y="138683"/>
                </a:lnTo>
                <a:lnTo>
                  <a:pt x="0" y="153923"/>
                </a:lnTo>
                <a:lnTo>
                  <a:pt x="6095" y="198119"/>
                </a:lnTo>
                <a:lnTo>
                  <a:pt x="22859" y="237743"/>
                </a:lnTo>
                <a:lnTo>
                  <a:pt x="50291" y="271271"/>
                </a:lnTo>
                <a:lnTo>
                  <a:pt x="83819" y="294131"/>
                </a:lnTo>
                <a:lnTo>
                  <a:pt x="137159" y="306323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9747"/>
                </a:lnTo>
                <a:lnTo>
                  <a:pt x="226858" y="268223"/>
                </a:lnTo>
                <a:lnTo>
                  <a:pt x="135635" y="268223"/>
                </a:lnTo>
                <a:lnTo>
                  <a:pt x="126491" y="266699"/>
                </a:lnTo>
                <a:lnTo>
                  <a:pt x="89915" y="254507"/>
                </a:lnTo>
                <a:lnTo>
                  <a:pt x="74675" y="240791"/>
                </a:lnTo>
                <a:lnTo>
                  <a:pt x="67055" y="234695"/>
                </a:lnTo>
                <a:lnTo>
                  <a:pt x="60959" y="225551"/>
                </a:lnTo>
                <a:lnTo>
                  <a:pt x="54863" y="217931"/>
                </a:lnTo>
                <a:lnTo>
                  <a:pt x="50291" y="207263"/>
                </a:lnTo>
                <a:lnTo>
                  <a:pt x="45719" y="198119"/>
                </a:lnTo>
                <a:lnTo>
                  <a:pt x="42671" y="187451"/>
                </a:lnTo>
                <a:lnTo>
                  <a:pt x="39623" y="175259"/>
                </a:lnTo>
                <a:lnTo>
                  <a:pt x="38099" y="164591"/>
                </a:lnTo>
                <a:lnTo>
                  <a:pt x="38099" y="140207"/>
                </a:lnTo>
                <a:lnTo>
                  <a:pt x="39623" y="128015"/>
                </a:lnTo>
                <a:lnTo>
                  <a:pt x="42671" y="117347"/>
                </a:lnTo>
                <a:lnTo>
                  <a:pt x="47243" y="106679"/>
                </a:lnTo>
                <a:lnTo>
                  <a:pt x="50291" y="96011"/>
                </a:lnTo>
                <a:lnTo>
                  <a:pt x="76199" y="62483"/>
                </a:lnTo>
                <a:lnTo>
                  <a:pt x="118871" y="39623"/>
                </a:lnTo>
                <a:lnTo>
                  <a:pt x="128015" y="38099"/>
                </a:lnTo>
                <a:lnTo>
                  <a:pt x="226640" y="38099"/>
                </a:lnTo>
                <a:lnTo>
                  <a:pt x="224027" y="35051"/>
                </a:lnTo>
                <a:lnTo>
                  <a:pt x="213359" y="25907"/>
                </a:lnTo>
                <a:lnTo>
                  <a:pt x="202691" y="18287"/>
                </a:lnTo>
                <a:lnTo>
                  <a:pt x="190499" y="12191"/>
                </a:lnTo>
                <a:lnTo>
                  <a:pt x="176783" y="6095"/>
                </a:lnTo>
                <a:lnTo>
                  <a:pt x="149351" y="0"/>
                </a:lnTo>
                <a:close/>
              </a:path>
              <a:path w="273050" h="306705">
                <a:moveTo>
                  <a:pt x="226640" y="38099"/>
                </a:moveTo>
                <a:lnTo>
                  <a:pt x="147827" y="38099"/>
                </a:lnTo>
                <a:lnTo>
                  <a:pt x="156971" y="41147"/>
                </a:lnTo>
                <a:lnTo>
                  <a:pt x="166115" y="42671"/>
                </a:lnTo>
                <a:lnTo>
                  <a:pt x="175259" y="47243"/>
                </a:lnTo>
                <a:lnTo>
                  <a:pt x="182879" y="51815"/>
                </a:lnTo>
                <a:lnTo>
                  <a:pt x="192023" y="57911"/>
                </a:lnTo>
                <a:lnTo>
                  <a:pt x="199643" y="64007"/>
                </a:lnTo>
                <a:lnTo>
                  <a:pt x="205739" y="71627"/>
                </a:lnTo>
                <a:lnTo>
                  <a:pt x="213359" y="79247"/>
                </a:lnTo>
                <a:lnTo>
                  <a:pt x="217931" y="88391"/>
                </a:lnTo>
                <a:lnTo>
                  <a:pt x="224027" y="97535"/>
                </a:lnTo>
                <a:lnTo>
                  <a:pt x="233171" y="129539"/>
                </a:lnTo>
                <a:lnTo>
                  <a:pt x="234695" y="141731"/>
                </a:lnTo>
                <a:lnTo>
                  <a:pt x="234695" y="166115"/>
                </a:lnTo>
                <a:lnTo>
                  <a:pt x="233171" y="176783"/>
                </a:lnTo>
                <a:lnTo>
                  <a:pt x="230123" y="188975"/>
                </a:lnTo>
                <a:lnTo>
                  <a:pt x="227075" y="199643"/>
                </a:lnTo>
                <a:lnTo>
                  <a:pt x="222503" y="208787"/>
                </a:lnTo>
                <a:lnTo>
                  <a:pt x="217931" y="219455"/>
                </a:lnTo>
                <a:lnTo>
                  <a:pt x="205739" y="234695"/>
                </a:lnTo>
                <a:lnTo>
                  <a:pt x="190499" y="249935"/>
                </a:lnTo>
                <a:lnTo>
                  <a:pt x="181355" y="254507"/>
                </a:lnTo>
                <a:lnTo>
                  <a:pt x="173735" y="259079"/>
                </a:lnTo>
                <a:lnTo>
                  <a:pt x="164591" y="263651"/>
                </a:lnTo>
                <a:lnTo>
                  <a:pt x="155447" y="265175"/>
                </a:lnTo>
                <a:lnTo>
                  <a:pt x="144779" y="266699"/>
                </a:lnTo>
                <a:lnTo>
                  <a:pt x="135635" y="268223"/>
                </a:lnTo>
                <a:lnTo>
                  <a:pt x="226858" y="268223"/>
                </a:lnTo>
                <a:lnTo>
                  <a:pt x="243839" y="248411"/>
                </a:lnTo>
                <a:lnTo>
                  <a:pt x="263651" y="210311"/>
                </a:lnTo>
                <a:lnTo>
                  <a:pt x="272795" y="167639"/>
                </a:lnTo>
                <a:lnTo>
                  <a:pt x="272795" y="137159"/>
                </a:lnTo>
                <a:lnTo>
                  <a:pt x="262127" y="92963"/>
                </a:lnTo>
                <a:lnTo>
                  <a:pt x="242315" y="56387"/>
                </a:lnTo>
                <a:lnTo>
                  <a:pt x="22664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9695" y="833622"/>
            <a:ext cx="417575" cy="422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4547" y="4559803"/>
            <a:ext cx="1186180" cy="355600"/>
          </a:xfrm>
          <a:custGeom>
            <a:avLst/>
            <a:gdLst/>
            <a:ahLst/>
            <a:cxnLst/>
            <a:rect l="l" t="t" r="r" b="b"/>
            <a:pathLst>
              <a:path w="1186180" h="355600">
                <a:moveTo>
                  <a:pt x="0" y="355091"/>
                </a:moveTo>
                <a:lnTo>
                  <a:pt x="1185671" y="355091"/>
                </a:lnTo>
                <a:lnTo>
                  <a:pt x="1185671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4736" y="4539991"/>
            <a:ext cx="1225550" cy="394970"/>
          </a:xfrm>
          <a:custGeom>
            <a:avLst/>
            <a:gdLst/>
            <a:ahLst/>
            <a:cxnLst/>
            <a:rect l="l" t="t" r="r" b="b"/>
            <a:pathLst>
              <a:path w="1225550" h="394970">
                <a:moveTo>
                  <a:pt x="1205483" y="0"/>
                </a:moveTo>
                <a:lnTo>
                  <a:pt x="19811" y="0"/>
                </a:lnTo>
                <a:lnTo>
                  <a:pt x="12215" y="1595"/>
                </a:lnTo>
                <a:lnTo>
                  <a:pt x="5905" y="5905"/>
                </a:lnTo>
                <a:lnTo>
                  <a:pt x="1595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595" y="382500"/>
                </a:lnTo>
                <a:lnTo>
                  <a:pt x="5905" y="388810"/>
                </a:lnTo>
                <a:lnTo>
                  <a:pt x="12215" y="393120"/>
                </a:lnTo>
                <a:lnTo>
                  <a:pt x="19811" y="394715"/>
                </a:lnTo>
                <a:lnTo>
                  <a:pt x="1205483" y="394715"/>
                </a:lnTo>
                <a:lnTo>
                  <a:pt x="1213080" y="393120"/>
                </a:lnTo>
                <a:lnTo>
                  <a:pt x="1219390" y="388810"/>
                </a:lnTo>
                <a:lnTo>
                  <a:pt x="1223700" y="382500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9811"/>
                </a:lnTo>
                <a:lnTo>
                  <a:pt x="1225295" y="19811"/>
                </a:lnTo>
                <a:lnTo>
                  <a:pt x="1223700" y="12215"/>
                </a:lnTo>
                <a:lnTo>
                  <a:pt x="1219390" y="5905"/>
                </a:lnTo>
                <a:lnTo>
                  <a:pt x="1213080" y="1595"/>
                </a:lnTo>
                <a:lnTo>
                  <a:pt x="1205483" y="0"/>
                </a:lnTo>
                <a:close/>
              </a:path>
              <a:path w="1225550" h="394970">
                <a:moveTo>
                  <a:pt x="38099" y="356615"/>
                </a:moveTo>
                <a:lnTo>
                  <a:pt x="19811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225550" h="394970">
                <a:moveTo>
                  <a:pt x="1187195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6615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1187195" y="374903"/>
                </a:lnTo>
                <a:lnTo>
                  <a:pt x="1205483" y="356615"/>
                </a:lnTo>
                <a:lnTo>
                  <a:pt x="1225295" y="356615"/>
                </a:lnTo>
                <a:lnTo>
                  <a:pt x="1225295" y="38099"/>
                </a:lnTo>
                <a:lnTo>
                  <a:pt x="1205483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356615"/>
                </a:moveTo>
                <a:lnTo>
                  <a:pt x="1205483" y="356615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6615"/>
                </a:lnTo>
                <a:close/>
              </a:path>
              <a:path w="1225550" h="394970">
                <a:moveTo>
                  <a:pt x="38099" y="19811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19811"/>
                </a:moveTo>
                <a:lnTo>
                  <a:pt x="1187195" y="19811"/>
                </a:lnTo>
                <a:lnTo>
                  <a:pt x="1205483" y="38099"/>
                </a:lnTo>
                <a:lnTo>
                  <a:pt x="1225295" y="38099"/>
                </a:lnTo>
                <a:lnTo>
                  <a:pt x="1225295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85772" y="4553706"/>
            <a:ext cx="441959" cy="4419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16711" y="4628898"/>
            <a:ext cx="1981200" cy="7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ct val="100000"/>
              </a:lnSpc>
            </a:pPr>
            <a:r>
              <a:rPr sz="1400" spc="-10" dirty="0">
                <a:latin typeface="Impact"/>
                <a:cs typeface="Impact"/>
              </a:rPr>
              <a:t>NUMERATION</a:t>
            </a:r>
            <a:endParaRPr sz="1400">
              <a:latin typeface="Impact"/>
              <a:cs typeface="Impact"/>
            </a:endParaRPr>
          </a:p>
          <a:p>
            <a:pPr marL="12700" marR="5080">
              <a:lnSpc>
                <a:spcPct val="100000"/>
              </a:lnSpc>
              <a:spcBef>
                <a:spcPts val="1050"/>
              </a:spcBef>
            </a:pPr>
            <a:r>
              <a:rPr sz="1200" u="sng" spc="-5" dirty="0">
                <a:latin typeface="Calibri"/>
                <a:cs typeface="Calibri"/>
              </a:rPr>
              <a:t>Observe </a:t>
            </a:r>
            <a:r>
              <a:rPr sz="1200" u="sng" spc="-15" dirty="0">
                <a:latin typeface="Calibri"/>
                <a:cs typeface="Calibri"/>
              </a:rPr>
              <a:t>l’exemple </a:t>
            </a:r>
            <a:r>
              <a:rPr sz="1200" u="sng" spc="-5" dirty="0">
                <a:latin typeface="Calibri"/>
                <a:cs typeface="Calibri"/>
              </a:rPr>
              <a:t>et complète:  </a:t>
            </a:r>
            <a:r>
              <a:rPr sz="1200" dirty="0">
                <a:latin typeface="Calibri"/>
                <a:cs typeface="Calibri"/>
              </a:rPr>
              <a:t>678 = 600 + 70 +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6711" y="5524501"/>
            <a:ext cx="117729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……. </a:t>
            </a:r>
            <a:r>
              <a:rPr sz="1200" dirty="0">
                <a:latin typeface="Calibri"/>
                <a:cs typeface="Calibri"/>
              </a:rPr>
              <a:t>= 600 + 70 +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……. </a:t>
            </a:r>
            <a:r>
              <a:rPr sz="1200" dirty="0">
                <a:latin typeface="Calibri"/>
                <a:cs typeface="Calibri"/>
              </a:rPr>
              <a:t>= 300 +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……. </a:t>
            </a:r>
            <a:r>
              <a:rPr sz="1200" dirty="0">
                <a:latin typeface="Calibri"/>
                <a:cs typeface="Calibri"/>
              </a:rPr>
              <a:t>= 800 +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14002" y="5524501"/>
            <a:ext cx="2610485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492 =</a:t>
            </a:r>
            <a:r>
              <a:rPr sz="1200" spc="-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………………………………………………………</a:t>
            </a:r>
            <a:endParaRPr sz="12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706 =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……………………………………………………..</a:t>
            </a:r>
            <a:endParaRPr sz="1200">
              <a:latin typeface="Calibri"/>
              <a:cs typeface="Calibri"/>
            </a:endParaRPr>
          </a:p>
          <a:p>
            <a:pPr marL="2476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650 =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……………………………………………………..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71572" y="4565899"/>
            <a:ext cx="236220" cy="266700"/>
          </a:xfrm>
          <a:custGeom>
            <a:avLst/>
            <a:gdLst/>
            <a:ahLst/>
            <a:cxnLst/>
            <a:rect l="l" t="t" r="r" b="b"/>
            <a:pathLst>
              <a:path w="236219" h="266700">
                <a:moveTo>
                  <a:pt x="117347" y="0"/>
                </a:moveTo>
                <a:lnTo>
                  <a:pt x="72008" y="10453"/>
                </a:lnTo>
                <a:lnTo>
                  <a:pt x="34670" y="39052"/>
                </a:lnTo>
                <a:lnTo>
                  <a:pt x="9334" y="81653"/>
                </a:lnTo>
                <a:lnTo>
                  <a:pt x="0" y="134111"/>
                </a:lnTo>
                <a:lnTo>
                  <a:pt x="9334" y="185689"/>
                </a:lnTo>
                <a:lnTo>
                  <a:pt x="34670" y="227837"/>
                </a:lnTo>
                <a:lnTo>
                  <a:pt x="72008" y="256270"/>
                </a:lnTo>
                <a:lnTo>
                  <a:pt x="117347" y="266699"/>
                </a:lnTo>
                <a:lnTo>
                  <a:pt x="163568" y="256270"/>
                </a:lnTo>
                <a:lnTo>
                  <a:pt x="201358" y="227837"/>
                </a:lnTo>
                <a:lnTo>
                  <a:pt x="226861" y="185689"/>
                </a:lnTo>
                <a:lnTo>
                  <a:pt x="236219" y="134111"/>
                </a:lnTo>
                <a:lnTo>
                  <a:pt x="226861" y="81653"/>
                </a:lnTo>
                <a:lnTo>
                  <a:pt x="201358" y="39052"/>
                </a:lnTo>
                <a:lnTo>
                  <a:pt x="163568" y="10453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53283" y="4546087"/>
            <a:ext cx="273050" cy="306705"/>
          </a:xfrm>
          <a:custGeom>
            <a:avLst/>
            <a:gdLst/>
            <a:ahLst/>
            <a:cxnLst/>
            <a:rect l="l" t="t" r="r" b="b"/>
            <a:pathLst>
              <a:path w="273050" h="306704">
                <a:moveTo>
                  <a:pt x="135635" y="0"/>
                </a:moveTo>
                <a:lnTo>
                  <a:pt x="120395" y="1523"/>
                </a:lnTo>
                <a:lnTo>
                  <a:pt x="108203" y="4571"/>
                </a:lnTo>
                <a:lnTo>
                  <a:pt x="94487" y="7619"/>
                </a:lnTo>
                <a:lnTo>
                  <a:pt x="57911" y="27431"/>
                </a:lnTo>
                <a:lnTo>
                  <a:pt x="30479" y="57911"/>
                </a:lnTo>
                <a:lnTo>
                  <a:pt x="9143" y="96011"/>
                </a:lnTo>
                <a:lnTo>
                  <a:pt x="0" y="138683"/>
                </a:lnTo>
                <a:lnTo>
                  <a:pt x="0" y="169163"/>
                </a:lnTo>
                <a:lnTo>
                  <a:pt x="3047" y="184403"/>
                </a:lnTo>
                <a:lnTo>
                  <a:pt x="6095" y="198119"/>
                </a:lnTo>
                <a:lnTo>
                  <a:pt x="10667" y="213359"/>
                </a:lnTo>
                <a:lnTo>
                  <a:pt x="16763" y="225551"/>
                </a:lnTo>
                <a:lnTo>
                  <a:pt x="22859" y="239267"/>
                </a:lnTo>
                <a:lnTo>
                  <a:pt x="48767" y="271271"/>
                </a:lnTo>
                <a:lnTo>
                  <a:pt x="83819" y="294131"/>
                </a:lnTo>
                <a:lnTo>
                  <a:pt x="137159" y="306323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9747"/>
                </a:lnTo>
                <a:lnTo>
                  <a:pt x="226858" y="268223"/>
                </a:lnTo>
                <a:lnTo>
                  <a:pt x="135635" y="268223"/>
                </a:lnTo>
                <a:lnTo>
                  <a:pt x="124967" y="266699"/>
                </a:lnTo>
                <a:lnTo>
                  <a:pt x="115823" y="265175"/>
                </a:lnTo>
                <a:lnTo>
                  <a:pt x="97535" y="259079"/>
                </a:lnTo>
                <a:lnTo>
                  <a:pt x="89915" y="254507"/>
                </a:lnTo>
                <a:lnTo>
                  <a:pt x="82295" y="248411"/>
                </a:lnTo>
                <a:lnTo>
                  <a:pt x="73151" y="242315"/>
                </a:lnTo>
                <a:lnTo>
                  <a:pt x="50291" y="208787"/>
                </a:lnTo>
                <a:lnTo>
                  <a:pt x="38099" y="164591"/>
                </a:lnTo>
                <a:lnTo>
                  <a:pt x="38099" y="140207"/>
                </a:lnTo>
                <a:lnTo>
                  <a:pt x="50291" y="97535"/>
                </a:lnTo>
                <a:lnTo>
                  <a:pt x="68579" y="70103"/>
                </a:lnTo>
                <a:lnTo>
                  <a:pt x="74675" y="62483"/>
                </a:lnTo>
                <a:lnTo>
                  <a:pt x="82295" y="56387"/>
                </a:lnTo>
                <a:lnTo>
                  <a:pt x="91439" y="51815"/>
                </a:lnTo>
                <a:lnTo>
                  <a:pt x="99059" y="47243"/>
                </a:lnTo>
                <a:lnTo>
                  <a:pt x="108203" y="42671"/>
                </a:lnTo>
                <a:lnTo>
                  <a:pt x="117347" y="41147"/>
                </a:lnTo>
                <a:lnTo>
                  <a:pt x="128015" y="39623"/>
                </a:lnTo>
                <a:lnTo>
                  <a:pt x="137159" y="38099"/>
                </a:lnTo>
                <a:lnTo>
                  <a:pt x="226640" y="38099"/>
                </a:lnTo>
                <a:lnTo>
                  <a:pt x="224027" y="35051"/>
                </a:lnTo>
                <a:lnTo>
                  <a:pt x="213359" y="27431"/>
                </a:lnTo>
                <a:lnTo>
                  <a:pt x="201167" y="18287"/>
                </a:lnTo>
                <a:lnTo>
                  <a:pt x="188975" y="12191"/>
                </a:lnTo>
                <a:lnTo>
                  <a:pt x="176783" y="7619"/>
                </a:lnTo>
                <a:lnTo>
                  <a:pt x="163067" y="3047"/>
                </a:lnTo>
                <a:lnTo>
                  <a:pt x="135635" y="0"/>
                </a:lnTo>
                <a:close/>
              </a:path>
              <a:path w="273050" h="306704">
                <a:moveTo>
                  <a:pt x="226640" y="38099"/>
                </a:moveTo>
                <a:lnTo>
                  <a:pt x="137159" y="38099"/>
                </a:lnTo>
                <a:lnTo>
                  <a:pt x="147827" y="39623"/>
                </a:lnTo>
                <a:lnTo>
                  <a:pt x="156971" y="41147"/>
                </a:lnTo>
                <a:lnTo>
                  <a:pt x="175259" y="47243"/>
                </a:lnTo>
                <a:lnTo>
                  <a:pt x="182879" y="51815"/>
                </a:lnTo>
                <a:lnTo>
                  <a:pt x="190499" y="57911"/>
                </a:lnTo>
                <a:lnTo>
                  <a:pt x="199643" y="64007"/>
                </a:lnTo>
                <a:lnTo>
                  <a:pt x="205739" y="71627"/>
                </a:lnTo>
                <a:lnTo>
                  <a:pt x="211835" y="80771"/>
                </a:lnTo>
                <a:lnTo>
                  <a:pt x="217931" y="88391"/>
                </a:lnTo>
                <a:lnTo>
                  <a:pt x="222503" y="99059"/>
                </a:lnTo>
                <a:lnTo>
                  <a:pt x="227075" y="108203"/>
                </a:lnTo>
                <a:lnTo>
                  <a:pt x="230123" y="118871"/>
                </a:lnTo>
                <a:lnTo>
                  <a:pt x="233171" y="131063"/>
                </a:lnTo>
                <a:lnTo>
                  <a:pt x="234695" y="141731"/>
                </a:lnTo>
                <a:lnTo>
                  <a:pt x="234695" y="166115"/>
                </a:lnTo>
                <a:lnTo>
                  <a:pt x="222503" y="210311"/>
                </a:lnTo>
                <a:lnTo>
                  <a:pt x="204215" y="236219"/>
                </a:lnTo>
                <a:lnTo>
                  <a:pt x="198119" y="243839"/>
                </a:lnTo>
                <a:lnTo>
                  <a:pt x="190499" y="249935"/>
                </a:lnTo>
                <a:lnTo>
                  <a:pt x="181355" y="254507"/>
                </a:lnTo>
                <a:lnTo>
                  <a:pt x="173735" y="260603"/>
                </a:lnTo>
                <a:lnTo>
                  <a:pt x="155447" y="266699"/>
                </a:lnTo>
                <a:lnTo>
                  <a:pt x="144779" y="268223"/>
                </a:lnTo>
                <a:lnTo>
                  <a:pt x="226858" y="268223"/>
                </a:lnTo>
                <a:lnTo>
                  <a:pt x="243839" y="248411"/>
                </a:lnTo>
                <a:lnTo>
                  <a:pt x="251459" y="237743"/>
                </a:lnTo>
                <a:lnTo>
                  <a:pt x="257555" y="224027"/>
                </a:lnTo>
                <a:lnTo>
                  <a:pt x="263651" y="211835"/>
                </a:lnTo>
                <a:lnTo>
                  <a:pt x="266699" y="196595"/>
                </a:lnTo>
                <a:lnTo>
                  <a:pt x="271271" y="182879"/>
                </a:lnTo>
                <a:lnTo>
                  <a:pt x="272795" y="167639"/>
                </a:lnTo>
                <a:lnTo>
                  <a:pt x="272795" y="137159"/>
                </a:lnTo>
                <a:lnTo>
                  <a:pt x="269747" y="121919"/>
                </a:lnTo>
                <a:lnTo>
                  <a:pt x="266699" y="108203"/>
                </a:lnTo>
                <a:lnTo>
                  <a:pt x="262127" y="92963"/>
                </a:lnTo>
                <a:lnTo>
                  <a:pt x="249935" y="68579"/>
                </a:lnTo>
                <a:lnTo>
                  <a:pt x="242315" y="56387"/>
                </a:lnTo>
                <a:lnTo>
                  <a:pt x="22664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1959" y="6528810"/>
            <a:ext cx="6556375" cy="1249680"/>
          </a:xfrm>
          <a:custGeom>
            <a:avLst/>
            <a:gdLst/>
            <a:ahLst/>
            <a:cxnLst/>
            <a:rect l="l" t="t" r="r" b="b"/>
            <a:pathLst>
              <a:path w="6556375" h="1249679">
                <a:moveTo>
                  <a:pt x="6335267" y="0"/>
                </a:moveTo>
                <a:lnTo>
                  <a:pt x="219455" y="0"/>
                </a:lnTo>
                <a:lnTo>
                  <a:pt x="196595" y="1523"/>
                </a:lnTo>
                <a:lnTo>
                  <a:pt x="153923" y="10667"/>
                </a:lnTo>
                <a:lnTo>
                  <a:pt x="114299" y="27431"/>
                </a:lnTo>
                <a:lnTo>
                  <a:pt x="79247" y="51815"/>
                </a:lnTo>
                <a:lnTo>
                  <a:pt x="36575" y="99059"/>
                </a:lnTo>
                <a:lnTo>
                  <a:pt x="16763" y="137159"/>
                </a:lnTo>
                <a:lnTo>
                  <a:pt x="4571" y="178307"/>
                </a:lnTo>
                <a:lnTo>
                  <a:pt x="0" y="220979"/>
                </a:lnTo>
                <a:lnTo>
                  <a:pt x="0" y="1030223"/>
                </a:lnTo>
                <a:lnTo>
                  <a:pt x="4571" y="1074419"/>
                </a:lnTo>
                <a:lnTo>
                  <a:pt x="18287" y="1115567"/>
                </a:lnTo>
                <a:lnTo>
                  <a:pt x="38099" y="1153667"/>
                </a:lnTo>
                <a:lnTo>
                  <a:pt x="65531" y="1185671"/>
                </a:lnTo>
                <a:lnTo>
                  <a:pt x="97535" y="1213103"/>
                </a:lnTo>
                <a:lnTo>
                  <a:pt x="135635" y="1232915"/>
                </a:lnTo>
                <a:lnTo>
                  <a:pt x="176783" y="1245107"/>
                </a:lnTo>
                <a:lnTo>
                  <a:pt x="199643" y="1249679"/>
                </a:lnTo>
                <a:lnTo>
                  <a:pt x="6336791" y="1249679"/>
                </a:lnTo>
                <a:lnTo>
                  <a:pt x="6380987" y="1245107"/>
                </a:lnTo>
                <a:lnTo>
                  <a:pt x="6422135" y="1232915"/>
                </a:lnTo>
                <a:lnTo>
                  <a:pt x="6458711" y="1211579"/>
                </a:lnTo>
                <a:lnTo>
                  <a:pt x="201167" y="1211579"/>
                </a:lnTo>
                <a:lnTo>
                  <a:pt x="182879" y="1208531"/>
                </a:lnTo>
                <a:lnTo>
                  <a:pt x="132587" y="1188719"/>
                </a:lnTo>
                <a:lnTo>
                  <a:pt x="91439" y="1158239"/>
                </a:lnTo>
                <a:lnTo>
                  <a:pt x="59435" y="1115567"/>
                </a:lnTo>
                <a:lnTo>
                  <a:pt x="41147" y="1065275"/>
                </a:lnTo>
                <a:lnTo>
                  <a:pt x="38099" y="1046987"/>
                </a:lnTo>
                <a:lnTo>
                  <a:pt x="38099" y="220979"/>
                </a:lnTo>
                <a:lnTo>
                  <a:pt x="45719" y="166115"/>
                </a:lnTo>
                <a:lnTo>
                  <a:pt x="70103" y="118871"/>
                </a:lnTo>
                <a:lnTo>
                  <a:pt x="105155" y="79247"/>
                </a:lnTo>
                <a:lnTo>
                  <a:pt x="150875" y="53339"/>
                </a:lnTo>
                <a:lnTo>
                  <a:pt x="202691" y="39623"/>
                </a:lnTo>
                <a:lnTo>
                  <a:pt x="222503" y="38099"/>
                </a:lnTo>
                <a:lnTo>
                  <a:pt x="6457187" y="38099"/>
                </a:lnTo>
                <a:lnTo>
                  <a:pt x="6438899" y="27431"/>
                </a:lnTo>
                <a:lnTo>
                  <a:pt x="6420611" y="18287"/>
                </a:lnTo>
                <a:lnTo>
                  <a:pt x="6399275" y="10667"/>
                </a:lnTo>
                <a:lnTo>
                  <a:pt x="6377939" y="4571"/>
                </a:lnTo>
                <a:lnTo>
                  <a:pt x="6356603" y="1523"/>
                </a:lnTo>
                <a:lnTo>
                  <a:pt x="6335267" y="0"/>
                </a:lnTo>
                <a:close/>
              </a:path>
              <a:path w="6556375" h="1249679">
                <a:moveTo>
                  <a:pt x="6457187" y="38099"/>
                </a:moveTo>
                <a:lnTo>
                  <a:pt x="6335267" y="38099"/>
                </a:lnTo>
                <a:lnTo>
                  <a:pt x="6355079" y="39623"/>
                </a:lnTo>
                <a:lnTo>
                  <a:pt x="6373367" y="42671"/>
                </a:lnTo>
                <a:lnTo>
                  <a:pt x="6423659" y="60959"/>
                </a:lnTo>
                <a:lnTo>
                  <a:pt x="6464807" y="92963"/>
                </a:lnTo>
                <a:lnTo>
                  <a:pt x="6496811" y="135635"/>
                </a:lnTo>
                <a:lnTo>
                  <a:pt x="6515099" y="185927"/>
                </a:lnTo>
                <a:lnTo>
                  <a:pt x="6518147" y="222503"/>
                </a:lnTo>
                <a:lnTo>
                  <a:pt x="6518147" y="1028699"/>
                </a:lnTo>
                <a:lnTo>
                  <a:pt x="6513575" y="1066799"/>
                </a:lnTo>
                <a:lnTo>
                  <a:pt x="6495287" y="1117091"/>
                </a:lnTo>
                <a:lnTo>
                  <a:pt x="6463283" y="1159763"/>
                </a:lnTo>
                <a:lnTo>
                  <a:pt x="6422135" y="1190243"/>
                </a:lnTo>
                <a:lnTo>
                  <a:pt x="6370319" y="1208531"/>
                </a:lnTo>
                <a:lnTo>
                  <a:pt x="6353555" y="1211579"/>
                </a:lnTo>
                <a:lnTo>
                  <a:pt x="6458711" y="1211579"/>
                </a:lnTo>
                <a:lnTo>
                  <a:pt x="6492239" y="1184147"/>
                </a:lnTo>
                <a:lnTo>
                  <a:pt x="6518147" y="1152143"/>
                </a:lnTo>
                <a:lnTo>
                  <a:pt x="6539483" y="1114043"/>
                </a:lnTo>
                <a:lnTo>
                  <a:pt x="6551675" y="1072895"/>
                </a:lnTo>
                <a:lnTo>
                  <a:pt x="6556247" y="1028699"/>
                </a:lnTo>
                <a:lnTo>
                  <a:pt x="6556247" y="220979"/>
                </a:lnTo>
                <a:lnTo>
                  <a:pt x="6551675" y="176783"/>
                </a:lnTo>
                <a:lnTo>
                  <a:pt x="6537959" y="135635"/>
                </a:lnTo>
                <a:lnTo>
                  <a:pt x="6518147" y="97535"/>
                </a:lnTo>
                <a:lnTo>
                  <a:pt x="6490715" y="65531"/>
                </a:lnTo>
                <a:lnTo>
                  <a:pt x="6475475" y="50291"/>
                </a:lnTo>
                <a:lnTo>
                  <a:pt x="6457187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8075" y="6419082"/>
            <a:ext cx="1186180" cy="355600"/>
          </a:xfrm>
          <a:custGeom>
            <a:avLst/>
            <a:gdLst/>
            <a:ahLst/>
            <a:cxnLst/>
            <a:rect l="l" t="t" r="r" b="b"/>
            <a:pathLst>
              <a:path w="1186180" h="355600">
                <a:moveTo>
                  <a:pt x="0" y="355091"/>
                </a:moveTo>
                <a:lnTo>
                  <a:pt x="1185671" y="355091"/>
                </a:lnTo>
                <a:lnTo>
                  <a:pt x="1185671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8263" y="6399271"/>
            <a:ext cx="1225550" cy="394970"/>
          </a:xfrm>
          <a:custGeom>
            <a:avLst/>
            <a:gdLst/>
            <a:ahLst/>
            <a:cxnLst/>
            <a:rect l="l" t="t" r="r" b="b"/>
            <a:pathLst>
              <a:path w="1225550" h="394970">
                <a:moveTo>
                  <a:pt x="1205483" y="0"/>
                </a:moveTo>
                <a:lnTo>
                  <a:pt x="19811" y="0"/>
                </a:lnTo>
                <a:lnTo>
                  <a:pt x="12215" y="1595"/>
                </a:lnTo>
                <a:lnTo>
                  <a:pt x="5905" y="5905"/>
                </a:lnTo>
                <a:lnTo>
                  <a:pt x="1595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595" y="382500"/>
                </a:lnTo>
                <a:lnTo>
                  <a:pt x="5905" y="388810"/>
                </a:lnTo>
                <a:lnTo>
                  <a:pt x="12215" y="393120"/>
                </a:lnTo>
                <a:lnTo>
                  <a:pt x="19811" y="394715"/>
                </a:lnTo>
                <a:lnTo>
                  <a:pt x="1205483" y="394715"/>
                </a:lnTo>
                <a:lnTo>
                  <a:pt x="1213080" y="393120"/>
                </a:lnTo>
                <a:lnTo>
                  <a:pt x="1219390" y="388810"/>
                </a:lnTo>
                <a:lnTo>
                  <a:pt x="1223700" y="382500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9811"/>
                </a:lnTo>
                <a:lnTo>
                  <a:pt x="1225295" y="19811"/>
                </a:lnTo>
                <a:lnTo>
                  <a:pt x="1223700" y="12215"/>
                </a:lnTo>
                <a:lnTo>
                  <a:pt x="1219390" y="5905"/>
                </a:lnTo>
                <a:lnTo>
                  <a:pt x="1213080" y="1595"/>
                </a:lnTo>
                <a:lnTo>
                  <a:pt x="1205483" y="0"/>
                </a:lnTo>
                <a:close/>
              </a:path>
              <a:path w="1225550" h="394970">
                <a:moveTo>
                  <a:pt x="38099" y="356615"/>
                </a:moveTo>
                <a:lnTo>
                  <a:pt x="19811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225550" h="394970">
                <a:moveTo>
                  <a:pt x="1187195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6615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1187195" y="374903"/>
                </a:lnTo>
                <a:lnTo>
                  <a:pt x="1205483" y="356615"/>
                </a:lnTo>
                <a:lnTo>
                  <a:pt x="1225295" y="356615"/>
                </a:lnTo>
                <a:lnTo>
                  <a:pt x="1225295" y="38099"/>
                </a:lnTo>
                <a:lnTo>
                  <a:pt x="1205483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356615"/>
                </a:moveTo>
                <a:lnTo>
                  <a:pt x="1205483" y="356615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6615"/>
                </a:lnTo>
                <a:close/>
              </a:path>
              <a:path w="1225550" h="394970">
                <a:moveTo>
                  <a:pt x="38099" y="19811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225550" h="394970">
                <a:moveTo>
                  <a:pt x="1187195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9811"/>
                </a:lnTo>
                <a:close/>
              </a:path>
              <a:path w="1225550" h="394970">
                <a:moveTo>
                  <a:pt x="1225295" y="19811"/>
                </a:moveTo>
                <a:lnTo>
                  <a:pt x="1187195" y="19811"/>
                </a:lnTo>
                <a:lnTo>
                  <a:pt x="1205483" y="38099"/>
                </a:lnTo>
                <a:lnTo>
                  <a:pt x="1225295" y="38099"/>
                </a:lnTo>
                <a:lnTo>
                  <a:pt x="1225295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31947" y="6437371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2008" y="10667"/>
                </a:lnTo>
                <a:lnTo>
                  <a:pt x="34670" y="39623"/>
                </a:lnTo>
                <a:lnTo>
                  <a:pt x="9334" y="82295"/>
                </a:lnTo>
                <a:lnTo>
                  <a:pt x="0" y="134111"/>
                </a:lnTo>
                <a:lnTo>
                  <a:pt x="9334" y="186570"/>
                </a:lnTo>
                <a:lnTo>
                  <a:pt x="34670" y="229171"/>
                </a:lnTo>
                <a:lnTo>
                  <a:pt x="72008" y="257770"/>
                </a:lnTo>
                <a:lnTo>
                  <a:pt x="117347" y="268223"/>
                </a:lnTo>
                <a:lnTo>
                  <a:pt x="163329" y="257770"/>
                </a:lnTo>
                <a:lnTo>
                  <a:pt x="200596" y="229171"/>
                </a:lnTo>
                <a:lnTo>
                  <a:pt x="225575" y="186570"/>
                </a:lnTo>
                <a:lnTo>
                  <a:pt x="234695" y="134111"/>
                </a:lnTo>
                <a:lnTo>
                  <a:pt x="225575" y="82295"/>
                </a:lnTo>
                <a:lnTo>
                  <a:pt x="200596" y="39623"/>
                </a:lnTo>
                <a:lnTo>
                  <a:pt x="163329" y="10667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12135" y="6419082"/>
            <a:ext cx="274320" cy="304800"/>
          </a:xfrm>
          <a:custGeom>
            <a:avLst/>
            <a:gdLst/>
            <a:ahLst/>
            <a:cxnLst/>
            <a:rect l="l" t="t" r="r" b="b"/>
            <a:pathLst>
              <a:path w="274319" h="304800">
                <a:moveTo>
                  <a:pt x="150875" y="0"/>
                </a:moveTo>
                <a:lnTo>
                  <a:pt x="121919" y="0"/>
                </a:lnTo>
                <a:lnTo>
                  <a:pt x="108203" y="3047"/>
                </a:lnTo>
                <a:lnTo>
                  <a:pt x="70103" y="19811"/>
                </a:lnTo>
                <a:lnTo>
                  <a:pt x="39623" y="45719"/>
                </a:lnTo>
                <a:lnTo>
                  <a:pt x="16763" y="80771"/>
                </a:lnTo>
                <a:lnTo>
                  <a:pt x="3047" y="123443"/>
                </a:lnTo>
                <a:lnTo>
                  <a:pt x="0" y="153923"/>
                </a:lnTo>
                <a:lnTo>
                  <a:pt x="3047" y="184403"/>
                </a:lnTo>
                <a:lnTo>
                  <a:pt x="16763" y="225551"/>
                </a:lnTo>
                <a:lnTo>
                  <a:pt x="41147" y="260603"/>
                </a:lnTo>
                <a:lnTo>
                  <a:pt x="71627" y="286511"/>
                </a:lnTo>
                <a:lnTo>
                  <a:pt x="109727" y="301751"/>
                </a:lnTo>
                <a:lnTo>
                  <a:pt x="124967" y="304799"/>
                </a:lnTo>
                <a:lnTo>
                  <a:pt x="152399" y="304799"/>
                </a:lnTo>
                <a:lnTo>
                  <a:pt x="179831" y="298703"/>
                </a:lnTo>
                <a:lnTo>
                  <a:pt x="204215" y="286511"/>
                </a:lnTo>
                <a:lnTo>
                  <a:pt x="225551" y="268223"/>
                </a:lnTo>
                <a:lnTo>
                  <a:pt x="227075" y="266699"/>
                </a:lnTo>
                <a:lnTo>
                  <a:pt x="126491" y="266699"/>
                </a:lnTo>
                <a:lnTo>
                  <a:pt x="117347" y="265175"/>
                </a:lnTo>
                <a:lnTo>
                  <a:pt x="82295" y="248411"/>
                </a:lnTo>
                <a:lnTo>
                  <a:pt x="56387" y="216407"/>
                </a:lnTo>
                <a:lnTo>
                  <a:pt x="50291" y="207263"/>
                </a:lnTo>
                <a:lnTo>
                  <a:pt x="47243" y="196595"/>
                </a:lnTo>
                <a:lnTo>
                  <a:pt x="42671" y="185927"/>
                </a:lnTo>
                <a:lnTo>
                  <a:pt x="41147" y="175259"/>
                </a:lnTo>
                <a:lnTo>
                  <a:pt x="39623" y="163067"/>
                </a:lnTo>
                <a:lnTo>
                  <a:pt x="38099" y="152399"/>
                </a:lnTo>
                <a:lnTo>
                  <a:pt x="41147" y="128015"/>
                </a:lnTo>
                <a:lnTo>
                  <a:pt x="56387" y="86867"/>
                </a:lnTo>
                <a:lnTo>
                  <a:pt x="91439" y="50291"/>
                </a:lnTo>
                <a:lnTo>
                  <a:pt x="128015" y="38099"/>
                </a:lnTo>
                <a:lnTo>
                  <a:pt x="227583" y="38099"/>
                </a:lnTo>
                <a:lnTo>
                  <a:pt x="213359" y="25907"/>
                </a:lnTo>
                <a:lnTo>
                  <a:pt x="202691" y="18287"/>
                </a:lnTo>
                <a:lnTo>
                  <a:pt x="178307" y="6095"/>
                </a:lnTo>
                <a:lnTo>
                  <a:pt x="150875" y="0"/>
                </a:lnTo>
                <a:close/>
              </a:path>
              <a:path w="274319" h="304800">
                <a:moveTo>
                  <a:pt x="227583" y="38099"/>
                </a:moveTo>
                <a:lnTo>
                  <a:pt x="147827" y="38099"/>
                </a:lnTo>
                <a:lnTo>
                  <a:pt x="158495" y="39623"/>
                </a:lnTo>
                <a:lnTo>
                  <a:pt x="167639" y="42671"/>
                </a:lnTo>
                <a:lnTo>
                  <a:pt x="175259" y="47243"/>
                </a:lnTo>
                <a:lnTo>
                  <a:pt x="184403" y="51815"/>
                </a:lnTo>
                <a:lnTo>
                  <a:pt x="199643" y="64007"/>
                </a:lnTo>
                <a:lnTo>
                  <a:pt x="224027" y="97535"/>
                </a:lnTo>
                <a:lnTo>
                  <a:pt x="236219" y="141731"/>
                </a:lnTo>
                <a:lnTo>
                  <a:pt x="236219" y="153923"/>
                </a:lnTo>
                <a:lnTo>
                  <a:pt x="234695" y="166115"/>
                </a:lnTo>
                <a:lnTo>
                  <a:pt x="231647" y="187451"/>
                </a:lnTo>
                <a:lnTo>
                  <a:pt x="227075" y="198119"/>
                </a:lnTo>
                <a:lnTo>
                  <a:pt x="224027" y="208787"/>
                </a:lnTo>
                <a:lnTo>
                  <a:pt x="198119" y="242315"/>
                </a:lnTo>
                <a:lnTo>
                  <a:pt x="155447" y="265175"/>
                </a:lnTo>
                <a:lnTo>
                  <a:pt x="146303" y="266699"/>
                </a:lnTo>
                <a:lnTo>
                  <a:pt x="227075" y="266699"/>
                </a:lnTo>
                <a:lnTo>
                  <a:pt x="259079" y="224027"/>
                </a:lnTo>
                <a:lnTo>
                  <a:pt x="271271" y="181355"/>
                </a:lnTo>
                <a:lnTo>
                  <a:pt x="274319" y="152399"/>
                </a:lnTo>
                <a:lnTo>
                  <a:pt x="272795" y="135635"/>
                </a:lnTo>
                <a:lnTo>
                  <a:pt x="263651" y="92963"/>
                </a:lnTo>
                <a:lnTo>
                  <a:pt x="242315" y="54863"/>
                </a:lnTo>
                <a:lnTo>
                  <a:pt x="234695" y="44195"/>
                </a:lnTo>
                <a:lnTo>
                  <a:pt x="22758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31492" y="6394698"/>
            <a:ext cx="396239" cy="3931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9579" y="8025379"/>
            <a:ext cx="6556375" cy="1280160"/>
          </a:xfrm>
          <a:custGeom>
            <a:avLst/>
            <a:gdLst/>
            <a:ahLst/>
            <a:cxnLst/>
            <a:rect l="l" t="t" r="r" b="b"/>
            <a:pathLst>
              <a:path w="6556375" h="1280159">
                <a:moveTo>
                  <a:pt x="6330695" y="0"/>
                </a:moveTo>
                <a:lnTo>
                  <a:pt x="225551" y="0"/>
                </a:lnTo>
                <a:lnTo>
                  <a:pt x="202691" y="1523"/>
                </a:lnTo>
                <a:lnTo>
                  <a:pt x="158495" y="10667"/>
                </a:lnTo>
                <a:lnTo>
                  <a:pt x="117347" y="27431"/>
                </a:lnTo>
                <a:lnTo>
                  <a:pt x="82295" y="51815"/>
                </a:lnTo>
                <a:lnTo>
                  <a:pt x="51815" y="82295"/>
                </a:lnTo>
                <a:lnTo>
                  <a:pt x="27431" y="118871"/>
                </a:lnTo>
                <a:lnTo>
                  <a:pt x="10667" y="160019"/>
                </a:lnTo>
                <a:lnTo>
                  <a:pt x="1523" y="204215"/>
                </a:lnTo>
                <a:lnTo>
                  <a:pt x="0" y="225551"/>
                </a:lnTo>
                <a:lnTo>
                  <a:pt x="0" y="1054607"/>
                </a:lnTo>
                <a:lnTo>
                  <a:pt x="4571" y="1100327"/>
                </a:lnTo>
                <a:lnTo>
                  <a:pt x="18287" y="1142999"/>
                </a:lnTo>
                <a:lnTo>
                  <a:pt x="39623" y="1181103"/>
                </a:lnTo>
                <a:lnTo>
                  <a:pt x="67055" y="1214631"/>
                </a:lnTo>
                <a:lnTo>
                  <a:pt x="100583" y="1242063"/>
                </a:lnTo>
                <a:lnTo>
                  <a:pt x="138683" y="1261875"/>
                </a:lnTo>
                <a:lnTo>
                  <a:pt x="181355" y="1275591"/>
                </a:lnTo>
                <a:lnTo>
                  <a:pt x="225551" y="1280163"/>
                </a:lnTo>
                <a:lnTo>
                  <a:pt x="6330695" y="1280163"/>
                </a:lnTo>
                <a:lnTo>
                  <a:pt x="6376415" y="1275591"/>
                </a:lnTo>
                <a:lnTo>
                  <a:pt x="6419087" y="1261875"/>
                </a:lnTo>
                <a:lnTo>
                  <a:pt x="6454901" y="1242063"/>
                </a:lnTo>
                <a:lnTo>
                  <a:pt x="225551" y="1242063"/>
                </a:lnTo>
                <a:lnTo>
                  <a:pt x="205739" y="1240539"/>
                </a:lnTo>
                <a:lnTo>
                  <a:pt x="152399" y="1226823"/>
                </a:lnTo>
                <a:lnTo>
                  <a:pt x="106679" y="1197867"/>
                </a:lnTo>
                <a:lnTo>
                  <a:pt x="70103" y="1158243"/>
                </a:lnTo>
                <a:lnTo>
                  <a:pt x="47243" y="1109471"/>
                </a:lnTo>
                <a:lnTo>
                  <a:pt x="39623" y="1071371"/>
                </a:lnTo>
                <a:lnTo>
                  <a:pt x="38099" y="1053083"/>
                </a:lnTo>
                <a:lnTo>
                  <a:pt x="38099" y="225551"/>
                </a:lnTo>
                <a:lnTo>
                  <a:pt x="42671" y="187451"/>
                </a:lnTo>
                <a:lnTo>
                  <a:pt x="60959" y="135635"/>
                </a:lnTo>
                <a:lnTo>
                  <a:pt x="94487" y="92963"/>
                </a:lnTo>
                <a:lnTo>
                  <a:pt x="137159" y="60959"/>
                </a:lnTo>
                <a:lnTo>
                  <a:pt x="188975" y="41147"/>
                </a:lnTo>
                <a:lnTo>
                  <a:pt x="227075" y="38099"/>
                </a:lnTo>
                <a:lnTo>
                  <a:pt x="6455663" y="38099"/>
                </a:lnTo>
                <a:lnTo>
                  <a:pt x="6437375" y="27431"/>
                </a:lnTo>
                <a:lnTo>
                  <a:pt x="6417563" y="16763"/>
                </a:lnTo>
                <a:lnTo>
                  <a:pt x="6374891" y="4571"/>
                </a:lnTo>
                <a:lnTo>
                  <a:pt x="6352031" y="1523"/>
                </a:lnTo>
                <a:lnTo>
                  <a:pt x="6330695" y="0"/>
                </a:lnTo>
                <a:close/>
              </a:path>
              <a:path w="6556375" h="1280159">
                <a:moveTo>
                  <a:pt x="6455663" y="38099"/>
                </a:moveTo>
                <a:lnTo>
                  <a:pt x="6330695" y="38099"/>
                </a:lnTo>
                <a:lnTo>
                  <a:pt x="6350507" y="39623"/>
                </a:lnTo>
                <a:lnTo>
                  <a:pt x="6368795" y="42671"/>
                </a:lnTo>
                <a:lnTo>
                  <a:pt x="6420611" y="60959"/>
                </a:lnTo>
                <a:lnTo>
                  <a:pt x="6475475" y="106679"/>
                </a:lnTo>
                <a:lnTo>
                  <a:pt x="6504431" y="153923"/>
                </a:lnTo>
                <a:lnTo>
                  <a:pt x="6518147" y="207263"/>
                </a:lnTo>
                <a:lnTo>
                  <a:pt x="6518147" y="1053083"/>
                </a:lnTo>
                <a:lnTo>
                  <a:pt x="6513575" y="1092707"/>
                </a:lnTo>
                <a:lnTo>
                  <a:pt x="6495287" y="1144527"/>
                </a:lnTo>
                <a:lnTo>
                  <a:pt x="6463283" y="1187199"/>
                </a:lnTo>
                <a:lnTo>
                  <a:pt x="6419087" y="1219203"/>
                </a:lnTo>
                <a:lnTo>
                  <a:pt x="6367271" y="1237491"/>
                </a:lnTo>
                <a:lnTo>
                  <a:pt x="6329171" y="1242063"/>
                </a:lnTo>
                <a:lnTo>
                  <a:pt x="6454901" y="1242063"/>
                </a:lnTo>
                <a:lnTo>
                  <a:pt x="6490715" y="1213107"/>
                </a:lnTo>
                <a:lnTo>
                  <a:pt x="6518147" y="1179579"/>
                </a:lnTo>
                <a:lnTo>
                  <a:pt x="6539483" y="1141475"/>
                </a:lnTo>
                <a:lnTo>
                  <a:pt x="6551675" y="1098803"/>
                </a:lnTo>
                <a:lnTo>
                  <a:pt x="6556247" y="1053083"/>
                </a:lnTo>
                <a:lnTo>
                  <a:pt x="6556247" y="225551"/>
                </a:lnTo>
                <a:lnTo>
                  <a:pt x="6551675" y="179831"/>
                </a:lnTo>
                <a:lnTo>
                  <a:pt x="6537959" y="137159"/>
                </a:lnTo>
                <a:lnTo>
                  <a:pt x="6504431" y="80771"/>
                </a:lnTo>
                <a:lnTo>
                  <a:pt x="6473951" y="51815"/>
                </a:lnTo>
                <a:lnTo>
                  <a:pt x="645566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69007" y="7888219"/>
            <a:ext cx="441959" cy="4419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53287" y="8490205"/>
            <a:ext cx="878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45 + 23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76852" y="8490205"/>
            <a:ext cx="91566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29 + 49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10403" y="8490205"/>
            <a:ext cx="91566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47 + 38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3287" y="8855964"/>
            <a:ext cx="8001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36 + 8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71057" y="8490205"/>
            <a:ext cx="208788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>
              <a:lnSpc>
                <a:spcPct val="100000"/>
              </a:lnSpc>
              <a:tabLst>
                <a:tab pos="1223645" algn="l"/>
              </a:tabLst>
            </a:pPr>
            <a:r>
              <a:rPr sz="1200" dirty="0">
                <a:latin typeface="Calibri"/>
                <a:cs typeface="Calibri"/>
              </a:rPr>
              <a:t>87 + 12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 </a:t>
            </a:r>
            <a:r>
              <a:rPr sz="1200" spc="-5" dirty="0">
                <a:latin typeface="Calibri"/>
                <a:cs typeface="Calibri"/>
              </a:rPr>
              <a:t>……..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34 + 26 =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06170" algn="l"/>
              </a:tabLst>
            </a:pPr>
            <a:r>
              <a:rPr sz="1200" dirty="0">
                <a:latin typeface="Calibri"/>
                <a:cs typeface="Calibri"/>
              </a:rPr>
              <a:t>55 + 40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 </a:t>
            </a:r>
            <a:r>
              <a:rPr sz="1200" spc="-5" dirty="0">
                <a:latin typeface="Calibri"/>
                <a:cs typeface="Calibri"/>
              </a:rPr>
              <a:t>…….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79 + 7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83502" y="8855964"/>
            <a:ext cx="878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67 + 20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79021" y="8855964"/>
            <a:ext cx="8001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47 + 6 =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96791" y="8855964"/>
            <a:ext cx="8769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40 + 43 =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…….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790444" y="7929367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1366" y="10453"/>
                </a:lnTo>
                <a:lnTo>
                  <a:pt x="34099" y="39052"/>
                </a:lnTo>
                <a:lnTo>
                  <a:pt x="9120" y="81653"/>
                </a:lnTo>
                <a:lnTo>
                  <a:pt x="0" y="134111"/>
                </a:lnTo>
                <a:lnTo>
                  <a:pt x="9120" y="185927"/>
                </a:lnTo>
                <a:lnTo>
                  <a:pt x="34099" y="228599"/>
                </a:lnTo>
                <a:lnTo>
                  <a:pt x="71366" y="257555"/>
                </a:lnTo>
                <a:lnTo>
                  <a:pt x="117347" y="268223"/>
                </a:lnTo>
                <a:lnTo>
                  <a:pt x="163329" y="257555"/>
                </a:lnTo>
                <a:lnTo>
                  <a:pt x="200596" y="228599"/>
                </a:lnTo>
                <a:lnTo>
                  <a:pt x="225575" y="185927"/>
                </a:lnTo>
                <a:lnTo>
                  <a:pt x="234695" y="134111"/>
                </a:lnTo>
                <a:lnTo>
                  <a:pt x="225575" y="81653"/>
                </a:lnTo>
                <a:lnTo>
                  <a:pt x="200596" y="39052"/>
                </a:lnTo>
                <a:lnTo>
                  <a:pt x="163329" y="10453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70631" y="7911079"/>
            <a:ext cx="274320" cy="304800"/>
          </a:xfrm>
          <a:custGeom>
            <a:avLst/>
            <a:gdLst/>
            <a:ahLst/>
            <a:cxnLst/>
            <a:rect l="l" t="t" r="r" b="b"/>
            <a:pathLst>
              <a:path w="274319" h="304800">
                <a:moveTo>
                  <a:pt x="150875" y="0"/>
                </a:moveTo>
                <a:lnTo>
                  <a:pt x="121919" y="0"/>
                </a:lnTo>
                <a:lnTo>
                  <a:pt x="94487" y="6095"/>
                </a:lnTo>
                <a:lnTo>
                  <a:pt x="59435" y="25907"/>
                </a:lnTo>
                <a:lnTo>
                  <a:pt x="30479" y="56387"/>
                </a:lnTo>
                <a:lnTo>
                  <a:pt x="10667" y="94487"/>
                </a:lnTo>
                <a:lnTo>
                  <a:pt x="0" y="152399"/>
                </a:lnTo>
                <a:lnTo>
                  <a:pt x="1523" y="169163"/>
                </a:lnTo>
                <a:lnTo>
                  <a:pt x="10667" y="211835"/>
                </a:lnTo>
                <a:lnTo>
                  <a:pt x="32003" y="248411"/>
                </a:lnTo>
                <a:lnTo>
                  <a:pt x="39623" y="260603"/>
                </a:lnTo>
                <a:lnTo>
                  <a:pt x="71627" y="286511"/>
                </a:lnTo>
                <a:lnTo>
                  <a:pt x="109727" y="301751"/>
                </a:lnTo>
                <a:lnTo>
                  <a:pt x="124967" y="304799"/>
                </a:lnTo>
                <a:lnTo>
                  <a:pt x="138683" y="304799"/>
                </a:lnTo>
                <a:lnTo>
                  <a:pt x="179831" y="297179"/>
                </a:lnTo>
                <a:lnTo>
                  <a:pt x="214883" y="277367"/>
                </a:lnTo>
                <a:lnTo>
                  <a:pt x="227075" y="266699"/>
                </a:lnTo>
                <a:lnTo>
                  <a:pt x="126491" y="266699"/>
                </a:lnTo>
                <a:lnTo>
                  <a:pt x="117347" y="265175"/>
                </a:lnTo>
                <a:lnTo>
                  <a:pt x="108203" y="262127"/>
                </a:lnTo>
                <a:lnTo>
                  <a:pt x="89915" y="252983"/>
                </a:lnTo>
                <a:lnTo>
                  <a:pt x="74675" y="240791"/>
                </a:lnTo>
                <a:lnTo>
                  <a:pt x="68579" y="233171"/>
                </a:lnTo>
                <a:lnTo>
                  <a:pt x="60959" y="225551"/>
                </a:lnTo>
                <a:lnTo>
                  <a:pt x="56387" y="216407"/>
                </a:lnTo>
                <a:lnTo>
                  <a:pt x="50291" y="207263"/>
                </a:lnTo>
                <a:lnTo>
                  <a:pt x="45719" y="196595"/>
                </a:lnTo>
                <a:lnTo>
                  <a:pt x="42671" y="185927"/>
                </a:lnTo>
                <a:lnTo>
                  <a:pt x="41147" y="175259"/>
                </a:lnTo>
                <a:lnTo>
                  <a:pt x="38099" y="150875"/>
                </a:lnTo>
                <a:lnTo>
                  <a:pt x="39623" y="138683"/>
                </a:lnTo>
                <a:lnTo>
                  <a:pt x="41147" y="128015"/>
                </a:lnTo>
                <a:lnTo>
                  <a:pt x="44195" y="117347"/>
                </a:lnTo>
                <a:lnTo>
                  <a:pt x="47243" y="105155"/>
                </a:lnTo>
                <a:lnTo>
                  <a:pt x="68579" y="70103"/>
                </a:lnTo>
                <a:lnTo>
                  <a:pt x="100583" y="45719"/>
                </a:lnTo>
                <a:lnTo>
                  <a:pt x="128015" y="38099"/>
                </a:lnTo>
                <a:lnTo>
                  <a:pt x="227583" y="38099"/>
                </a:lnTo>
                <a:lnTo>
                  <a:pt x="213359" y="25907"/>
                </a:lnTo>
                <a:lnTo>
                  <a:pt x="202691" y="18287"/>
                </a:lnTo>
                <a:lnTo>
                  <a:pt x="190499" y="10667"/>
                </a:lnTo>
                <a:lnTo>
                  <a:pt x="176783" y="6095"/>
                </a:lnTo>
                <a:lnTo>
                  <a:pt x="164591" y="3047"/>
                </a:lnTo>
                <a:lnTo>
                  <a:pt x="150875" y="0"/>
                </a:lnTo>
                <a:close/>
              </a:path>
              <a:path w="274319" h="304800">
                <a:moveTo>
                  <a:pt x="227583" y="38099"/>
                </a:moveTo>
                <a:lnTo>
                  <a:pt x="147827" y="38099"/>
                </a:lnTo>
                <a:lnTo>
                  <a:pt x="156971" y="39623"/>
                </a:lnTo>
                <a:lnTo>
                  <a:pt x="167639" y="42671"/>
                </a:lnTo>
                <a:lnTo>
                  <a:pt x="175259" y="45719"/>
                </a:lnTo>
                <a:lnTo>
                  <a:pt x="184403" y="51815"/>
                </a:lnTo>
                <a:lnTo>
                  <a:pt x="192023" y="56387"/>
                </a:lnTo>
                <a:lnTo>
                  <a:pt x="199643" y="64007"/>
                </a:lnTo>
                <a:lnTo>
                  <a:pt x="207263" y="70103"/>
                </a:lnTo>
                <a:lnTo>
                  <a:pt x="219455" y="88391"/>
                </a:lnTo>
                <a:lnTo>
                  <a:pt x="233171" y="129539"/>
                </a:lnTo>
                <a:lnTo>
                  <a:pt x="234695" y="141731"/>
                </a:lnTo>
                <a:lnTo>
                  <a:pt x="236219" y="152399"/>
                </a:lnTo>
                <a:lnTo>
                  <a:pt x="222503" y="208787"/>
                </a:lnTo>
                <a:lnTo>
                  <a:pt x="198119" y="242315"/>
                </a:lnTo>
                <a:lnTo>
                  <a:pt x="155447" y="265175"/>
                </a:lnTo>
                <a:lnTo>
                  <a:pt x="146303" y="266699"/>
                </a:lnTo>
                <a:lnTo>
                  <a:pt x="227075" y="266699"/>
                </a:lnTo>
                <a:lnTo>
                  <a:pt x="251459" y="236219"/>
                </a:lnTo>
                <a:lnTo>
                  <a:pt x="268223" y="196595"/>
                </a:lnTo>
                <a:lnTo>
                  <a:pt x="274319" y="150875"/>
                </a:lnTo>
                <a:lnTo>
                  <a:pt x="271271" y="120395"/>
                </a:lnTo>
                <a:lnTo>
                  <a:pt x="257555" y="79247"/>
                </a:lnTo>
                <a:lnTo>
                  <a:pt x="234695" y="44195"/>
                </a:lnTo>
                <a:lnTo>
                  <a:pt x="22758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92836" y="7938510"/>
            <a:ext cx="1187450" cy="356870"/>
          </a:xfrm>
          <a:custGeom>
            <a:avLst/>
            <a:gdLst/>
            <a:ahLst/>
            <a:cxnLst/>
            <a:rect l="l" t="t" r="r" b="b"/>
            <a:pathLst>
              <a:path w="1187450" h="356870">
                <a:moveTo>
                  <a:pt x="0" y="356615"/>
                </a:moveTo>
                <a:lnTo>
                  <a:pt x="1187195" y="356615"/>
                </a:lnTo>
                <a:lnTo>
                  <a:pt x="1187195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3023" y="7920222"/>
            <a:ext cx="1225550" cy="393700"/>
          </a:xfrm>
          <a:custGeom>
            <a:avLst/>
            <a:gdLst/>
            <a:ahLst/>
            <a:cxnLst/>
            <a:rect l="l" t="t" r="r" b="b"/>
            <a:pathLst>
              <a:path w="1225550" h="393700">
                <a:moveTo>
                  <a:pt x="1207007" y="0"/>
                </a:moveTo>
                <a:lnTo>
                  <a:pt x="19811" y="0"/>
                </a:lnTo>
                <a:lnTo>
                  <a:pt x="12215" y="1357"/>
                </a:lnTo>
                <a:lnTo>
                  <a:pt x="5905" y="5143"/>
                </a:lnTo>
                <a:lnTo>
                  <a:pt x="1595" y="10929"/>
                </a:lnTo>
                <a:lnTo>
                  <a:pt x="0" y="18287"/>
                </a:lnTo>
                <a:lnTo>
                  <a:pt x="0" y="374903"/>
                </a:lnTo>
                <a:lnTo>
                  <a:pt x="1595" y="381619"/>
                </a:lnTo>
                <a:lnTo>
                  <a:pt x="5905" y="387476"/>
                </a:lnTo>
                <a:lnTo>
                  <a:pt x="12215" y="391620"/>
                </a:lnTo>
                <a:lnTo>
                  <a:pt x="19811" y="393191"/>
                </a:lnTo>
                <a:lnTo>
                  <a:pt x="1207007" y="393191"/>
                </a:lnTo>
                <a:lnTo>
                  <a:pt x="1214366" y="391620"/>
                </a:lnTo>
                <a:lnTo>
                  <a:pt x="1220152" y="387476"/>
                </a:lnTo>
                <a:lnTo>
                  <a:pt x="1223938" y="381619"/>
                </a:lnTo>
                <a:lnTo>
                  <a:pt x="1225295" y="374903"/>
                </a:lnTo>
                <a:lnTo>
                  <a:pt x="38099" y="374903"/>
                </a:lnTo>
                <a:lnTo>
                  <a:pt x="19811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8287"/>
                </a:lnTo>
                <a:lnTo>
                  <a:pt x="1225295" y="18287"/>
                </a:lnTo>
                <a:lnTo>
                  <a:pt x="1223938" y="10929"/>
                </a:lnTo>
                <a:lnTo>
                  <a:pt x="1220152" y="5143"/>
                </a:lnTo>
                <a:lnTo>
                  <a:pt x="1214366" y="1357"/>
                </a:lnTo>
                <a:lnTo>
                  <a:pt x="1207007" y="0"/>
                </a:lnTo>
                <a:close/>
              </a:path>
              <a:path w="1225550" h="393700">
                <a:moveTo>
                  <a:pt x="38099" y="355091"/>
                </a:moveTo>
                <a:lnTo>
                  <a:pt x="19811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1225550" h="393700">
                <a:moveTo>
                  <a:pt x="1187195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1187195" y="374903"/>
                </a:lnTo>
                <a:lnTo>
                  <a:pt x="1187195" y="355091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1187195" y="374903"/>
                </a:lnTo>
                <a:lnTo>
                  <a:pt x="1207007" y="355091"/>
                </a:lnTo>
                <a:lnTo>
                  <a:pt x="1225295" y="355091"/>
                </a:lnTo>
                <a:lnTo>
                  <a:pt x="1225295" y="38099"/>
                </a:lnTo>
                <a:lnTo>
                  <a:pt x="1207007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355091"/>
                </a:moveTo>
                <a:lnTo>
                  <a:pt x="1207007" y="355091"/>
                </a:lnTo>
                <a:lnTo>
                  <a:pt x="1187195" y="374903"/>
                </a:lnTo>
                <a:lnTo>
                  <a:pt x="1225295" y="374903"/>
                </a:lnTo>
                <a:lnTo>
                  <a:pt x="1225295" y="355091"/>
                </a:lnTo>
                <a:close/>
              </a:path>
              <a:path w="1225550" h="393700">
                <a:moveTo>
                  <a:pt x="38099" y="18287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1225550" h="393700">
                <a:moveTo>
                  <a:pt x="1187195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1187195" y="38099"/>
                </a:lnTo>
                <a:lnTo>
                  <a:pt x="1187195" y="18287"/>
                </a:lnTo>
                <a:close/>
              </a:path>
              <a:path w="1225550" h="393700">
                <a:moveTo>
                  <a:pt x="1225295" y="18287"/>
                </a:moveTo>
                <a:lnTo>
                  <a:pt x="1187195" y="18287"/>
                </a:lnTo>
                <a:lnTo>
                  <a:pt x="1207007" y="38099"/>
                </a:lnTo>
                <a:lnTo>
                  <a:pt x="1225295" y="38099"/>
                </a:lnTo>
                <a:lnTo>
                  <a:pt x="1225295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40511" y="6483605"/>
            <a:ext cx="3232150" cy="2026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305">
              <a:lnSpc>
                <a:spcPct val="100000"/>
              </a:lnSpc>
            </a:pPr>
            <a:r>
              <a:rPr sz="1400" spc="-10" dirty="0">
                <a:latin typeface="Impact"/>
                <a:cs typeface="Impact"/>
              </a:rPr>
              <a:t>NUMERATION</a:t>
            </a:r>
            <a:endParaRPr sz="140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200" u="sng" spc="-5" dirty="0">
                <a:latin typeface="Calibri"/>
                <a:cs typeface="Calibri"/>
              </a:rPr>
              <a:t>Complète: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634, </a:t>
            </a:r>
            <a:r>
              <a:rPr sz="1200" spc="-25" dirty="0">
                <a:latin typeface="Calibri"/>
                <a:cs typeface="Calibri"/>
              </a:rPr>
              <a:t>c’est </a:t>
            </a:r>
            <a:r>
              <a:rPr sz="1200" spc="-5" dirty="0">
                <a:latin typeface="Calibri"/>
                <a:cs typeface="Calibri"/>
              </a:rPr>
              <a:t>……. centaines, ……. dizaines et ……. </a:t>
            </a:r>
            <a:r>
              <a:rPr sz="1200" dirty="0">
                <a:latin typeface="Calibri"/>
                <a:cs typeface="Calibri"/>
              </a:rPr>
              <a:t>unités  408, </a:t>
            </a:r>
            <a:r>
              <a:rPr sz="1200" spc="-25" dirty="0">
                <a:latin typeface="Calibri"/>
                <a:cs typeface="Calibri"/>
              </a:rPr>
              <a:t>c’est </a:t>
            </a:r>
            <a:r>
              <a:rPr sz="1200" spc="-5" dirty="0">
                <a:latin typeface="Calibri"/>
                <a:cs typeface="Calibri"/>
              </a:rPr>
              <a:t>……. centaines, ……. dizaines et …….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unités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……., </a:t>
            </a:r>
            <a:r>
              <a:rPr sz="1200" spc="-25" dirty="0">
                <a:latin typeface="Calibri"/>
                <a:cs typeface="Calibri"/>
              </a:rPr>
              <a:t>c’est </a:t>
            </a:r>
            <a:r>
              <a:rPr sz="1200" dirty="0">
                <a:latin typeface="Calibri"/>
                <a:cs typeface="Calibri"/>
              </a:rPr>
              <a:t>7 </a:t>
            </a:r>
            <a:r>
              <a:rPr sz="1200" spc="-5" dirty="0">
                <a:latin typeface="Calibri"/>
                <a:cs typeface="Calibri"/>
              </a:rPr>
              <a:t>centaines, </a:t>
            </a:r>
            <a:r>
              <a:rPr sz="1200" dirty="0">
                <a:latin typeface="Calibri"/>
                <a:cs typeface="Calibri"/>
              </a:rPr>
              <a:t>5 </a:t>
            </a:r>
            <a:r>
              <a:rPr sz="1200" spc="-5" dirty="0">
                <a:latin typeface="Calibri"/>
                <a:cs typeface="Calibri"/>
              </a:rPr>
              <a:t>dizaines et </a:t>
            </a:r>
            <a:r>
              <a:rPr sz="1200" dirty="0">
                <a:latin typeface="Calibri"/>
                <a:cs typeface="Calibri"/>
              </a:rPr>
              <a:t>8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unités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……., </a:t>
            </a:r>
            <a:r>
              <a:rPr sz="1200" spc="-25" dirty="0">
                <a:latin typeface="Calibri"/>
                <a:cs typeface="Calibri"/>
              </a:rPr>
              <a:t>c’est </a:t>
            </a:r>
            <a:r>
              <a:rPr sz="1200" dirty="0">
                <a:latin typeface="Calibri"/>
                <a:cs typeface="Calibri"/>
              </a:rPr>
              <a:t>9 </a:t>
            </a:r>
            <a:r>
              <a:rPr sz="1200" spc="-5" dirty="0">
                <a:latin typeface="Calibri"/>
                <a:cs typeface="Calibri"/>
              </a:rPr>
              <a:t>centaines et </a:t>
            </a:r>
            <a:r>
              <a:rPr sz="1200" dirty="0">
                <a:latin typeface="Calibri"/>
                <a:cs typeface="Calibri"/>
              </a:rPr>
              <a:t>6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dizaines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54305">
              <a:lnSpc>
                <a:spcPct val="100000"/>
              </a:lnSpc>
              <a:spcBef>
                <a:spcPts val="1070"/>
              </a:spcBef>
            </a:pPr>
            <a:r>
              <a:rPr sz="1400" spc="-5" dirty="0">
                <a:latin typeface="Impact"/>
                <a:cs typeface="Impact"/>
              </a:rPr>
              <a:t>CALCUL</a:t>
            </a:r>
            <a:endParaRPr sz="1400">
              <a:latin typeface="Impact"/>
              <a:cs typeface="Impact"/>
            </a:endParaRPr>
          </a:p>
          <a:p>
            <a:pPr marL="125095">
              <a:lnSpc>
                <a:spcPct val="100000"/>
              </a:lnSpc>
              <a:spcBef>
                <a:spcPts val="680"/>
              </a:spcBef>
            </a:pPr>
            <a:r>
              <a:rPr sz="1200" u="sng" spc="-5" dirty="0">
                <a:latin typeface="Calibri"/>
                <a:cs typeface="Calibri"/>
              </a:rPr>
              <a:t>Calcule </a:t>
            </a:r>
            <a:r>
              <a:rPr sz="1200" u="sng" dirty="0">
                <a:latin typeface="Calibri"/>
                <a:cs typeface="Calibri"/>
              </a:rPr>
              <a:t>sans poser les</a:t>
            </a:r>
            <a:r>
              <a:rPr sz="1200" u="sng" spc="-45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opérations: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77531" y="1566675"/>
            <a:ext cx="7670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5" dirty="0">
                <a:latin typeface="Calibri"/>
                <a:cs typeface="Calibri"/>
              </a:rPr>
              <a:t>difficile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77498" y="1937007"/>
            <a:ext cx="105473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5" dirty="0">
                <a:latin typeface="Calibri"/>
                <a:cs typeface="Calibri"/>
              </a:rPr>
              <a:t>malheureux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77524" y="2307339"/>
            <a:ext cx="5372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dirty="0">
                <a:latin typeface="Calibri"/>
                <a:cs typeface="Calibri"/>
              </a:rPr>
              <a:t>laid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77533" y="2679195"/>
            <a:ext cx="65151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77428" y="3049527"/>
            <a:ext cx="66992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5" dirty="0">
                <a:latin typeface="Calibri"/>
                <a:cs typeface="Calibri"/>
              </a:rPr>
              <a:t>g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77753" y="3419858"/>
            <a:ext cx="8242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dirty="0">
                <a:latin typeface="Calibri"/>
                <a:cs typeface="Calibri"/>
              </a:rPr>
              <a:t>ma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ais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77414" y="3791715"/>
            <a:ext cx="6921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6711" y="1286259"/>
            <a:ext cx="2312670" cy="3079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u="sng" spc="-10" dirty="0">
                <a:latin typeface="Calibri"/>
                <a:cs typeface="Calibri"/>
              </a:rPr>
              <a:t>Relie </a:t>
            </a:r>
            <a:r>
              <a:rPr sz="1200" u="sng" dirty="0">
                <a:latin typeface="Calibri"/>
                <a:cs typeface="Calibri"/>
              </a:rPr>
              <a:t>chaque adjectif à </a:t>
            </a:r>
            <a:r>
              <a:rPr sz="1200" u="sng" spc="-5" dirty="0">
                <a:latin typeface="Calibri"/>
                <a:cs typeface="Calibri"/>
              </a:rPr>
              <a:t>son</a:t>
            </a:r>
            <a:r>
              <a:rPr sz="1200" u="sng" spc="-30" dirty="0">
                <a:latin typeface="Calibri"/>
                <a:cs typeface="Calibri"/>
              </a:rPr>
              <a:t> </a:t>
            </a:r>
            <a:r>
              <a:rPr sz="1200" u="sng" spc="-10" dirty="0">
                <a:latin typeface="Calibri"/>
                <a:cs typeface="Calibri"/>
              </a:rPr>
              <a:t>contraire:</a:t>
            </a:r>
            <a:endParaRPr sz="1200">
              <a:latin typeface="Calibri"/>
              <a:cs typeface="Calibri"/>
            </a:endParaRPr>
          </a:p>
          <a:p>
            <a:pPr marL="929640">
              <a:lnSpc>
                <a:spcPct val="100000"/>
              </a:lnSpc>
              <a:spcBef>
                <a:spcPts val="765"/>
              </a:spcBef>
              <a:tabLst>
                <a:tab pos="1741805" algn="l"/>
              </a:tabLst>
            </a:pPr>
            <a:r>
              <a:rPr sz="1200" dirty="0">
                <a:latin typeface="Calibri"/>
                <a:cs typeface="Calibri"/>
              </a:rPr>
              <a:t>petit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spc="-5" dirty="0">
                <a:latin typeface="Calibri"/>
                <a:cs typeface="Calibri"/>
              </a:rPr>
              <a:t>facile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spc="-5" dirty="0">
                <a:latin typeface="Calibri"/>
                <a:cs typeface="Calibri"/>
              </a:rPr>
              <a:t>lent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dirty="0">
                <a:latin typeface="Calibri"/>
                <a:cs typeface="Calibri"/>
              </a:rPr>
              <a:t>beau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spc="-5" dirty="0">
                <a:latin typeface="Calibri"/>
                <a:cs typeface="Calibri"/>
              </a:rPr>
              <a:t>froid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2439" algn="l"/>
              </a:tabLst>
            </a:pPr>
            <a:r>
              <a:rPr sz="1200" spc="-5" dirty="0">
                <a:latin typeface="Calibri"/>
                <a:cs typeface="Calibri"/>
              </a:rPr>
              <a:t>généreux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dirty="0">
                <a:latin typeface="Calibri"/>
                <a:cs typeface="Calibri"/>
              </a:rPr>
              <a:t>bon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929640">
              <a:lnSpc>
                <a:spcPct val="100000"/>
              </a:lnSpc>
              <a:tabLst>
                <a:tab pos="1741805" algn="l"/>
              </a:tabLst>
            </a:pPr>
            <a:r>
              <a:rPr sz="1200" spc="-5" dirty="0">
                <a:latin typeface="Calibri"/>
                <a:cs typeface="Calibri"/>
              </a:rPr>
              <a:t>heureux</a:t>
            </a:r>
            <a:r>
              <a:rPr sz="1200" spc="-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alibri"/>
                <a:cs typeface="Calibri"/>
              </a:rPr>
              <a:t>•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77581" y="4162046"/>
            <a:ext cx="7092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7655">
              <a:lnSpc>
                <a:spcPct val="100000"/>
              </a:lnSpc>
              <a:buChar char="•"/>
              <a:tabLst>
                <a:tab pos="300355" algn="l"/>
                <a:tab pos="300990" algn="l"/>
              </a:tabLst>
            </a:pP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1395" y="3281167"/>
            <a:ext cx="6533515" cy="1640205"/>
          </a:xfrm>
          <a:custGeom>
            <a:avLst/>
            <a:gdLst/>
            <a:ahLst/>
            <a:cxnLst/>
            <a:rect l="l" t="t" r="r" b="b"/>
            <a:pathLst>
              <a:path w="6533515" h="1640204">
                <a:moveTo>
                  <a:pt x="6262115" y="0"/>
                </a:moveTo>
                <a:lnTo>
                  <a:pt x="271271" y="0"/>
                </a:lnTo>
                <a:lnTo>
                  <a:pt x="257555" y="1523"/>
                </a:lnTo>
                <a:lnTo>
                  <a:pt x="242315" y="3047"/>
                </a:lnTo>
                <a:lnTo>
                  <a:pt x="201167" y="12191"/>
                </a:lnTo>
                <a:lnTo>
                  <a:pt x="149351" y="35051"/>
                </a:lnTo>
                <a:lnTo>
                  <a:pt x="103631" y="65531"/>
                </a:lnTo>
                <a:lnTo>
                  <a:pt x="65531" y="105155"/>
                </a:lnTo>
                <a:lnTo>
                  <a:pt x="35051" y="150875"/>
                </a:lnTo>
                <a:lnTo>
                  <a:pt x="18287" y="187451"/>
                </a:lnTo>
                <a:lnTo>
                  <a:pt x="6095" y="228599"/>
                </a:lnTo>
                <a:lnTo>
                  <a:pt x="4571" y="242315"/>
                </a:lnTo>
                <a:lnTo>
                  <a:pt x="1523" y="257555"/>
                </a:lnTo>
                <a:lnTo>
                  <a:pt x="1523" y="271271"/>
                </a:lnTo>
                <a:lnTo>
                  <a:pt x="0" y="286511"/>
                </a:lnTo>
                <a:lnTo>
                  <a:pt x="0" y="1354835"/>
                </a:lnTo>
                <a:lnTo>
                  <a:pt x="1523" y="1368551"/>
                </a:lnTo>
                <a:lnTo>
                  <a:pt x="1523" y="1383791"/>
                </a:lnTo>
                <a:lnTo>
                  <a:pt x="4571" y="1397507"/>
                </a:lnTo>
                <a:lnTo>
                  <a:pt x="22859" y="1466087"/>
                </a:lnTo>
                <a:lnTo>
                  <a:pt x="50291" y="1514855"/>
                </a:lnTo>
                <a:lnTo>
                  <a:pt x="85343" y="1556003"/>
                </a:lnTo>
                <a:lnTo>
                  <a:pt x="128015" y="1591055"/>
                </a:lnTo>
                <a:lnTo>
                  <a:pt x="175259" y="1616963"/>
                </a:lnTo>
                <a:lnTo>
                  <a:pt x="202691" y="1626107"/>
                </a:lnTo>
                <a:lnTo>
                  <a:pt x="216407" y="1630679"/>
                </a:lnTo>
                <a:lnTo>
                  <a:pt x="243839" y="1636775"/>
                </a:lnTo>
                <a:lnTo>
                  <a:pt x="257555" y="1638299"/>
                </a:lnTo>
                <a:lnTo>
                  <a:pt x="272795" y="1639823"/>
                </a:lnTo>
                <a:lnTo>
                  <a:pt x="6263639" y="1639823"/>
                </a:lnTo>
                <a:lnTo>
                  <a:pt x="6306311" y="1633727"/>
                </a:lnTo>
                <a:lnTo>
                  <a:pt x="6345935" y="1621535"/>
                </a:lnTo>
                <a:lnTo>
                  <a:pt x="6359651" y="1616963"/>
                </a:lnTo>
                <a:lnTo>
                  <a:pt x="6385559" y="1604771"/>
                </a:lnTo>
                <a:lnTo>
                  <a:pt x="6390131" y="1601723"/>
                </a:lnTo>
                <a:lnTo>
                  <a:pt x="272795" y="1601723"/>
                </a:lnTo>
                <a:lnTo>
                  <a:pt x="248411" y="1598675"/>
                </a:lnTo>
                <a:lnTo>
                  <a:pt x="236219" y="1595627"/>
                </a:lnTo>
                <a:lnTo>
                  <a:pt x="224027" y="1594103"/>
                </a:lnTo>
                <a:lnTo>
                  <a:pt x="211835" y="1589531"/>
                </a:lnTo>
                <a:lnTo>
                  <a:pt x="167639" y="1571243"/>
                </a:lnTo>
                <a:lnTo>
                  <a:pt x="128015" y="1543811"/>
                </a:lnTo>
                <a:lnTo>
                  <a:pt x="94487" y="1510283"/>
                </a:lnTo>
                <a:lnTo>
                  <a:pt x="68579" y="1470659"/>
                </a:lnTo>
                <a:lnTo>
                  <a:pt x="50291" y="1426463"/>
                </a:lnTo>
                <a:lnTo>
                  <a:pt x="45719" y="1415795"/>
                </a:lnTo>
                <a:lnTo>
                  <a:pt x="44195" y="1403603"/>
                </a:lnTo>
                <a:lnTo>
                  <a:pt x="41147" y="1391411"/>
                </a:lnTo>
                <a:lnTo>
                  <a:pt x="39623" y="1377695"/>
                </a:lnTo>
                <a:lnTo>
                  <a:pt x="39623" y="1365503"/>
                </a:lnTo>
                <a:lnTo>
                  <a:pt x="38099" y="1353311"/>
                </a:lnTo>
                <a:lnTo>
                  <a:pt x="38099" y="286511"/>
                </a:lnTo>
                <a:lnTo>
                  <a:pt x="39623" y="272795"/>
                </a:lnTo>
                <a:lnTo>
                  <a:pt x="39623" y="259079"/>
                </a:lnTo>
                <a:lnTo>
                  <a:pt x="41147" y="246887"/>
                </a:lnTo>
                <a:lnTo>
                  <a:pt x="44195" y="234695"/>
                </a:lnTo>
                <a:lnTo>
                  <a:pt x="47243" y="224027"/>
                </a:lnTo>
                <a:lnTo>
                  <a:pt x="53339" y="199643"/>
                </a:lnTo>
                <a:lnTo>
                  <a:pt x="82295" y="146303"/>
                </a:lnTo>
                <a:lnTo>
                  <a:pt x="111251" y="109727"/>
                </a:lnTo>
                <a:lnTo>
                  <a:pt x="149351" y="79247"/>
                </a:lnTo>
                <a:lnTo>
                  <a:pt x="190499" y="56387"/>
                </a:lnTo>
                <a:lnTo>
                  <a:pt x="201167" y="53339"/>
                </a:lnTo>
                <a:lnTo>
                  <a:pt x="213359" y="48767"/>
                </a:lnTo>
                <a:lnTo>
                  <a:pt x="237743" y="42671"/>
                </a:lnTo>
                <a:lnTo>
                  <a:pt x="274319" y="38099"/>
                </a:lnTo>
                <a:lnTo>
                  <a:pt x="6390893" y="38099"/>
                </a:lnTo>
                <a:lnTo>
                  <a:pt x="6384035" y="33527"/>
                </a:lnTo>
                <a:lnTo>
                  <a:pt x="6358127" y="22859"/>
                </a:lnTo>
                <a:lnTo>
                  <a:pt x="6345935" y="16763"/>
                </a:lnTo>
                <a:lnTo>
                  <a:pt x="6332219" y="12191"/>
                </a:lnTo>
                <a:lnTo>
                  <a:pt x="6291071" y="3047"/>
                </a:lnTo>
                <a:lnTo>
                  <a:pt x="6275831" y="1523"/>
                </a:lnTo>
                <a:lnTo>
                  <a:pt x="6262115" y="0"/>
                </a:lnTo>
                <a:close/>
              </a:path>
              <a:path w="6533515" h="1640204">
                <a:moveTo>
                  <a:pt x="6390893" y="38099"/>
                </a:moveTo>
                <a:lnTo>
                  <a:pt x="6260591" y="38099"/>
                </a:lnTo>
                <a:lnTo>
                  <a:pt x="6274307" y="39623"/>
                </a:lnTo>
                <a:lnTo>
                  <a:pt x="6298691" y="42671"/>
                </a:lnTo>
                <a:lnTo>
                  <a:pt x="6344411" y="57911"/>
                </a:lnTo>
                <a:lnTo>
                  <a:pt x="6387083" y="80771"/>
                </a:lnTo>
                <a:lnTo>
                  <a:pt x="6423659" y="111251"/>
                </a:lnTo>
                <a:lnTo>
                  <a:pt x="6454139" y="147827"/>
                </a:lnTo>
                <a:lnTo>
                  <a:pt x="6476999" y="190499"/>
                </a:lnTo>
                <a:lnTo>
                  <a:pt x="6490715" y="236219"/>
                </a:lnTo>
                <a:lnTo>
                  <a:pt x="6492239" y="248411"/>
                </a:lnTo>
                <a:lnTo>
                  <a:pt x="6495287" y="260603"/>
                </a:lnTo>
                <a:lnTo>
                  <a:pt x="6495287" y="1367027"/>
                </a:lnTo>
                <a:lnTo>
                  <a:pt x="6490715" y="1403603"/>
                </a:lnTo>
                <a:lnTo>
                  <a:pt x="6484619" y="1427987"/>
                </a:lnTo>
                <a:lnTo>
                  <a:pt x="6480047" y="1438655"/>
                </a:lnTo>
                <a:lnTo>
                  <a:pt x="6475475" y="1450847"/>
                </a:lnTo>
                <a:lnTo>
                  <a:pt x="6452615" y="1493519"/>
                </a:lnTo>
                <a:lnTo>
                  <a:pt x="6422135" y="1530095"/>
                </a:lnTo>
                <a:lnTo>
                  <a:pt x="6365747" y="1572767"/>
                </a:lnTo>
                <a:lnTo>
                  <a:pt x="6342887" y="1581911"/>
                </a:lnTo>
                <a:lnTo>
                  <a:pt x="6321551" y="1591055"/>
                </a:lnTo>
                <a:lnTo>
                  <a:pt x="6297167" y="1597151"/>
                </a:lnTo>
                <a:lnTo>
                  <a:pt x="6260591" y="1601723"/>
                </a:lnTo>
                <a:lnTo>
                  <a:pt x="6390131" y="1601723"/>
                </a:lnTo>
                <a:lnTo>
                  <a:pt x="6431279" y="1574291"/>
                </a:lnTo>
                <a:lnTo>
                  <a:pt x="6469379" y="1534667"/>
                </a:lnTo>
                <a:lnTo>
                  <a:pt x="6499859" y="1488947"/>
                </a:lnTo>
                <a:lnTo>
                  <a:pt x="6516623" y="1450847"/>
                </a:lnTo>
                <a:lnTo>
                  <a:pt x="6521195" y="1438655"/>
                </a:lnTo>
                <a:lnTo>
                  <a:pt x="6524243" y="1424939"/>
                </a:lnTo>
                <a:lnTo>
                  <a:pt x="6528815" y="1411223"/>
                </a:lnTo>
                <a:lnTo>
                  <a:pt x="6530339" y="1395983"/>
                </a:lnTo>
                <a:lnTo>
                  <a:pt x="6533387" y="1368551"/>
                </a:lnTo>
                <a:lnTo>
                  <a:pt x="6533387" y="271271"/>
                </a:lnTo>
                <a:lnTo>
                  <a:pt x="6527291" y="227075"/>
                </a:lnTo>
                <a:lnTo>
                  <a:pt x="6516623" y="187451"/>
                </a:lnTo>
                <a:lnTo>
                  <a:pt x="6498335" y="149351"/>
                </a:lnTo>
                <a:lnTo>
                  <a:pt x="6467855" y="103631"/>
                </a:lnTo>
                <a:lnTo>
                  <a:pt x="6429755" y="64007"/>
                </a:lnTo>
                <a:lnTo>
                  <a:pt x="639089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5131" y="3095239"/>
            <a:ext cx="943610" cy="356870"/>
          </a:xfrm>
          <a:custGeom>
            <a:avLst/>
            <a:gdLst/>
            <a:ahLst/>
            <a:cxnLst/>
            <a:rect l="l" t="t" r="r" b="b"/>
            <a:pathLst>
              <a:path w="943610" h="356870">
                <a:moveTo>
                  <a:pt x="0" y="356615"/>
                </a:moveTo>
                <a:lnTo>
                  <a:pt x="943355" y="356615"/>
                </a:lnTo>
                <a:lnTo>
                  <a:pt x="943355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19" y="3076951"/>
            <a:ext cx="981710" cy="393700"/>
          </a:xfrm>
          <a:custGeom>
            <a:avLst/>
            <a:gdLst/>
            <a:ahLst/>
            <a:cxnLst/>
            <a:rect l="l" t="t" r="r" b="b"/>
            <a:pathLst>
              <a:path w="981710" h="393700">
                <a:moveTo>
                  <a:pt x="963167" y="0"/>
                </a:moveTo>
                <a:lnTo>
                  <a:pt x="19811" y="0"/>
                </a:lnTo>
                <a:lnTo>
                  <a:pt x="12215" y="1571"/>
                </a:lnTo>
                <a:lnTo>
                  <a:pt x="5905" y="5714"/>
                </a:lnTo>
                <a:lnTo>
                  <a:pt x="1595" y="11572"/>
                </a:lnTo>
                <a:lnTo>
                  <a:pt x="0" y="18287"/>
                </a:lnTo>
                <a:lnTo>
                  <a:pt x="0" y="374903"/>
                </a:lnTo>
                <a:lnTo>
                  <a:pt x="1595" y="382262"/>
                </a:lnTo>
                <a:lnTo>
                  <a:pt x="5905" y="388048"/>
                </a:lnTo>
                <a:lnTo>
                  <a:pt x="12215" y="391834"/>
                </a:lnTo>
                <a:lnTo>
                  <a:pt x="19811" y="393191"/>
                </a:lnTo>
                <a:lnTo>
                  <a:pt x="963167" y="393191"/>
                </a:lnTo>
                <a:lnTo>
                  <a:pt x="970526" y="391834"/>
                </a:lnTo>
                <a:lnTo>
                  <a:pt x="976312" y="388048"/>
                </a:lnTo>
                <a:lnTo>
                  <a:pt x="980098" y="382262"/>
                </a:lnTo>
                <a:lnTo>
                  <a:pt x="981455" y="374903"/>
                </a:lnTo>
                <a:lnTo>
                  <a:pt x="38099" y="374903"/>
                </a:lnTo>
                <a:lnTo>
                  <a:pt x="19811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8287"/>
                </a:lnTo>
                <a:lnTo>
                  <a:pt x="981455" y="18287"/>
                </a:lnTo>
                <a:lnTo>
                  <a:pt x="980098" y="11572"/>
                </a:lnTo>
                <a:lnTo>
                  <a:pt x="976312" y="5714"/>
                </a:lnTo>
                <a:lnTo>
                  <a:pt x="970526" y="1571"/>
                </a:lnTo>
                <a:lnTo>
                  <a:pt x="963167" y="0"/>
                </a:lnTo>
                <a:close/>
              </a:path>
              <a:path w="981710" h="393700">
                <a:moveTo>
                  <a:pt x="38099" y="355091"/>
                </a:moveTo>
                <a:lnTo>
                  <a:pt x="19811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981710" h="393700">
                <a:moveTo>
                  <a:pt x="943355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943355" y="374903"/>
                </a:lnTo>
                <a:lnTo>
                  <a:pt x="943355" y="355091"/>
                </a:lnTo>
                <a:close/>
              </a:path>
              <a:path w="981710" h="393700">
                <a:moveTo>
                  <a:pt x="943355" y="18287"/>
                </a:moveTo>
                <a:lnTo>
                  <a:pt x="943355" y="374903"/>
                </a:lnTo>
                <a:lnTo>
                  <a:pt x="963167" y="355091"/>
                </a:lnTo>
                <a:lnTo>
                  <a:pt x="981455" y="355091"/>
                </a:lnTo>
                <a:lnTo>
                  <a:pt x="981455" y="38099"/>
                </a:lnTo>
                <a:lnTo>
                  <a:pt x="963167" y="38099"/>
                </a:lnTo>
                <a:lnTo>
                  <a:pt x="943355" y="18287"/>
                </a:lnTo>
                <a:close/>
              </a:path>
              <a:path w="981710" h="393700">
                <a:moveTo>
                  <a:pt x="981455" y="355091"/>
                </a:moveTo>
                <a:lnTo>
                  <a:pt x="963167" y="355091"/>
                </a:lnTo>
                <a:lnTo>
                  <a:pt x="943355" y="374903"/>
                </a:lnTo>
                <a:lnTo>
                  <a:pt x="981455" y="374903"/>
                </a:lnTo>
                <a:lnTo>
                  <a:pt x="981455" y="355091"/>
                </a:lnTo>
                <a:close/>
              </a:path>
              <a:path w="981710" h="393700">
                <a:moveTo>
                  <a:pt x="38099" y="18287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981710" h="393700">
                <a:moveTo>
                  <a:pt x="943355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943355" y="38099"/>
                </a:lnTo>
                <a:lnTo>
                  <a:pt x="943355" y="18287"/>
                </a:lnTo>
                <a:close/>
              </a:path>
              <a:path w="981710" h="393700">
                <a:moveTo>
                  <a:pt x="981455" y="18287"/>
                </a:moveTo>
                <a:lnTo>
                  <a:pt x="943355" y="18287"/>
                </a:lnTo>
                <a:lnTo>
                  <a:pt x="963167" y="38099"/>
                </a:lnTo>
                <a:lnTo>
                  <a:pt x="981455" y="38099"/>
                </a:lnTo>
                <a:lnTo>
                  <a:pt x="981455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3871" y="3139950"/>
            <a:ext cx="544830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C</a:t>
            </a:r>
            <a:r>
              <a:rPr sz="1400" spc="-5" dirty="0">
                <a:latin typeface="Impact"/>
                <a:cs typeface="Impact"/>
              </a:rPr>
              <a:t>A</a:t>
            </a:r>
            <a:r>
              <a:rPr sz="1400" spc="-20" dirty="0">
                <a:latin typeface="Impact"/>
                <a:cs typeface="Impact"/>
              </a:rPr>
              <a:t>L</a:t>
            </a:r>
            <a:r>
              <a:rPr sz="1400" dirty="0">
                <a:latin typeface="Impact"/>
                <a:cs typeface="Impact"/>
              </a:rPr>
              <a:t>CUL</a:t>
            </a:r>
            <a:endParaRPr sz="1400">
              <a:latin typeface="Impact"/>
              <a:cs typeface="Impac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49879" y="3197347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1366" y="10453"/>
                </a:lnTo>
                <a:lnTo>
                  <a:pt x="34099" y="39052"/>
                </a:lnTo>
                <a:lnTo>
                  <a:pt x="9120" y="81653"/>
                </a:lnTo>
                <a:lnTo>
                  <a:pt x="0" y="134111"/>
                </a:lnTo>
                <a:lnTo>
                  <a:pt x="9120" y="185927"/>
                </a:lnTo>
                <a:lnTo>
                  <a:pt x="34099" y="228599"/>
                </a:lnTo>
                <a:lnTo>
                  <a:pt x="71366" y="257555"/>
                </a:lnTo>
                <a:lnTo>
                  <a:pt x="117347" y="268223"/>
                </a:lnTo>
                <a:lnTo>
                  <a:pt x="163329" y="257555"/>
                </a:lnTo>
                <a:lnTo>
                  <a:pt x="200596" y="228599"/>
                </a:lnTo>
                <a:lnTo>
                  <a:pt x="225575" y="185927"/>
                </a:lnTo>
                <a:lnTo>
                  <a:pt x="234695" y="134111"/>
                </a:lnTo>
                <a:lnTo>
                  <a:pt x="225575" y="81653"/>
                </a:lnTo>
                <a:lnTo>
                  <a:pt x="200596" y="39052"/>
                </a:lnTo>
                <a:lnTo>
                  <a:pt x="163329" y="10453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30067" y="3179059"/>
            <a:ext cx="274320" cy="304800"/>
          </a:xfrm>
          <a:custGeom>
            <a:avLst/>
            <a:gdLst/>
            <a:ahLst/>
            <a:cxnLst/>
            <a:rect l="l" t="t" r="r" b="b"/>
            <a:pathLst>
              <a:path w="274319" h="304800">
                <a:moveTo>
                  <a:pt x="150875" y="0"/>
                </a:moveTo>
                <a:lnTo>
                  <a:pt x="121919" y="0"/>
                </a:lnTo>
                <a:lnTo>
                  <a:pt x="94487" y="6095"/>
                </a:lnTo>
                <a:lnTo>
                  <a:pt x="70103" y="18287"/>
                </a:lnTo>
                <a:lnTo>
                  <a:pt x="59435" y="27431"/>
                </a:lnTo>
                <a:lnTo>
                  <a:pt x="48767" y="35051"/>
                </a:lnTo>
                <a:lnTo>
                  <a:pt x="22859" y="68579"/>
                </a:lnTo>
                <a:lnTo>
                  <a:pt x="6095" y="108203"/>
                </a:lnTo>
                <a:lnTo>
                  <a:pt x="0" y="152399"/>
                </a:lnTo>
                <a:lnTo>
                  <a:pt x="1523" y="169163"/>
                </a:lnTo>
                <a:lnTo>
                  <a:pt x="10667" y="211835"/>
                </a:lnTo>
                <a:lnTo>
                  <a:pt x="32003" y="249935"/>
                </a:lnTo>
                <a:lnTo>
                  <a:pt x="60959" y="278891"/>
                </a:lnTo>
                <a:lnTo>
                  <a:pt x="96011" y="298703"/>
                </a:lnTo>
                <a:lnTo>
                  <a:pt x="123443" y="304799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8223"/>
                </a:lnTo>
                <a:lnTo>
                  <a:pt x="227075" y="266699"/>
                </a:lnTo>
                <a:lnTo>
                  <a:pt x="126491" y="266699"/>
                </a:lnTo>
                <a:lnTo>
                  <a:pt x="117347" y="265175"/>
                </a:lnTo>
                <a:lnTo>
                  <a:pt x="74675" y="240791"/>
                </a:lnTo>
                <a:lnTo>
                  <a:pt x="50291" y="207263"/>
                </a:lnTo>
                <a:lnTo>
                  <a:pt x="38099" y="150875"/>
                </a:lnTo>
                <a:lnTo>
                  <a:pt x="39623" y="138683"/>
                </a:lnTo>
                <a:lnTo>
                  <a:pt x="51815" y="96011"/>
                </a:lnTo>
                <a:lnTo>
                  <a:pt x="76199" y="62483"/>
                </a:lnTo>
                <a:lnTo>
                  <a:pt x="118871" y="39623"/>
                </a:lnTo>
                <a:lnTo>
                  <a:pt x="128015" y="38099"/>
                </a:lnTo>
                <a:lnTo>
                  <a:pt x="227075" y="38099"/>
                </a:lnTo>
                <a:lnTo>
                  <a:pt x="224027" y="35051"/>
                </a:lnTo>
                <a:lnTo>
                  <a:pt x="190499" y="10667"/>
                </a:lnTo>
                <a:lnTo>
                  <a:pt x="164591" y="3047"/>
                </a:lnTo>
                <a:lnTo>
                  <a:pt x="150875" y="0"/>
                </a:lnTo>
                <a:close/>
              </a:path>
              <a:path w="274319" h="304800">
                <a:moveTo>
                  <a:pt x="227075" y="38099"/>
                </a:moveTo>
                <a:lnTo>
                  <a:pt x="147827" y="38099"/>
                </a:lnTo>
                <a:lnTo>
                  <a:pt x="156971" y="39623"/>
                </a:lnTo>
                <a:lnTo>
                  <a:pt x="166115" y="42671"/>
                </a:lnTo>
                <a:lnTo>
                  <a:pt x="207263" y="71627"/>
                </a:lnTo>
                <a:lnTo>
                  <a:pt x="217931" y="88391"/>
                </a:lnTo>
                <a:lnTo>
                  <a:pt x="224027" y="97535"/>
                </a:lnTo>
                <a:lnTo>
                  <a:pt x="228599" y="108203"/>
                </a:lnTo>
                <a:lnTo>
                  <a:pt x="231647" y="118871"/>
                </a:lnTo>
                <a:lnTo>
                  <a:pt x="233171" y="129539"/>
                </a:lnTo>
                <a:lnTo>
                  <a:pt x="234695" y="141731"/>
                </a:lnTo>
                <a:lnTo>
                  <a:pt x="236219" y="152399"/>
                </a:lnTo>
                <a:lnTo>
                  <a:pt x="227075" y="198119"/>
                </a:lnTo>
                <a:lnTo>
                  <a:pt x="205739" y="234695"/>
                </a:lnTo>
                <a:lnTo>
                  <a:pt x="173735" y="259079"/>
                </a:lnTo>
                <a:lnTo>
                  <a:pt x="146303" y="266699"/>
                </a:lnTo>
                <a:lnTo>
                  <a:pt x="227075" y="266699"/>
                </a:lnTo>
                <a:lnTo>
                  <a:pt x="251459" y="236219"/>
                </a:lnTo>
                <a:lnTo>
                  <a:pt x="268223" y="196595"/>
                </a:lnTo>
                <a:lnTo>
                  <a:pt x="274319" y="150875"/>
                </a:lnTo>
                <a:lnTo>
                  <a:pt x="272795" y="135635"/>
                </a:lnTo>
                <a:lnTo>
                  <a:pt x="263651" y="92963"/>
                </a:lnTo>
                <a:lnTo>
                  <a:pt x="242315" y="54863"/>
                </a:lnTo>
                <a:lnTo>
                  <a:pt x="233171" y="44195"/>
                </a:lnTo>
                <a:lnTo>
                  <a:pt x="227075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536" y="937255"/>
            <a:ext cx="6556375" cy="2147570"/>
          </a:xfrm>
          <a:custGeom>
            <a:avLst/>
            <a:gdLst/>
            <a:ahLst/>
            <a:cxnLst/>
            <a:rect l="l" t="t" r="r" b="b"/>
            <a:pathLst>
              <a:path w="6556375" h="2147570">
                <a:moveTo>
                  <a:pt x="6204203" y="0"/>
                </a:moveTo>
                <a:lnTo>
                  <a:pt x="352043" y="0"/>
                </a:lnTo>
                <a:lnTo>
                  <a:pt x="332231" y="1523"/>
                </a:lnTo>
                <a:lnTo>
                  <a:pt x="277367" y="12191"/>
                </a:lnTo>
                <a:lnTo>
                  <a:pt x="227075" y="28955"/>
                </a:lnTo>
                <a:lnTo>
                  <a:pt x="193547" y="45719"/>
                </a:lnTo>
                <a:lnTo>
                  <a:pt x="178307" y="53339"/>
                </a:lnTo>
                <a:lnTo>
                  <a:pt x="121919" y="96011"/>
                </a:lnTo>
                <a:lnTo>
                  <a:pt x="74675" y="149351"/>
                </a:lnTo>
                <a:lnTo>
                  <a:pt x="64007" y="164591"/>
                </a:lnTo>
                <a:lnTo>
                  <a:pt x="53339" y="178307"/>
                </a:lnTo>
                <a:lnTo>
                  <a:pt x="45719" y="195071"/>
                </a:lnTo>
                <a:lnTo>
                  <a:pt x="36575" y="210311"/>
                </a:lnTo>
                <a:lnTo>
                  <a:pt x="28955" y="227075"/>
                </a:lnTo>
                <a:lnTo>
                  <a:pt x="16763" y="260603"/>
                </a:lnTo>
                <a:lnTo>
                  <a:pt x="7619" y="297179"/>
                </a:lnTo>
                <a:lnTo>
                  <a:pt x="4571" y="315467"/>
                </a:lnTo>
                <a:lnTo>
                  <a:pt x="0" y="370331"/>
                </a:lnTo>
                <a:lnTo>
                  <a:pt x="0" y="1776983"/>
                </a:lnTo>
                <a:lnTo>
                  <a:pt x="4571" y="1833371"/>
                </a:lnTo>
                <a:lnTo>
                  <a:pt x="16763" y="1888235"/>
                </a:lnTo>
                <a:lnTo>
                  <a:pt x="38099" y="1938527"/>
                </a:lnTo>
                <a:lnTo>
                  <a:pt x="64007" y="1984247"/>
                </a:lnTo>
                <a:lnTo>
                  <a:pt x="97535" y="2026919"/>
                </a:lnTo>
                <a:lnTo>
                  <a:pt x="135635" y="2063495"/>
                </a:lnTo>
                <a:lnTo>
                  <a:pt x="195071" y="2103119"/>
                </a:lnTo>
                <a:lnTo>
                  <a:pt x="243839" y="2125979"/>
                </a:lnTo>
                <a:lnTo>
                  <a:pt x="262127" y="2130551"/>
                </a:lnTo>
                <a:lnTo>
                  <a:pt x="278891" y="2136647"/>
                </a:lnTo>
                <a:lnTo>
                  <a:pt x="333755" y="2145791"/>
                </a:lnTo>
                <a:lnTo>
                  <a:pt x="352043" y="2147315"/>
                </a:lnTo>
                <a:lnTo>
                  <a:pt x="6205727" y="2147315"/>
                </a:lnTo>
                <a:lnTo>
                  <a:pt x="6260591" y="2139695"/>
                </a:lnTo>
                <a:lnTo>
                  <a:pt x="6330695" y="2118359"/>
                </a:lnTo>
                <a:lnTo>
                  <a:pt x="6350507" y="2109215"/>
                </a:lnTo>
                <a:lnTo>
                  <a:pt x="353567" y="2109215"/>
                </a:lnTo>
                <a:lnTo>
                  <a:pt x="320039" y="2106167"/>
                </a:lnTo>
                <a:lnTo>
                  <a:pt x="303275" y="2103119"/>
                </a:lnTo>
                <a:lnTo>
                  <a:pt x="288035" y="2098547"/>
                </a:lnTo>
                <a:lnTo>
                  <a:pt x="271271" y="2093975"/>
                </a:lnTo>
                <a:lnTo>
                  <a:pt x="227075" y="2077211"/>
                </a:lnTo>
                <a:lnTo>
                  <a:pt x="198119" y="2060447"/>
                </a:lnTo>
                <a:lnTo>
                  <a:pt x="184403" y="2052827"/>
                </a:lnTo>
                <a:lnTo>
                  <a:pt x="135635" y="2011679"/>
                </a:lnTo>
                <a:lnTo>
                  <a:pt x="105155" y="1975103"/>
                </a:lnTo>
                <a:lnTo>
                  <a:pt x="94487" y="1962911"/>
                </a:lnTo>
                <a:lnTo>
                  <a:pt x="79247" y="1935479"/>
                </a:lnTo>
                <a:lnTo>
                  <a:pt x="71627" y="1920239"/>
                </a:lnTo>
                <a:lnTo>
                  <a:pt x="64007" y="1906523"/>
                </a:lnTo>
                <a:lnTo>
                  <a:pt x="59435" y="1891283"/>
                </a:lnTo>
                <a:lnTo>
                  <a:pt x="53339" y="1876043"/>
                </a:lnTo>
                <a:lnTo>
                  <a:pt x="48767" y="1859279"/>
                </a:lnTo>
                <a:lnTo>
                  <a:pt x="45719" y="1844039"/>
                </a:lnTo>
                <a:lnTo>
                  <a:pt x="39623" y="1810511"/>
                </a:lnTo>
                <a:lnTo>
                  <a:pt x="39623" y="1793747"/>
                </a:lnTo>
                <a:lnTo>
                  <a:pt x="38099" y="1776983"/>
                </a:lnTo>
                <a:lnTo>
                  <a:pt x="38099" y="370331"/>
                </a:lnTo>
                <a:lnTo>
                  <a:pt x="42671" y="320039"/>
                </a:lnTo>
                <a:lnTo>
                  <a:pt x="53339" y="271271"/>
                </a:lnTo>
                <a:lnTo>
                  <a:pt x="71627" y="225551"/>
                </a:lnTo>
                <a:lnTo>
                  <a:pt x="96011" y="184403"/>
                </a:lnTo>
                <a:lnTo>
                  <a:pt x="105155" y="172211"/>
                </a:lnTo>
                <a:lnTo>
                  <a:pt x="114299" y="158495"/>
                </a:lnTo>
                <a:lnTo>
                  <a:pt x="124967" y="146303"/>
                </a:lnTo>
                <a:lnTo>
                  <a:pt x="137159" y="135635"/>
                </a:lnTo>
                <a:lnTo>
                  <a:pt x="147827" y="124967"/>
                </a:lnTo>
                <a:lnTo>
                  <a:pt x="199643" y="85343"/>
                </a:lnTo>
                <a:lnTo>
                  <a:pt x="257555" y="57911"/>
                </a:lnTo>
                <a:lnTo>
                  <a:pt x="304799" y="44195"/>
                </a:lnTo>
                <a:lnTo>
                  <a:pt x="321563" y="42671"/>
                </a:lnTo>
                <a:lnTo>
                  <a:pt x="338327" y="39623"/>
                </a:lnTo>
                <a:lnTo>
                  <a:pt x="355091" y="38099"/>
                </a:lnTo>
                <a:lnTo>
                  <a:pt x="6349288" y="38099"/>
                </a:lnTo>
                <a:lnTo>
                  <a:pt x="6329171" y="28955"/>
                </a:lnTo>
                <a:lnTo>
                  <a:pt x="6295643" y="16763"/>
                </a:lnTo>
                <a:lnTo>
                  <a:pt x="6278879" y="12191"/>
                </a:lnTo>
                <a:lnTo>
                  <a:pt x="6260591" y="7619"/>
                </a:lnTo>
                <a:lnTo>
                  <a:pt x="6224015" y="1523"/>
                </a:lnTo>
                <a:lnTo>
                  <a:pt x="6204203" y="0"/>
                </a:lnTo>
                <a:close/>
              </a:path>
              <a:path w="6556375" h="2147570">
                <a:moveTo>
                  <a:pt x="6349288" y="38099"/>
                </a:moveTo>
                <a:lnTo>
                  <a:pt x="6204203" y="38099"/>
                </a:lnTo>
                <a:lnTo>
                  <a:pt x="6220967" y="39623"/>
                </a:lnTo>
                <a:lnTo>
                  <a:pt x="6237731" y="42671"/>
                </a:lnTo>
                <a:lnTo>
                  <a:pt x="6252971" y="45719"/>
                </a:lnTo>
                <a:lnTo>
                  <a:pt x="6269735" y="48767"/>
                </a:lnTo>
                <a:lnTo>
                  <a:pt x="6300215" y="57911"/>
                </a:lnTo>
                <a:lnTo>
                  <a:pt x="6315455" y="64007"/>
                </a:lnTo>
                <a:lnTo>
                  <a:pt x="6330695" y="71627"/>
                </a:lnTo>
                <a:lnTo>
                  <a:pt x="6344411" y="79247"/>
                </a:lnTo>
                <a:lnTo>
                  <a:pt x="6359651" y="86867"/>
                </a:lnTo>
                <a:lnTo>
                  <a:pt x="6371843" y="94487"/>
                </a:lnTo>
                <a:lnTo>
                  <a:pt x="6385559" y="105155"/>
                </a:lnTo>
                <a:lnTo>
                  <a:pt x="6397751" y="114299"/>
                </a:lnTo>
                <a:lnTo>
                  <a:pt x="6422135" y="135635"/>
                </a:lnTo>
                <a:lnTo>
                  <a:pt x="6443471" y="160019"/>
                </a:lnTo>
                <a:lnTo>
                  <a:pt x="6452615" y="172211"/>
                </a:lnTo>
                <a:lnTo>
                  <a:pt x="6461759" y="185927"/>
                </a:lnTo>
                <a:lnTo>
                  <a:pt x="6470903" y="198119"/>
                </a:lnTo>
                <a:lnTo>
                  <a:pt x="6478523" y="213359"/>
                </a:lnTo>
                <a:lnTo>
                  <a:pt x="6486143" y="227075"/>
                </a:lnTo>
                <a:lnTo>
                  <a:pt x="6504431" y="272795"/>
                </a:lnTo>
                <a:lnTo>
                  <a:pt x="6509003" y="288035"/>
                </a:lnTo>
                <a:lnTo>
                  <a:pt x="6512051" y="304799"/>
                </a:lnTo>
                <a:lnTo>
                  <a:pt x="6515099" y="320039"/>
                </a:lnTo>
                <a:lnTo>
                  <a:pt x="6518147" y="353567"/>
                </a:lnTo>
                <a:lnTo>
                  <a:pt x="6518147" y="1795271"/>
                </a:lnTo>
                <a:lnTo>
                  <a:pt x="6512051" y="1844039"/>
                </a:lnTo>
                <a:lnTo>
                  <a:pt x="6498335" y="1891283"/>
                </a:lnTo>
                <a:lnTo>
                  <a:pt x="6470903" y="1949195"/>
                </a:lnTo>
                <a:lnTo>
                  <a:pt x="6420611" y="2013203"/>
                </a:lnTo>
                <a:lnTo>
                  <a:pt x="6384035" y="2043683"/>
                </a:lnTo>
                <a:lnTo>
                  <a:pt x="6371843" y="2052827"/>
                </a:lnTo>
                <a:lnTo>
                  <a:pt x="6329171" y="2077211"/>
                </a:lnTo>
                <a:lnTo>
                  <a:pt x="6284975" y="2095499"/>
                </a:lnTo>
                <a:lnTo>
                  <a:pt x="6268211" y="2098547"/>
                </a:lnTo>
                <a:lnTo>
                  <a:pt x="6252971" y="2103119"/>
                </a:lnTo>
                <a:lnTo>
                  <a:pt x="6236207" y="2106167"/>
                </a:lnTo>
                <a:lnTo>
                  <a:pt x="6202679" y="2109215"/>
                </a:lnTo>
                <a:lnTo>
                  <a:pt x="6350507" y="2109215"/>
                </a:lnTo>
                <a:lnTo>
                  <a:pt x="6362699" y="2103119"/>
                </a:lnTo>
                <a:lnTo>
                  <a:pt x="6393179" y="2084831"/>
                </a:lnTo>
                <a:lnTo>
                  <a:pt x="6408419" y="2074163"/>
                </a:lnTo>
                <a:lnTo>
                  <a:pt x="6422135" y="2061971"/>
                </a:lnTo>
                <a:lnTo>
                  <a:pt x="6435851" y="2051303"/>
                </a:lnTo>
                <a:lnTo>
                  <a:pt x="6448043" y="2039111"/>
                </a:lnTo>
                <a:lnTo>
                  <a:pt x="6460235" y="2025395"/>
                </a:lnTo>
                <a:lnTo>
                  <a:pt x="6472427" y="2013203"/>
                </a:lnTo>
                <a:lnTo>
                  <a:pt x="6483095" y="1997963"/>
                </a:lnTo>
                <a:lnTo>
                  <a:pt x="6493763" y="1984247"/>
                </a:lnTo>
                <a:lnTo>
                  <a:pt x="6512051" y="1953767"/>
                </a:lnTo>
                <a:lnTo>
                  <a:pt x="6534911" y="1903475"/>
                </a:lnTo>
                <a:lnTo>
                  <a:pt x="6539483" y="1886711"/>
                </a:lnTo>
                <a:lnTo>
                  <a:pt x="6545579" y="1868423"/>
                </a:lnTo>
                <a:lnTo>
                  <a:pt x="6548627" y="1851659"/>
                </a:lnTo>
                <a:lnTo>
                  <a:pt x="6554723" y="1815083"/>
                </a:lnTo>
                <a:lnTo>
                  <a:pt x="6556247" y="1795271"/>
                </a:lnTo>
                <a:lnTo>
                  <a:pt x="6556247" y="350519"/>
                </a:lnTo>
                <a:lnTo>
                  <a:pt x="6554723" y="332231"/>
                </a:lnTo>
                <a:lnTo>
                  <a:pt x="6545579" y="277367"/>
                </a:lnTo>
                <a:lnTo>
                  <a:pt x="6539483" y="260603"/>
                </a:lnTo>
                <a:lnTo>
                  <a:pt x="6533387" y="242315"/>
                </a:lnTo>
                <a:lnTo>
                  <a:pt x="6527291" y="225551"/>
                </a:lnTo>
                <a:lnTo>
                  <a:pt x="6519671" y="210311"/>
                </a:lnTo>
                <a:lnTo>
                  <a:pt x="6512051" y="193547"/>
                </a:lnTo>
                <a:lnTo>
                  <a:pt x="6493763" y="163067"/>
                </a:lnTo>
                <a:lnTo>
                  <a:pt x="6483095" y="149351"/>
                </a:lnTo>
                <a:lnTo>
                  <a:pt x="6472427" y="134111"/>
                </a:lnTo>
                <a:lnTo>
                  <a:pt x="6460235" y="121919"/>
                </a:lnTo>
                <a:lnTo>
                  <a:pt x="6448043" y="108203"/>
                </a:lnTo>
                <a:lnTo>
                  <a:pt x="6434327" y="96011"/>
                </a:lnTo>
                <a:lnTo>
                  <a:pt x="6422135" y="83819"/>
                </a:lnTo>
                <a:lnTo>
                  <a:pt x="6406895" y="73151"/>
                </a:lnTo>
                <a:lnTo>
                  <a:pt x="6393179" y="62483"/>
                </a:lnTo>
                <a:lnTo>
                  <a:pt x="6362699" y="44195"/>
                </a:lnTo>
                <a:lnTo>
                  <a:pt x="6349288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4651" y="826003"/>
            <a:ext cx="871855" cy="356870"/>
          </a:xfrm>
          <a:custGeom>
            <a:avLst/>
            <a:gdLst/>
            <a:ahLst/>
            <a:cxnLst/>
            <a:rect l="l" t="t" r="r" b="b"/>
            <a:pathLst>
              <a:path w="871855" h="356869">
                <a:moveTo>
                  <a:pt x="0" y="356615"/>
                </a:moveTo>
                <a:lnTo>
                  <a:pt x="871727" y="356615"/>
                </a:lnTo>
                <a:lnTo>
                  <a:pt x="871727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6363" y="807715"/>
            <a:ext cx="909955" cy="393700"/>
          </a:xfrm>
          <a:custGeom>
            <a:avLst/>
            <a:gdLst/>
            <a:ahLst/>
            <a:cxnLst/>
            <a:rect l="l" t="t" r="r" b="b"/>
            <a:pathLst>
              <a:path w="909955" h="393700">
                <a:moveTo>
                  <a:pt x="890015" y="0"/>
                </a:moveTo>
                <a:lnTo>
                  <a:pt x="18287" y="0"/>
                </a:lnTo>
                <a:lnTo>
                  <a:pt x="10929" y="1571"/>
                </a:lnTo>
                <a:lnTo>
                  <a:pt x="5143" y="5714"/>
                </a:lnTo>
                <a:lnTo>
                  <a:pt x="1357" y="11572"/>
                </a:lnTo>
                <a:lnTo>
                  <a:pt x="0" y="18287"/>
                </a:lnTo>
                <a:lnTo>
                  <a:pt x="0" y="374903"/>
                </a:lnTo>
                <a:lnTo>
                  <a:pt x="1357" y="382262"/>
                </a:lnTo>
                <a:lnTo>
                  <a:pt x="5143" y="388048"/>
                </a:lnTo>
                <a:lnTo>
                  <a:pt x="10929" y="391834"/>
                </a:lnTo>
                <a:lnTo>
                  <a:pt x="18287" y="393191"/>
                </a:lnTo>
                <a:lnTo>
                  <a:pt x="890015" y="393191"/>
                </a:lnTo>
                <a:lnTo>
                  <a:pt x="897612" y="391834"/>
                </a:lnTo>
                <a:lnTo>
                  <a:pt x="903922" y="388048"/>
                </a:lnTo>
                <a:lnTo>
                  <a:pt x="908232" y="382262"/>
                </a:lnTo>
                <a:lnTo>
                  <a:pt x="909827" y="374903"/>
                </a:lnTo>
                <a:lnTo>
                  <a:pt x="38099" y="374903"/>
                </a:lnTo>
                <a:lnTo>
                  <a:pt x="18287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8287" y="38099"/>
                </a:lnTo>
                <a:lnTo>
                  <a:pt x="38099" y="18287"/>
                </a:lnTo>
                <a:lnTo>
                  <a:pt x="909827" y="18287"/>
                </a:lnTo>
                <a:lnTo>
                  <a:pt x="908232" y="11572"/>
                </a:lnTo>
                <a:lnTo>
                  <a:pt x="903922" y="5714"/>
                </a:lnTo>
                <a:lnTo>
                  <a:pt x="897612" y="1571"/>
                </a:lnTo>
                <a:lnTo>
                  <a:pt x="890015" y="0"/>
                </a:lnTo>
                <a:close/>
              </a:path>
              <a:path w="909955" h="393700">
                <a:moveTo>
                  <a:pt x="38099" y="355091"/>
                </a:moveTo>
                <a:lnTo>
                  <a:pt x="18287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909955" h="393700">
                <a:moveTo>
                  <a:pt x="871727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871727" y="374903"/>
                </a:lnTo>
                <a:lnTo>
                  <a:pt x="871727" y="355091"/>
                </a:lnTo>
                <a:close/>
              </a:path>
              <a:path w="909955" h="393700">
                <a:moveTo>
                  <a:pt x="871727" y="18287"/>
                </a:moveTo>
                <a:lnTo>
                  <a:pt x="871727" y="374903"/>
                </a:lnTo>
                <a:lnTo>
                  <a:pt x="890015" y="355091"/>
                </a:lnTo>
                <a:lnTo>
                  <a:pt x="909827" y="355091"/>
                </a:lnTo>
                <a:lnTo>
                  <a:pt x="909827" y="38099"/>
                </a:lnTo>
                <a:lnTo>
                  <a:pt x="890015" y="38099"/>
                </a:lnTo>
                <a:lnTo>
                  <a:pt x="871727" y="18287"/>
                </a:lnTo>
                <a:close/>
              </a:path>
              <a:path w="909955" h="393700">
                <a:moveTo>
                  <a:pt x="909827" y="355091"/>
                </a:moveTo>
                <a:lnTo>
                  <a:pt x="890015" y="355091"/>
                </a:lnTo>
                <a:lnTo>
                  <a:pt x="871727" y="374903"/>
                </a:lnTo>
                <a:lnTo>
                  <a:pt x="909827" y="374903"/>
                </a:lnTo>
                <a:lnTo>
                  <a:pt x="909827" y="355091"/>
                </a:lnTo>
                <a:close/>
              </a:path>
              <a:path w="909955" h="393700">
                <a:moveTo>
                  <a:pt x="38099" y="18287"/>
                </a:moveTo>
                <a:lnTo>
                  <a:pt x="18287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909955" h="393700">
                <a:moveTo>
                  <a:pt x="871727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871727" y="38099"/>
                </a:lnTo>
                <a:lnTo>
                  <a:pt x="871727" y="18287"/>
                </a:lnTo>
                <a:close/>
              </a:path>
              <a:path w="909955" h="393700">
                <a:moveTo>
                  <a:pt x="909827" y="18287"/>
                </a:moveTo>
                <a:lnTo>
                  <a:pt x="871727" y="18287"/>
                </a:lnTo>
                <a:lnTo>
                  <a:pt x="890015" y="38099"/>
                </a:lnTo>
                <a:lnTo>
                  <a:pt x="909827" y="38099"/>
                </a:lnTo>
                <a:lnTo>
                  <a:pt x="909827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0803" y="872239"/>
            <a:ext cx="6026150" cy="7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780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PROBLEME</a:t>
            </a:r>
            <a:endParaRPr sz="1400">
              <a:latin typeface="Impact"/>
              <a:cs typeface="Impact"/>
            </a:endParaRPr>
          </a:p>
          <a:p>
            <a:pPr marL="12700" marR="5080">
              <a:lnSpc>
                <a:spcPct val="100000"/>
              </a:lnSpc>
              <a:spcBef>
                <a:spcPts val="1050"/>
              </a:spcBef>
            </a:pPr>
            <a:r>
              <a:rPr sz="1200" u="sng" dirty="0">
                <a:latin typeface="Calibri"/>
                <a:cs typeface="Calibri"/>
              </a:rPr>
              <a:t>Marion </a:t>
            </a:r>
            <a:r>
              <a:rPr sz="1200" u="sng" spc="-5" dirty="0">
                <a:latin typeface="Calibri"/>
                <a:cs typeface="Calibri"/>
              </a:rPr>
              <a:t>voudrait </a:t>
            </a:r>
            <a:r>
              <a:rPr sz="1200" u="sng" spc="-15" dirty="0">
                <a:latin typeface="Calibri"/>
                <a:cs typeface="Calibri"/>
              </a:rPr>
              <a:t>s’acheter </a:t>
            </a:r>
            <a:r>
              <a:rPr sz="1200" u="sng" dirty="0">
                <a:latin typeface="Calibri"/>
                <a:cs typeface="Calibri"/>
              </a:rPr>
              <a:t>une </a:t>
            </a:r>
            <a:r>
              <a:rPr sz="1200" u="sng" spc="-10" dirty="0">
                <a:latin typeface="Calibri"/>
                <a:cs typeface="Calibri"/>
              </a:rPr>
              <a:t>veste </a:t>
            </a:r>
            <a:r>
              <a:rPr sz="1200" u="sng" dirty="0">
                <a:latin typeface="Calibri"/>
                <a:cs typeface="Calibri"/>
              </a:rPr>
              <a:t>à 49 €, un </a:t>
            </a:r>
            <a:r>
              <a:rPr sz="1200" u="sng" spc="-5" dirty="0">
                <a:latin typeface="Calibri"/>
                <a:cs typeface="Calibri"/>
              </a:rPr>
              <a:t>pantalon </a:t>
            </a:r>
            <a:r>
              <a:rPr sz="1200" u="sng" dirty="0">
                <a:latin typeface="Calibri"/>
                <a:cs typeface="Calibri"/>
              </a:rPr>
              <a:t>à 17 € </a:t>
            </a:r>
            <a:r>
              <a:rPr sz="1200" u="sng" spc="-5" dirty="0">
                <a:latin typeface="Calibri"/>
                <a:cs typeface="Calibri"/>
              </a:rPr>
              <a:t>et </a:t>
            </a:r>
            <a:r>
              <a:rPr sz="1200" u="sng" dirty="0">
                <a:latin typeface="Calibri"/>
                <a:cs typeface="Calibri"/>
              </a:rPr>
              <a:t>des </a:t>
            </a:r>
            <a:r>
              <a:rPr sz="1200" u="sng" spc="-5" dirty="0">
                <a:latin typeface="Calibri"/>
                <a:cs typeface="Calibri"/>
              </a:rPr>
              <a:t>chaussures </a:t>
            </a:r>
            <a:r>
              <a:rPr sz="1200" u="sng" dirty="0">
                <a:latin typeface="Calibri"/>
                <a:cs typeface="Calibri"/>
              </a:rPr>
              <a:t>à 33 €. Elle a un  </a:t>
            </a:r>
            <a:r>
              <a:rPr sz="1200" u="sng" spc="-5" dirty="0">
                <a:latin typeface="Calibri"/>
                <a:cs typeface="Calibri"/>
              </a:rPr>
              <a:t>billet </a:t>
            </a:r>
            <a:r>
              <a:rPr sz="1200" u="sng" dirty="0">
                <a:latin typeface="Calibri"/>
                <a:cs typeface="Calibri"/>
              </a:rPr>
              <a:t>de 100 €. A-t-elle </a:t>
            </a:r>
            <a:r>
              <a:rPr sz="1200" u="sng" spc="-5" dirty="0">
                <a:latin typeface="Calibri"/>
                <a:cs typeface="Calibri"/>
              </a:rPr>
              <a:t>assez </a:t>
            </a:r>
            <a:r>
              <a:rPr sz="1200" u="sng" spc="-15" dirty="0">
                <a:latin typeface="Calibri"/>
                <a:cs typeface="Calibri"/>
              </a:rPr>
              <a:t>d’argent </a:t>
            </a:r>
            <a:r>
              <a:rPr sz="1200" u="sng" dirty="0">
                <a:latin typeface="Calibri"/>
                <a:cs typeface="Calibri"/>
              </a:rPr>
              <a:t>pour </a:t>
            </a:r>
            <a:r>
              <a:rPr sz="1200" u="sng" spc="-5" dirty="0">
                <a:latin typeface="Calibri"/>
                <a:cs typeface="Calibri"/>
              </a:rPr>
              <a:t>tout</a:t>
            </a:r>
            <a:r>
              <a:rPr sz="1200" u="sng" spc="-75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acheter?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10355" y="1802886"/>
            <a:ext cx="3368040" cy="1024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5508" y="1598670"/>
            <a:ext cx="2923032" cy="1382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31591" y="822955"/>
            <a:ext cx="236220" cy="266700"/>
          </a:xfrm>
          <a:custGeom>
            <a:avLst/>
            <a:gdLst/>
            <a:ahLst/>
            <a:cxnLst/>
            <a:rect l="l" t="t" r="r" b="b"/>
            <a:pathLst>
              <a:path w="236219" h="266700">
                <a:moveTo>
                  <a:pt x="117347" y="0"/>
                </a:moveTo>
                <a:lnTo>
                  <a:pt x="72008" y="10453"/>
                </a:lnTo>
                <a:lnTo>
                  <a:pt x="34670" y="39052"/>
                </a:lnTo>
                <a:lnTo>
                  <a:pt x="9334" y="81653"/>
                </a:lnTo>
                <a:lnTo>
                  <a:pt x="0" y="134111"/>
                </a:lnTo>
                <a:lnTo>
                  <a:pt x="9334" y="185689"/>
                </a:lnTo>
                <a:lnTo>
                  <a:pt x="34670" y="227837"/>
                </a:lnTo>
                <a:lnTo>
                  <a:pt x="72008" y="256270"/>
                </a:lnTo>
                <a:lnTo>
                  <a:pt x="117347" y="266699"/>
                </a:lnTo>
                <a:lnTo>
                  <a:pt x="163568" y="256270"/>
                </a:lnTo>
                <a:lnTo>
                  <a:pt x="201358" y="227837"/>
                </a:lnTo>
                <a:lnTo>
                  <a:pt x="226861" y="185689"/>
                </a:lnTo>
                <a:lnTo>
                  <a:pt x="236219" y="134111"/>
                </a:lnTo>
                <a:lnTo>
                  <a:pt x="226861" y="81653"/>
                </a:lnTo>
                <a:lnTo>
                  <a:pt x="201358" y="39052"/>
                </a:lnTo>
                <a:lnTo>
                  <a:pt x="163568" y="10453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13303" y="803143"/>
            <a:ext cx="273050" cy="306705"/>
          </a:xfrm>
          <a:custGeom>
            <a:avLst/>
            <a:gdLst/>
            <a:ahLst/>
            <a:cxnLst/>
            <a:rect l="l" t="t" r="r" b="b"/>
            <a:pathLst>
              <a:path w="273050" h="306705">
                <a:moveTo>
                  <a:pt x="135635" y="0"/>
                </a:moveTo>
                <a:lnTo>
                  <a:pt x="94487" y="7619"/>
                </a:lnTo>
                <a:lnTo>
                  <a:pt x="57911" y="27431"/>
                </a:lnTo>
                <a:lnTo>
                  <a:pt x="28955" y="57911"/>
                </a:lnTo>
                <a:lnTo>
                  <a:pt x="9143" y="96011"/>
                </a:lnTo>
                <a:lnTo>
                  <a:pt x="6095" y="109727"/>
                </a:lnTo>
                <a:lnTo>
                  <a:pt x="1523" y="123443"/>
                </a:lnTo>
                <a:lnTo>
                  <a:pt x="0" y="138683"/>
                </a:lnTo>
                <a:lnTo>
                  <a:pt x="0" y="169163"/>
                </a:lnTo>
                <a:lnTo>
                  <a:pt x="6095" y="199643"/>
                </a:lnTo>
                <a:lnTo>
                  <a:pt x="10667" y="213359"/>
                </a:lnTo>
                <a:lnTo>
                  <a:pt x="16763" y="225551"/>
                </a:lnTo>
                <a:lnTo>
                  <a:pt x="22859" y="239267"/>
                </a:lnTo>
                <a:lnTo>
                  <a:pt x="48767" y="271271"/>
                </a:lnTo>
                <a:lnTo>
                  <a:pt x="83819" y="294131"/>
                </a:lnTo>
                <a:lnTo>
                  <a:pt x="137159" y="306323"/>
                </a:lnTo>
                <a:lnTo>
                  <a:pt x="152399" y="304799"/>
                </a:lnTo>
                <a:lnTo>
                  <a:pt x="192023" y="292607"/>
                </a:lnTo>
                <a:lnTo>
                  <a:pt x="225551" y="269747"/>
                </a:lnTo>
                <a:lnTo>
                  <a:pt x="227075" y="268223"/>
                </a:lnTo>
                <a:lnTo>
                  <a:pt x="135635" y="268223"/>
                </a:lnTo>
                <a:lnTo>
                  <a:pt x="124967" y="266699"/>
                </a:lnTo>
                <a:lnTo>
                  <a:pt x="80771" y="248411"/>
                </a:lnTo>
                <a:lnTo>
                  <a:pt x="54863" y="217931"/>
                </a:lnTo>
                <a:lnTo>
                  <a:pt x="39623" y="175259"/>
                </a:lnTo>
                <a:lnTo>
                  <a:pt x="38099" y="164591"/>
                </a:lnTo>
                <a:lnTo>
                  <a:pt x="38099" y="140207"/>
                </a:lnTo>
                <a:lnTo>
                  <a:pt x="39623" y="129539"/>
                </a:lnTo>
                <a:lnTo>
                  <a:pt x="42671" y="117347"/>
                </a:lnTo>
                <a:lnTo>
                  <a:pt x="45719" y="106679"/>
                </a:lnTo>
                <a:lnTo>
                  <a:pt x="50291" y="97535"/>
                </a:lnTo>
                <a:lnTo>
                  <a:pt x="54863" y="86867"/>
                </a:lnTo>
                <a:lnTo>
                  <a:pt x="60959" y="79247"/>
                </a:lnTo>
                <a:lnTo>
                  <a:pt x="68579" y="70103"/>
                </a:lnTo>
                <a:lnTo>
                  <a:pt x="82295" y="56387"/>
                </a:lnTo>
                <a:lnTo>
                  <a:pt x="91439" y="51815"/>
                </a:lnTo>
                <a:lnTo>
                  <a:pt x="99059" y="47243"/>
                </a:lnTo>
                <a:lnTo>
                  <a:pt x="108203" y="42671"/>
                </a:lnTo>
                <a:lnTo>
                  <a:pt x="117347" y="41147"/>
                </a:lnTo>
                <a:lnTo>
                  <a:pt x="128015" y="39623"/>
                </a:lnTo>
                <a:lnTo>
                  <a:pt x="137159" y="38099"/>
                </a:lnTo>
                <a:lnTo>
                  <a:pt x="226640" y="38099"/>
                </a:lnTo>
                <a:lnTo>
                  <a:pt x="224027" y="35051"/>
                </a:lnTo>
                <a:lnTo>
                  <a:pt x="213359" y="27431"/>
                </a:lnTo>
                <a:lnTo>
                  <a:pt x="188975" y="12191"/>
                </a:lnTo>
                <a:lnTo>
                  <a:pt x="176783" y="7619"/>
                </a:lnTo>
                <a:lnTo>
                  <a:pt x="163067" y="3047"/>
                </a:lnTo>
                <a:lnTo>
                  <a:pt x="135635" y="0"/>
                </a:lnTo>
                <a:close/>
              </a:path>
              <a:path w="273050" h="306705">
                <a:moveTo>
                  <a:pt x="226640" y="38099"/>
                </a:moveTo>
                <a:lnTo>
                  <a:pt x="137159" y="38099"/>
                </a:lnTo>
                <a:lnTo>
                  <a:pt x="147827" y="39623"/>
                </a:lnTo>
                <a:lnTo>
                  <a:pt x="156971" y="41147"/>
                </a:lnTo>
                <a:lnTo>
                  <a:pt x="175259" y="47243"/>
                </a:lnTo>
                <a:lnTo>
                  <a:pt x="182879" y="51815"/>
                </a:lnTo>
                <a:lnTo>
                  <a:pt x="190499" y="57911"/>
                </a:lnTo>
                <a:lnTo>
                  <a:pt x="199643" y="64007"/>
                </a:lnTo>
                <a:lnTo>
                  <a:pt x="205739" y="71627"/>
                </a:lnTo>
                <a:lnTo>
                  <a:pt x="211835" y="80771"/>
                </a:lnTo>
                <a:lnTo>
                  <a:pt x="217931" y="88391"/>
                </a:lnTo>
                <a:lnTo>
                  <a:pt x="222503" y="99059"/>
                </a:lnTo>
                <a:lnTo>
                  <a:pt x="227075" y="108203"/>
                </a:lnTo>
                <a:lnTo>
                  <a:pt x="230123" y="118871"/>
                </a:lnTo>
                <a:lnTo>
                  <a:pt x="233171" y="131063"/>
                </a:lnTo>
                <a:lnTo>
                  <a:pt x="234695" y="141731"/>
                </a:lnTo>
                <a:lnTo>
                  <a:pt x="234695" y="166115"/>
                </a:lnTo>
                <a:lnTo>
                  <a:pt x="233171" y="178307"/>
                </a:lnTo>
                <a:lnTo>
                  <a:pt x="227075" y="199643"/>
                </a:lnTo>
                <a:lnTo>
                  <a:pt x="222503" y="210311"/>
                </a:lnTo>
                <a:lnTo>
                  <a:pt x="216407" y="219455"/>
                </a:lnTo>
                <a:lnTo>
                  <a:pt x="211835" y="228599"/>
                </a:lnTo>
                <a:lnTo>
                  <a:pt x="204215" y="236219"/>
                </a:lnTo>
                <a:lnTo>
                  <a:pt x="198119" y="243839"/>
                </a:lnTo>
                <a:lnTo>
                  <a:pt x="190499" y="249935"/>
                </a:lnTo>
                <a:lnTo>
                  <a:pt x="155447" y="266699"/>
                </a:lnTo>
                <a:lnTo>
                  <a:pt x="144779" y="268223"/>
                </a:lnTo>
                <a:lnTo>
                  <a:pt x="227075" y="268223"/>
                </a:lnTo>
                <a:lnTo>
                  <a:pt x="234695" y="260603"/>
                </a:lnTo>
                <a:lnTo>
                  <a:pt x="242315" y="248411"/>
                </a:lnTo>
                <a:lnTo>
                  <a:pt x="249935" y="237743"/>
                </a:lnTo>
                <a:lnTo>
                  <a:pt x="257555" y="224027"/>
                </a:lnTo>
                <a:lnTo>
                  <a:pt x="263651" y="211835"/>
                </a:lnTo>
                <a:lnTo>
                  <a:pt x="266699" y="198119"/>
                </a:lnTo>
                <a:lnTo>
                  <a:pt x="272795" y="167639"/>
                </a:lnTo>
                <a:lnTo>
                  <a:pt x="272795" y="137159"/>
                </a:lnTo>
                <a:lnTo>
                  <a:pt x="262127" y="94487"/>
                </a:lnTo>
                <a:lnTo>
                  <a:pt x="242315" y="56387"/>
                </a:lnTo>
                <a:lnTo>
                  <a:pt x="226640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02535" y="784854"/>
            <a:ext cx="396239" cy="3916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02535" y="3090666"/>
            <a:ext cx="417575" cy="417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395" y="7716007"/>
            <a:ext cx="6556375" cy="576580"/>
          </a:xfrm>
          <a:custGeom>
            <a:avLst/>
            <a:gdLst/>
            <a:ahLst/>
            <a:cxnLst/>
            <a:rect l="l" t="t" r="r" b="b"/>
            <a:pathLst>
              <a:path w="6556375" h="576579">
                <a:moveTo>
                  <a:pt x="6458711" y="0"/>
                </a:moveTo>
                <a:lnTo>
                  <a:pt x="97535" y="0"/>
                </a:lnTo>
                <a:lnTo>
                  <a:pt x="86867" y="1523"/>
                </a:lnTo>
                <a:lnTo>
                  <a:pt x="76199" y="4571"/>
                </a:lnTo>
                <a:lnTo>
                  <a:pt x="67055" y="9143"/>
                </a:lnTo>
                <a:lnTo>
                  <a:pt x="56387" y="13715"/>
                </a:lnTo>
                <a:lnTo>
                  <a:pt x="47243" y="18287"/>
                </a:lnTo>
                <a:lnTo>
                  <a:pt x="39623" y="25907"/>
                </a:lnTo>
                <a:lnTo>
                  <a:pt x="32003" y="32003"/>
                </a:lnTo>
                <a:lnTo>
                  <a:pt x="9143" y="67055"/>
                </a:lnTo>
                <a:lnTo>
                  <a:pt x="1523" y="99059"/>
                </a:lnTo>
                <a:lnTo>
                  <a:pt x="0" y="108203"/>
                </a:lnTo>
                <a:lnTo>
                  <a:pt x="0" y="467867"/>
                </a:lnTo>
                <a:lnTo>
                  <a:pt x="3047" y="489203"/>
                </a:lnTo>
                <a:lnTo>
                  <a:pt x="19811" y="528827"/>
                </a:lnTo>
                <a:lnTo>
                  <a:pt x="48767" y="557783"/>
                </a:lnTo>
                <a:lnTo>
                  <a:pt x="109727" y="576071"/>
                </a:lnTo>
                <a:lnTo>
                  <a:pt x="6449567" y="576071"/>
                </a:lnTo>
                <a:lnTo>
                  <a:pt x="6490715" y="566927"/>
                </a:lnTo>
                <a:lnTo>
                  <a:pt x="6509003" y="556259"/>
                </a:lnTo>
                <a:lnTo>
                  <a:pt x="6518147" y="550163"/>
                </a:lnTo>
                <a:lnTo>
                  <a:pt x="6525767" y="542543"/>
                </a:lnTo>
                <a:lnTo>
                  <a:pt x="6529425" y="537971"/>
                </a:lnTo>
                <a:lnTo>
                  <a:pt x="109727" y="537971"/>
                </a:lnTo>
                <a:lnTo>
                  <a:pt x="100583" y="536447"/>
                </a:lnTo>
                <a:lnTo>
                  <a:pt x="94487" y="536447"/>
                </a:lnTo>
                <a:lnTo>
                  <a:pt x="86867" y="533399"/>
                </a:lnTo>
                <a:lnTo>
                  <a:pt x="80771" y="531875"/>
                </a:lnTo>
                <a:lnTo>
                  <a:pt x="74675" y="528827"/>
                </a:lnTo>
                <a:lnTo>
                  <a:pt x="68579" y="524255"/>
                </a:lnTo>
                <a:lnTo>
                  <a:pt x="64007" y="521207"/>
                </a:lnTo>
                <a:lnTo>
                  <a:pt x="57911" y="516635"/>
                </a:lnTo>
                <a:lnTo>
                  <a:pt x="54863" y="510539"/>
                </a:lnTo>
                <a:lnTo>
                  <a:pt x="50291" y="505967"/>
                </a:lnTo>
                <a:lnTo>
                  <a:pt x="44195" y="493775"/>
                </a:lnTo>
                <a:lnTo>
                  <a:pt x="41147" y="486155"/>
                </a:lnTo>
                <a:lnTo>
                  <a:pt x="39623" y="480059"/>
                </a:lnTo>
                <a:lnTo>
                  <a:pt x="39623" y="472439"/>
                </a:lnTo>
                <a:lnTo>
                  <a:pt x="38099" y="466343"/>
                </a:lnTo>
                <a:lnTo>
                  <a:pt x="38099" y="108203"/>
                </a:lnTo>
                <a:lnTo>
                  <a:pt x="39623" y="100583"/>
                </a:lnTo>
                <a:lnTo>
                  <a:pt x="39623" y="92963"/>
                </a:lnTo>
                <a:lnTo>
                  <a:pt x="42671" y="86867"/>
                </a:lnTo>
                <a:lnTo>
                  <a:pt x="44195" y="80771"/>
                </a:lnTo>
                <a:lnTo>
                  <a:pt x="47243" y="74675"/>
                </a:lnTo>
                <a:lnTo>
                  <a:pt x="51815" y="68579"/>
                </a:lnTo>
                <a:lnTo>
                  <a:pt x="54863" y="62483"/>
                </a:lnTo>
                <a:lnTo>
                  <a:pt x="59435" y="57911"/>
                </a:lnTo>
                <a:lnTo>
                  <a:pt x="65531" y="53339"/>
                </a:lnTo>
                <a:lnTo>
                  <a:pt x="70103" y="50291"/>
                </a:lnTo>
                <a:lnTo>
                  <a:pt x="76199" y="45719"/>
                </a:lnTo>
                <a:lnTo>
                  <a:pt x="82295" y="42671"/>
                </a:lnTo>
                <a:lnTo>
                  <a:pt x="89915" y="41147"/>
                </a:lnTo>
                <a:lnTo>
                  <a:pt x="96011" y="39623"/>
                </a:lnTo>
                <a:lnTo>
                  <a:pt x="103631" y="38099"/>
                </a:lnTo>
                <a:lnTo>
                  <a:pt x="6531863" y="38099"/>
                </a:lnTo>
                <a:lnTo>
                  <a:pt x="6524243" y="30479"/>
                </a:lnTo>
                <a:lnTo>
                  <a:pt x="6489191" y="7619"/>
                </a:lnTo>
                <a:lnTo>
                  <a:pt x="6469379" y="1523"/>
                </a:lnTo>
                <a:lnTo>
                  <a:pt x="6458711" y="0"/>
                </a:lnTo>
                <a:close/>
              </a:path>
              <a:path w="6556375" h="576579">
                <a:moveTo>
                  <a:pt x="6531863" y="38099"/>
                </a:moveTo>
                <a:lnTo>
                  <a:pt x="6455663" y="38099"/>
                </a:lnTo>
                <a:lnTo>
                  <a:pt x="6463283" y="39623"/>
                </a:lnTo>
                <a:lnTo>
                  <a:pt x="6469379" y="41147"/>
                </a:lnTo>
                <a:lnTo>
                  <a:pt x="6502907" y="64007"/>
                </a:lnTo>
                <a:lnTo>
                  <a:pt x="6515099" y="88391"/>
                </a:lnTo>
                <a:lnTo>
                  <a:pt x="6518147" y="94487"/>
                </a:lnTo>
                <a:lnTo>
                  <a:pt x="6518147" y="475487"/>
                </a:lnTo>
                <a:lnTo>
                  <a:pt x="6516623" y="481583"/>
                </a:lnTo>
                <a:lnTo>
                  <a:pt x="6515099" y="489203"/>
                </a:lnTo>
                <a:lnTo>
                  <a:pt x="6505955" y="507491"/>
                </a:lnTo>
                <a:lnTo>
                  <a:pt x="6492239" y="521207"/>
                </a:lnTo>
                <a:lnTo>
                  <a:pt x="6486143" y="525779"/>
                </a:lnTo>
                <a:lnTo>
                  <a:pt x="6480047" y="528827"/>
                </a:lnTo>
                <a:lnTo>
                  <a:pt x="6475475" y="531875"/>
                </a:lnTo>
                <a:lnTo>
                  <a:pt x="6467855" y="534923"/>
                </a:lnTo>
                <a:lnTo>
                  <a:pt x="6461759" y="536447"/>
                </a:lnTo>
                <a:lnTo>
                  <a:pt x="6454139" y="536447"/>
                </a:lnTo>
                <a:lnTo>
                  <a:pt x="6446519" y="537971"/>
                </a:lnTo>
                <a:lnTo>
                  <a:pt x="6529425" y="537971"/>
                </a:lnTo>
                <a:lnTo>
                  <a:pt x="6537959" y="527303"/>
                </a:lnTo>
                <a:lnTo>
                  <a:pt x="6544055" y="518159"/>
                </a:lnTo>
                <a:lnTo>
                  <a:pt x="6548627" y="509015"/>
                </a:lnTo>
                <a:lnTo>
                  <a:pt x="6554723" y="487679"/>
                </a:lnTo>
                <a:lnTo>
                  <a:pt x="6556247" y="477011"/>
                </a:lnTo>
                <a:lnTo>
                  <a:pt x="6556247" y="96011"/>
                </a:lnTo>
                <a:lnTo>
                  <a:pt x="6554723" y="85343"/>
                </a:lnTo>
                <a:lnTo>
                  <a:pt x="6551675" y="74675"/>
                </a:lnTo>
                <a:lnTo>
                  <a:pt x="6537959" y="47243"/>
                </a:lnTo>
                <a:lnTo>
                  <a:pt x="653186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7511" y="7604755"/>
            <a:ext cx="784860" cy="356870"/>
          </a:xfrm>
          <a:custGeom>
            <a:avLst/>
            <a:gdLst/>
            <a:ahLst/>
            <a:cxnLst/>
            <a:rect l="l" t="t" r="r" b="b"/>
            <a:pathLst>
              <a:path w="784860" h="356870">
                <a:moveTo>
                  <a:pt x="0" y="356615"/>
                </a:moveTo>
                <a:lnTo>
                  <a:pt x="784859" y="356615"/>
                </a:lnTo>
                <a:lnTo>
                  <a:pt x="784859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9223" y="7586467"/>
            <a:ext cx="822960" cy="393700"/>
          </a:xfrm>
          <a:custGeom>
            <a:avLst/>
            <a:gdLst/>
            <a:ahLst/>
            <a:cxnLst/>
            <a:rect l="l" t="t" r="r" b="b"/>
            <a:pathLst>
              <a:path w="822960" h="393700">
                <a:moveTo>
                  <a:pt x="803147" y="0"/>
                </a:moveTo>
                <a:lnTo>
                  <a:pt x="18287" y="0"/>
                </a:lnTo>
                <a:lnTo>
                  <a:pt x="10929" y="1357"/>
                </a:lnTo>
                <a:lnTo>
                  <a:pt x="5143" y="5143"/>
                </a:lnTo>
                <a:lnTo>
                  <a:pt x="1357" y="10929"/>
                </a:lnTo>
                <a:lnTo>
                  <a:pt x="0" y="18287"/>
                </a:lnTo>
                <a:lnTo>
                  <a:pt x="0" y="374903"/>
                </a:lnTo>
                <a:lnTo>
                  <a:pt x="1357" y="382262"/>
                </a:lnTo>
                <a:lnTo>
                  <a:pt x="5143" y="388048"/>
                </a:lnTo>
                <a:lnTo>
                  <a:pt x="10929" y="391834"/>
                </a:lnTo>
                <a:lnTo>
                  <a:pt x="18287" y="393191"/>
                </a:lnTo>
                <a:lnTo>
                  <a:pt x="803147" y="393191"/>
                </a:lnTo>
                <a:lnTo>
                  <a:pt x="810744" y="391834"/>
                </a:lnTo>
                <a:lnTo>
                  <a:pt x="817054" y="388048"/>
                </a:lnTo>
                <a:lnTo>
                  <a:pt x="821364" y="382262"/>
                </a:lnTo>
                <a:lnTo>
                  <a:pt x="822959" y="374903"/>
                </a:lnTo>
                <a:lnTo>
                  <a:pt x="38099" y="374903"/>
                </a:lnTo>
                <a:lnTo>
                  <a:pt x="18287" y="355091"/>
                </a:lnTo>
                <a:lnTo>
                  <a:pt x="38099" y="355091"/>
                </a:lnTo>
                <a:lnTo>
                  <a:pt x="38099" y="38099"/>
                </a:lnTo>
                <a:lnTo>
                  <a:pt x="18287" y="38099"/>
                </a:lnTo>
                <a:lnTo>
                  <a:pt x="38099" y="18287"/>
                </a:lnTo>
                <a:lnTo>
                  <a:pt x="822959" y="18287"/>
                </a:lnTo>
                <a:lnTo>
                  <a:pt x="821364" y="10929"/>
                </a:lnTo>
                <a:lnTo>
                  <a:pt x="817054" y="5143"/>
                </a:lnTo>
                <a:lnTo>
                  <a:pt x="810744" y="1357"/>
                </a:lnTo>
                <a:lnTo>
                  <a:pt x="803147" y="0"/>
                </a:lnTo>
                <a:close/>
              </a:path>
              <a:path w="822960" h="393700">
                <a:moveTo>
                  <a:pt x="38099" y="355091"/>
                </a:moveTo>
                <a:lnTo>
                  <a:pt x="18287" y="355091"/>
                </a:lnTo>
                <a:lnTo>
                  <a:pt x="38099" y="374903"/>
                </a:lnTo>
                <a:lnTo>
                  <a:pt x="38099" y="355091"/>
                </a:lnTo>
                <a:close/>
              </a:path>
              <a:path w="822960" h="393700">
                <a:moveTo>
                  <a:pt x="784859" y="355091"/>
                </a:moveTo>
                <a:lnTo>
                  <a:pt x="38099" y="355091"/>
                </a:lnTo>
                <a:lnTo>
                  <a:pt x="38099" y="374903"/>
                </a:lnTo>
                <a:lnTo>
                  <a:pt x="784859" y="374903"/>
                </a:lnTo>
                <a:lnTo>
                  <a:pt x="784859" y="355091"/>
                </a:lnTo>
                <a:close/>
              </a:path>
              <a:path w="822960" h="393700">
                <a:moveTo>
                  <a:pt x="784859" y="18287"/>
                </a:moveTo>
                <a:lnTo>
                  <a:pt x="784859" y="374903"/>
                </a:lnTo>
                <a:lnTo>
                  <a:pt x="803147" y="355091"/>
                </a:lnTo>
                <a:lnTo>
                  <a:pt x="822959" y="355091"/>
                </a:lnTo>
                <a:lnTo>
                  <a:pt x="822959" y="38099"/>
                </a:lnTo>
                <a:lnTo>
                  <a:pt x="803147" y="38099"/>
                </a:lnTo>
                <a:lnTo>
                  <a:pt x="784859" y="18287"/>
                </a:lnTo>
                <a:close/>
              </a:path>
              <a:path w="822960" h="393700">
                <a:moveTo>
                  <a:pt x="822959" y="355091"/>
                </a:moveTo>
                <a:lnTo>
                  <a:pt x="803147" y="355091"/>
                </a:lnTo>
                <a:lnTo>
                  <a:pt x="784859" y="374903"/>
                </a:lnTo>
                <a:lnTo>
                  <a:pt x="822959" y="374903"/>
                </a:lnTo>
                <a:lnTo>
                  <a:pt x="822959" y="355091"/>
                </a:lnTo>
                <a:close/>
              </a:path>
              <a:path w="822960" h="393700">
                <a:moveTo>
                  <a:pt x="38099" y="18287"/>
                </a:moveTo>
                <a:lnTo>
                  <a:pt x="18287" y="38099"/>
                </a:lnTo>
                <a:lnTo>
                  <a:pt x="38099" y="38099"/>
                </a:lnTo>
                <a:lnTo>
                  <a:pt x="38099" y="18287"/>
                </a:lnTo>
                <a:close/>
              </a:path>
              <a:path w="822960" h="393700">
                <a:moveTo>
                  <a:pt x="784859" y="18287"/>
                </a:moveTo>
                <a:lnTo>
                  <a:pt x="38099" y="18287"/>
                </a:lnTo>
                <a:lnTo>
                  <a:pt x="38099" y="38099"/>
                </a:lnTo>
                <a:lnTo>
                  <a:pt x="784859" y="38099"/>
                </a:lnTo>
                <a:lnTo>
                  <a:pt x="784859" y="18287"/>
                </a:lnTo>
                <a:close/>
              </a:path>
              <a:path w="822960" h="393700">
                <a:moveTo>
                  <a:pt x="822959" y="18287"/>
                </a:moveTo>
                <a:lnTo>
                  <a:pt x="784859" y="18287"/>
                </a:lnTo>
                <a:lnTo>
                  <a:pt x="803147" y="38099"/>
                </a:lnTo>
                <a:lnTo>
                  <a:pt x="822959" y="38099"/>
                </a:lnTo>
                <a:lnTo>
                  <a:pt x="822959" y="18287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23872" y="7546843"/>
            <a:ext cx="420624" cy="4175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61491" y="3541779"/>
            <a:ext cx="20942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u="sng" spc="-5" dirty="0">
                <a:latin typeface="Calibri"/>
                <a:cs typeface="Calibri"/>
              </a:rPr>
              <a:t>Complète </a:t>
            </a:r>
            <a:r>
              <a:rPr sz="1200" u="sng" dirty="0">
                <a:latin typeface="Calibri"/>
                <a:cs typeface="Calibri"/>
              </a:rPr>
              <a:t>les additions</a:t>
            </a:r>
            <a:r>
              <a:rPr sz="1200" u="sng" spc="-90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suivantes: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140452" y="3331459"/>
            <a:ext cx="1659636" cy="15438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95827" y="3323838"/>
            <a:ext cx="1664207" cy="15438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481830" y="3509774"/>
            <a:ext cx="826135" cy="67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797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2 5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  <a:tabLst>
                <a:tab pos="492125" algn="l"/>
              </a:tabLst>
            </a:pPr>
            <a:r>
              <a:rPr sz="1800" dirty="0">
                <a:latin typeface="Calibri"/>
                <a:cs typeface="Calibri"/>
              </a:rPr>
              <a:t>+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18332" y="4228332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411" y="0"/>
                </a:lnTo>
              </a:path>
            </a:pathLst>
          </a:custGeom>
          <a:ln w="289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732777" y="3523491"/>
            <a:ext cx="696595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7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800" dirty="0">
                <a:latin typeface="Calibri"/>
                <a:cs typeface="Calibri"/>
              </a:rPr>
              <a:t>+ 2 4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536691" y="4231381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411" y="0"/>
                </a:lnTo>
              </a:path>
            </a:pathLst>
          </a:custGeom>
          <a:ln w="289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1395" y="5109967"/>
            <a:ext cx="6556375" cy="576580"/>
          </a:xfrm>
          <a:custGeom>
            <a:avLst/>
            <a:gdLst/>
            <a:ahLst/>
            <a:cxnLst/>
            <a:rect l="l" t="t" r="r" b="b"/>
            <a:pathLst>
              <a:path w="6556375" h="576579">
                <a:moveTo>
                  <a:pt x="6448043" y="0"/>
                </a:moveTo>
                <a:lnTo>
                  <a:pt x="108203" y="0"/>
                </a:lnTo>
                <a:lnTo>
                  <a:pt x="86867" y="3047"/>
                </a:lnTo>
                <a:lnTo>
                  <a:pt x="47243" y="19811"/>
                </a:lnTo>
                <a:lnTo>
                  <a:pt x="18287" y="48767"/>
                </a:lnTo>
                <a:lnTo>
                  <a:pt x="0" y="109727"/>
                </a:lnTo>
                <a:lnTo>
                  <a:pt x="0" y="467867"/>
                </a:lnTo>
                <a:lnTo>
                  <a:pt x="1523" y="478535"/>
                </a:lnTo>
                <a:lnTo>
                  <a:pt x="3047" y="490727"/>
                </a:lnTo>
                <a:lnTo>
                  <a:pt x="25907" y="537971"/>
                </a:lnTo>
                <a:lnTo>
                  <a:pt x="33527" y="544067"/>
                </a:lnTo>
                <a:lnTo>
                  <a:pt x="41147" y="551687"/>
                </a:lnTo>
                <a:lnTo>
                  <a:pt x="88391" y="574547"/>
                </a:lnTo>
                <a:lnTo>
                  <a:pt x="99059" y="576071"/>
                </a:lnTo>
                <a:lnTo>
                  <a:pt x="6460235" y="576071"/>
                </a:lnTo>
                <a:lnTo>
                  <a:pt x="6470903" y="573023"/>
                </a:lnTo>
                <a:lnTo>
                  <a:pt x="6481571" y="571499"/>
                </a:lnTo>
                <a:lnTo>
                  <a:pt x="6499859" y="562355"/>
                </a:lnTo>
                <a:lnTo>
                  <a:pt x="6518147" y="550163"/>
                </a:lnTo>
                <a:lnTo>
                  <a:pt x="6525767" y="544067"/>
                </a:lnTo>
                <a:lnTo>
                  <a:pt x="6530644" y="537971"/>
                </a:lnTo>
                <a:lnTo>
                  <a:pt x="100583" y="537971"/>
                </a:lnTo>
                <a:lnTo>
                  <a:pt x="94487" y="536447"/>
                </a:lnTo>
                <a:lnTo>
                  <a:pt x="54863" y="512063"/>
                </a:lnTo>
                <a:lnTo>
                  <a:pt x="39623" y="480059"/>
                </a:lnTo>
                <a:lnTo>
                  <a:pt x="39623" y="473963"/>
                </a:lnTo>
                <a:lnTo>
                  <a:pt x="38099" y="466343"/>
                </a:lnTo>
                <a:lnTo>
                  <a:pt x="38099" y="109727"/>
                </a:lnTo>
                <a:lnTo>
                  <a:pt x="39623" y="100583"/>
                </a:lnTo>
                <a:lnTo>
                  <a:pt x="39623" y="94487"/>
                </a:lnTo>
                <a:lnTo>
                  <a:pt x="42671" y="86867"/>
                </a:lnTo>
                <a:lnTo>
                  <a:pt x="44195" y="80771"/>
                </a:lnTo>
                <a:lnTo>
                  <a:pt x="47243" y="74675"/>
                </a:lnTo>
                <a:lnTo>
                  <a:pt x="51815" y="68579"/>
                </a:lnTo>
                <a:lnTo>
                  <a:pt x="54863" y="64007"/>
                </a:lnTo>
                <a:lnTo>
                  <a:pt x="59435" y="57911"/>
                </a:lnTo>
                <a:lnTo>
                  <a:pt x="65531" y="54863"/>
                </a:lnTo>
                <a:lnTo>
                  <a:pt x="70103" y="50291"/>
                </a:lnTo>
                <a:lnTo>
                  <a:pt x="76199" y="45719"/>
                </a:lnTo>
                <a:lnTo>
                  <a:pt x="82295" y="44195"/>
                </a:lnTo>
                <a:lnTo>
                  <a:pt x="89915" y="41147"/>
                </a:lnTo>
                <a:lnTo>
                  <a:pt x="96011" y="39623"/>
                </a:lnTo>
                <a:lnTo>
                  <a:pt x="103631" y="38099"/>
                </a:lnTo>
                <a:lnTo>
                  <a:pt x="6530339" y="38099"/>
                </a:lnTo>
                <a:lnTo>
                  <a:pt x="6516623" y="24383"/>
                </a:lnTo>
                <a:lnTo>
                  <a:pt x="6507479" y="18287"/>
                </a:lnTo>
                <a:lnTo>
                  <a:pt x="6499859" y="13715"/>
                </a:lnTo>
                <a:lnTo>
                  <a:pt x="6489191" y="9143"/>
                </a:lnTo>
                <a:lnTo>
                  <a:pt x="6480047" y="4571"/>
                </a:lnTo>
                <a:lnTo>
                  <a:pt x="6448043" y="0"/>
                </a:lnTo>
                <a:close/>
              </a:path>
              <a:path w="6556375" h="576579">
                <a:moveTo>
                  <a:pt x="6530339" y="38099"/>
                </a:moveTo>
                <a:lnTo>
                  <a:pt x="6448043" y="38099"/>
                </a:lnTo>
                <a:lnTo>
                  <a:pt x="6455663" y="39623"/>
                </a:lnTo>
                <a:lnTo>
                  <a:pt x="6463283" y="39623"/>
                </a:lnTo>
                <a:lnTo>
                  <a:pt x="6469379" y="42671"/>
                </a:lnTo>
                <a:lnTo>
                  <a:pt x="6502907" y="65531"/>
                </a:lnTo>
                <a:lnTo>
                  <a:pt x="6507479" y="70103"/>
                </a:lnTo>
                <a:lnTo>
                  <a:pt x="6516623" y="88391"/>
                </a:lnTo>
                <a:lnTo>
                  <a:pt x="6518147" y="96011"/>
                </a:lnTo>
                <a:lnTo>
                  <a:pt x="6518147" y="475487"/>
                </a:lnTo>
                <a:lnTo>
                  <a:pt x="6516623" y="483107"/>
                </a:lnTo>
                <a:lnTo>
                  <a:pt x="6513575" y="495299"/>
                </a:lnTo>
                <a:lnTo>
                  <a:pt x="6509003" y="501395"/>
                </a:lnTo>
                <a:lnTo>
                  <a:pt x="6505955" y="507491"/>
                </a:lnTo>
                <a:lnTo>
                  <a:pt x="6501383" y="513587"/>
                </a:lnTo>
                <a:lnTo>
                  <a:pt x="6492239" y="522731"/>
                </a:lnTo>
                <a:lnTo>
                  <a:pt x="6486143" y="525779"/>
                </a:lnTo>
                <a:lnTo>
                  <a:pt x="6481571" y="530351"/>
                </a:lnTo>
                <a:lnTo>
                  <a:pt x="6473951" y="533399"/>
                </a:lnTo>
                <a:lnTo>
                  <a:pt x="6461759" y="536447"/>
                </a:lnTo>
                <a:lnTo>
                  <a:pt x="6454139" y="537971"/>
                </a:lnTo>
                <a:lnTo>
                  <a:pt x="6530644" y="537971"/>
                </a:lnTo>
                <a:lnTo>
                  <a:pt x="6554723" y="487679"/>
                </a:lnTo>
                <a:lnTo>
                  <a:pt x="6556247" y="477011"/>
                </a:lnTo>
                <a:lnTo>
                  <a:pt x="6556247" y="97535"/>
                </a:lnTo>
                <a:lnTo>
                  <a:pt x="6537959" y="47243"/>
                </a:lnTo>
                <a:lnTo>
                  <a:pt x="6531863" y="39623"/>
                </a:lnTo>
                <a:lnTo>
                  <a:pt x="6530339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7511" y="5000238"/>
            <a:ext cx="1094740" cy="355600"/>
          </a:xfrm>
          <a:custGeom>
            <a:avLst/>
            <a:gdLst/>
            <a:ahLst/>
            <a:cxnLst/>
            <a:rect l="l" t="t" r="r" b="b"/>
            <a:pathLst>
              <a:path w="1094739" h="355600">
                <a:moveTo>
                  <a:pt x="0" y="355091"/>
                </a:moveTo>
                <a:lnTo>
                  <a:pt x="1094231" y="355091"/>
                </a:lnTo>
                <a:lnTo>
                  <a:pt x="1094231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9223" y="4980427"/>
            <a:ext cx="1132840" cy="394970"/>
          </a:xfrm>
          <a:custGeom>
            <a:avLst/>
            <a:gdLst/>
            <a:ahLst/>
            <a:cxnLst/>
            <a:rect l="l" t="t" r="r" b="b"/>
            <a:pathLst>
              <a:path w="1132839" h="394970">
                <a:moveTo>
                  <a:pt x="1112519" y="0"/>
                </a:moveTo>
                <a:lnTo>
                  <a:pt x="18287" y="0"/>
                </a:lnTo>
                <a:lnTo>
                  <a:pt x="10929" y="1595"/>
                </a:lnTo>
                <a:lnTo>
                  <a:pt x="5143" y="5905"/>
                </a:lnTo>
                <a:lnTo>
                  <a:pt x="1357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357" y="382500"/>
                </a:lnTo>
                <a:lnTo>
                  <a:pt x="5143" y="388810"/>
                </a:lnTo>
                <a:lnTo>
                  <a:pt x="10929" y="393120"/>
                </a:lnTo>
                <a:lnTo>
                  <a:pt x="18287" y="394715"/>
                </a:lnTo>
                <a:lnTo>
                  <a:pt x="1112519" y="394715"/>
                </a:lnTo>
                <a:lnTo>
                  <a:pt x="1120116" y="393120"/>
                </a:lnTo>
                <a:lnTo>
                  <a:pt x="1126426" y="388810"/>
                </a:lnTo>
                <a:lnTo>
                  <a:pt x="1130736" y="382500"/>
                </a:lnTo>
                <a:lnTo>
                  <a:pt x="1132331" y="374903"/>
                </a:lnTo>
                <a:lnTo>
                  <a:pt x="38099" y="374903"/>
                </a:lnTo>
                <a:lnTo>
                  <a:pt x="18287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8287" y="38099"/>
                </a:lnTo>
                <a:lnTo>
                  <a:pt x="38099" y="19811"/>
                </a:lnTo>
                <a:lnTo>
                  <a:pt x="1132331" y="19811"/>
                </a:lnTo>
                <a:lnTo>
                  <a:pt x="1130736" y="12215"/>
                </a:lnTo>
                <a:lnTo>
                  <a:pt x="1126426" y="5905"/>
                </a:lnTo>
                <a:lnTo>
                  <a:pt x="1120116" y="1595"/>
                </a:lnTo>
                <a:lnTo>
                  <a:pt x="1112519" y="0"/>
                </a:lnTo>
                <a:close/>
              </a:path>
              <a:path w="1132839" h="394970">
                <a:moveTo>
                  <a:pt x="38099" y="356615"/>
                </a:moveTo>
                <a:lnTo>
                  <a:pt x="18287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132839" h="394970">
                <a:moveTo>
                  <a:pt x="1094231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094231" y="374903"/>
                </a:lnTo>
                <a:lnTo>
                  <a:pt x="1094231" y="356615"/>
                </a:lnTo>
                <a:close/>
              </a:path>
              <a:path w="1132839" h="394970">
                <a:moveTo>
                  <a:pt x="1094231" y="19811"/>
                </a:moveTo>
                <a:lnTo>
                  <a:pt x="1094231" y="374903"/>
                </a:lnTo>
                <a:lnTo>
                  <a:pt x="1112519" y="356615"/>
                </a:lnTo>
                <a:lnTo>
                  <a:pt x="1132331" y="356615"/>
                </a:lnTo>
                <a:lnTo>
                  <a:pt x="1132331" y="38099"/>
                </a:lnTo>
                <a:lnTo>
                  <a:pt x="1112519" y="38099"/>
                </a:lnTo>
                <a:lnTo>
                  <a:pt x="1094231" y="19811"/>
                </a:lnTo>
                <a:close/>
              </a:path>
              <a:path w="1132839" h="394970">
                <a:moveTo>
                  <a:pt x="1132331" y="356615"/>
                </a:moveTo>
                <a:lnTo>
                  <a:pt x="1112519" y="356615"/>
                </a:lnTo>
                <a:lnTo>
                  <a:pt x="1094231" y="374903"/>
                </a:lnTo>
                <a:lnTo>
                  <a:pt x="1132331" y="374903"/>
                </a:lnTo>
                <a:lnTo>
                  <a:pt x="1132331" y="356615"/>
                </a:lnTo>
                <a:close/>
              </a:path>
              <a:path w="1132839" h="394970">
                <a:moveTo>
                  <a:pt x="38099" y="19811"/>
                </a:moveTo>
                <a:lnTo>
                  <a:pt x="18287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132839" h="394970">
                <a:moveTo>
                  <a:pt x="1094231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094231" y="38099"/>
                </a:lnTo>
                <a:lnTo>
                  <a:pt x="1094231" y="19811"/>
                </a:lnTo>
                <a:close/>
              </a:path>
              <a:path w="1132839" h="394970">
                <a:moveTo>
                  <a:pt x="1132331" y="19811"/>
                </a:moveTo>
                <a:lnTo>
                  <a:pt x="1094231" y="19811"/>
                </a:lnTo>
                <a:lnTo>
                  <a:pt x="1112519" y="38099"/>
                </a:lnTo>
                <a:lnTo>
                  <a:pt x="1132331" y="38099"/>
                </a:lnTo>
                <a:lnTo>
                  <a:pt x="1132331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78151" y="4974330"/>
            <a:ext cx="416051" cy="4206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5111" y="5969503"/>
            <a:ext cx="6556375" cy="576580"/>
          </a:xfrm>
          <a:custGeom>
            <a:avLst/>
            <a:gdLst/>
            <a:ahLst/>
            <a:cxnLst/>
            <a:rect l="l" t="t" r="r" b="b"/>
            <a:pathLst>
              <a:path w="6556375" h="576579">
                <a:moveTo>
                  <a:pt x="6448043" y="0"/>
                </a:moveTo>
                <a:lnTo>
                  <a:pt x="108203" y="0"/>
                </a:lnTo>
                <a:lnTo>
                  <a:pt x="86867" y="3047"/>
                </a:lnTo>
                <a:lnTo>
                  <a:pt x="47243" y="19811"/>
                </a:lnTo>
                <a:lnTo>
                  <a:pt x="18287" y="48767"/>
                </a:lnTo>
                <a:lnTo>
                  <a:pt x="0" y="109727"/>
                </a:lnTo>
                <a:lnTo>
                  <a:pt x="0" y="467867"/>
                </a:lnTo>
                <a:lnTo>
                  <a:pt x="9143" y="510539"/>
                </a:lnTo>
                <a:lnTo>
                  <a:pt x="33527" y="545591"/>
                </a:lnTo>
                <a:lnTo>
                  <a:pt x="67055" y="568451"/>
                </a:lnTo>
                <a:lnTo>
                  <a:pt x="99059" y="576071"/>
                </a:lnTo>
                <a:lnTo>
                  <a:pt x="6460235" y="576071"/>
                </a:lnTo>
                <a:lnTo>
                  <a:pt x="6470903" y="574547"/>
                </a:lnTo>
                <a:lnTo>
                  <a:pt x="6481571" y="571499"/>
                </a:lnTo>
                <a:lnTo>
                  <a:pt x="6490715" y="566927"/>
                </a:lnTo>
                <a:lnTo>
                  <a:pt x="6501383" y="562355"/>
                </a:lnTo>
                <a:lnTo>
                  <a:pt x="6509003" y="557783"/>
                </a:lnTo>
                <a:lnTo>
                  <a:pt x="6518147" y="550163"/>
                </a:lnTo>
                <a:lnTo>
                  <a:pt x="6525767" y="544067"/>
                </a:lnTo>
                <a:lnTo>
                  <a:pt x="6530644" y="537971"/>
                </a:lnTo>
                <a:lnTo>
                  <a:pt x="100583" y="537971"/>
                </a:lnTo>
                <a:lnTo>
                  <a:pt x="94487" y="536447"/>
                </a:lnTo>
                <a:lnTo>
                  <a:pt x="86867" y="534923"/>
                </a:lnTo>
                <a:lnTo>
                  <a:pt x="68579" y="525779"/>
                </a:lnTo>
                <a:lnTo>
                  <a:pt x="64007" y="521207"/>
                </a:lnTo>
                <a:lnTo>
                  <a:pt x="57911" y="516635"/>
                </a:lnTo>
                <a:lnTo>
                  <a:pt x="54863" y="512063"/>
                </a:lnTo>
                <a:lnTo>
                  <a:pt x="50291" y="505967"/>
                </a:lnTo>
                <a:lnTo>
                  <a:pt x="41147" y="487679"/>
                </a:lnTo>
                <a:lnTo>
                  <a:pt x="39623" y="481583"/>
                </a:lnTo>
                <a:lnTo>
                  <a:pt x="38099" y="473963"/>
                </a:lnTo>
                <a:lnTo>
                  <a:pt x="38099" y="109727"/>
                </a:lnTo>
                <a:lnTo>
                  <a:pt x="39623" y="100583"/>
                </a:lnTo>
                <a:lnTo>
                  <a:pt x="39623" y="94487"/>
                </a:lnTo>
                <a:lnTo>
                  <a:pt x="42671" y="86867"/>
                </a:lnTo>
                <a:lnTo>
                  <a:pt x="44195" y="80771"/>
                </a:lnTo>
                <a:lnTo>
                  <a:pt x="47243" y="74675"/>
                </a:lnTo>
                <a:lnTo>
                  <a:pt x="51815" y="68579"/>
                </a:lnTo>
                <a:lnTo>
                  <a:pt x="54863" y="64007"/>
                </a:lnTo>
                <a:lnTo>
                  <a:pt x="59435" y="57911"/>
                </a:lnTo>
                <a:lnTo>
                  <a:pt x="64007" y="54863"/>
                </a:lnTo>
                <a:lnTo>
                  <a:pt x="70103" y="50291"/>
                </a:lnTo>
                <a:lnTo>
                  <a:pt x="88391" y="41147"/>
                </a:lnTo>
                <a:lnTo>
                  <a:pt x="96011" y="39623"/>
                </a:lnTo>
                <a:lnTo>
                  <a:pt x="102107" y="39623"/>
                </a:lnTo>
                <a:lnTo>
                  <a:pt x="109727" y="38099"/>
                </a:lnTo>
                <a:lnTo>
                  <a:pt x="6530339" y="38099"/>
                </a:lnTo>
                <a:lnTo>
                  <a:pt x="6516623" y="24383"/>
                </a:lnTo>
                <a:lnTo>
                  <a:pt x="6507479" y="18287"/>
                </a:lnTo>
                <a:lnTo>
                  <a:pt x="6489191" y="9143"/>
                </a:lnTo>
                <a:lnTo>
                  <a:pt x="6478523" y="4571"/>
                </a:lnTo>
                <a:lnTo>
                  <a:pt x="6469379" y="3047"/>
                </a:lnTo>
                <a:lnTo>
                  <a:pt x="6448043" y="0"/>
                </a:lnTo>
                <a:close/>
              </a:path>
              <a:path w="6556375" h="576579">
                <a:moveTo>
                  <a:pt x="6530339" y="38099"/>
                </a:moveTo>
                <a:lnTo>
                  <a:pt x="6448043" y="38099"/>
                </a:lnTo>
                <a:lnTo>
                  <a:pt x="6455663" y="39623"/>
                </a:lnTo>
                <a:lnTo>
                  <a:pt x="6463283" y="39623"/>
                </a:lnTo>
                <a:lnTo>
                  <a:pt x="6469379" y="42671"/>
                </a:lnTo>
                <a:lnTo>
                  <a:pt x="6475475" y="44195"/>
                </a:lnTo>
                <a:lnTo>
                  <a:pt x="6483095" y="47243"/>
                </a:lnTo>
                <a:lnTo>
                  <a:pt x="6487667" y="51815"/>
                </a:lnTo>
                <a:lnTo>
                  <a:pt x="6493763" y="54863"/>
                </a:lnTo>
                <a:lnTo>
                  <a:pt x="6498335" y="59435"/>
                </a:lnTo>
                <a:lnTo>
                  <a:pt x="6502907" y="65531"/>
                </a:lnTo>
                <a:lnTo>
                  <a:pt x="6507479" y="70103"/>
                </a:lnTo>
                <a:lnTo>
                  <a:pt x="6513575" y="82295"/>
                </a:lnTo>
                <a:lnTo>
                  <a:pt x="6515099" y="89915"/>
                </a:lnTo>
                <a:lnTo>
                  <a:pt x="6516623" y="96011"/>
                </a:lnTo>
                <a:lnTo>
                  <a:pt x="6518147" y="103631"/>
                </a:lnTo>
                <a:lnTo>
                  <a:pt x="6518147" y="475487"/>
                </a:lnTo>
                <a:lnTo>
                  <a:pt x="6501383" y="513587"/>
                </a:lnTo>
                <a:lnTo>
                  <a:pt x="6486143" y="525779"/>
                </a:lnTo>
                <a:lnTo>
                  <a:pt x="6480047" y="530351"/>
                </a:lnTo>
                <a:lnTo>
                  <a:pt x="6473951" y="533399"/>
                </a:lnTo>
                <a:lnTo>
                  <a:pt x="6461759" y="536447"/>
                </a:lnTo>
                <a:lnTo>
                  <a:pt x="6454139" y="537971"/>
                </a:lnTo>
                <a:lnTo>
                  <a:pt x="6530644" y="537971"/>
                </a:lnTo>
                <a:lnTo>
                  <a:pt x="6531863" y="536447"/>
                </a:lnTo>
                <a:lnTo>
                  <a:pt x="6544055" y="518159"/>
                </a:lnTo>
                <a:lnTo>
                  <a:pt x="6548627" y="509015"/>
                </a:lnTo>
                <a:lnTo>
                  <a:pt x="6551675" y="498347"/>
                </a:lnTo>
                <a:lnTo>
                  <a:pt x="6554723" y="489203"/>
                </a:lnTo>
                <a:lnTo>
                  <a:pt x="6556247" y="477011"/>
                </a:lnTo>
                <a:lnTo>
                  <a:pt x="6556247" y="97535"/>
                </a:lnTo>
                <a:lnTo>
                  <a:pt x="6537959" y="47243"/>
                </a:lnTo>
                <a:lnTo>
                  <a:pt x="6531863" y="39623"/>
                </a:lnTo>
                <a:lnTo>
                  <a:pt x="6530339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1227" y="5859774"/>
            <a:ext cx="1301750" cy="355600"/>
          </a:xfrm>
          <a:custGeom>
            <a:avLst/>
            <a:gdLst/>
            <a:ahLst/>
            <a:cxnLst/>
            <a:rect l="l" t="t" r="r" b="b"/>
            <a:pathLst>
              <a:path w="1301750" h="355600">
                <a:moveTo>
                  <a:pt x="0" y="355091"/>
                </a:moveTo>
                <a:lnTo>
                  <a:pt x="1301495" y="355091"/>
                </a:lnTo>
                <a:lnTo>
                  <a:pt x="1301495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1415" y="5839962"/>
            <a:ext cx="1341120" cy="394970"/>
          </a:xfrm>
          <a:custGeom>
            <a:avLst/>
            <a:gdLst/>
            <a:ahLst/>
            <a:cxnLst/>
            <a:rect l="l" t="t" r="r" b="b"/>
            <a:pathLst>
              <a:path w="1341120" h="394970">
                <a:moveTo>
                  <a:pt x="1321307" y="0"/>
                </a:moveTo>
                <a:lnTo>
                  <a:pt x="19811" y="0"/>
                </a:lnTo>
                <a:lnTo>
                  <a:pt x="12215" y="1595"/>
                </a:lnTo>
                <a:lnTo>
                  <a:pt x="5905" y="5905"/>
                </a:lnTo>
                <a:lnTo>
                  <a:pt x="1595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595" y="382500"/>
                </a:lnTo>
                <a:lnTo>
                  <a:pt x="5905" y="388810"/>
                </a:lnTo>
                <a:lnTo>
                  <a:pt x="12215" y="393120"/>
                </a:lnTo>
                <a:lnTo>
                  <a:pt x="19811" y="394715"/>
                </a:lnTo>
                <a:lnTo>
                  <a:pt x="1321307" y="394715"/>
                </a:lnTo>
                <a:lnTo>
                  <a:pt x="1328904" y="393120"/>
                </a:lnTo>
                <a:lnTo>
                  <a:pt x="1335214" y="388810"/>
                </a:lnTo>
                <a:lnTo>
                  <a:pt x="1339524" y="382500"/>
                </a:lnTo>
                <a:lnTo>
                  <a:pt x="1341119" y="374903"/>
                </a:lnTo>
                <a:lnTo>
                  <a:pt x="38099" y="374903"/>
                </a:lnTo>
                <a:lnTo>
                  <a:pt x="19811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9811"/>
                </a:lnTo>
                <a:lnTo>
                  <a:pt x="1341119" y="19811"/>
                </a:lnTo>
                <a:lnTo>
                  <a:pt x="1339524" y="12215"/>
                </a:lnTo>
                <a:lnTo>
                  <a:pt x="1335214" y="5905"/>
                </a:lnTo>
                <a:lnTo>
                  <a:pt x="1328904" y="1595"/>
                </a:lnTo>
                <a:lnTo>
                  <a:pt x="1321307" y="0"/>
                </a:lnTo>
                <a:close/>
              </a:path>
              <a:path w="1341120" h="394970">
                <a:moveTo>
                  <a:pt x="38099" y="356615"/>
                </a:moveTo>
                <a:lnTo>
                  <a:pt x="19811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341120" h="394970">
                <a:moveTo>
                  <a:pt x="1303019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303019" y="374903"/>
                </a:lnTo>
                <a:lnTo>
                  <a:pt x="1303019" y="356615"/>
                </a:lnTo>
                <a:close/>
              </a:path>
              <a:path w="1341120" h="394970">
                <a:moveTo>
                  <a:pt x="1303019" y="19811"/>
                </a:moveTo>
                <a:lnTo>
                  <a:pt x="1303019" y="374903"/>
                </a:lnTo>
                <a:lnTo>
                  <a:pt x="1321307" y="356615"/>
                </a:lnTo>
                <a:lnTo>
                  <a:pt x="1341119" y="356615"/>
                </a:lnTo>
                <a:lnTo>
                  <a:pt x="1341119" y="38099"/>
                </a:lnTo>
                <a:lnTo>
                  <a:pt x="1321307" y="38099"/>
                </a:lnTo>
                <a:lnTo>
                  <a:pt x="1303019" y="19811"/>
                </a:lnTo>
                <a:close/>
              </a:path>
              <a:path w="1341120" h="394970">
                <a:moveTo>
                  <a:pt x="1341119" y="356615"/>
                </a:moveTo>
                <a:lnTo>
                  <a:pt x="1321307" y="356615"/>
                </a:lnTo>
                <a:lnTo>
                  <a:pt x="1303019" y="374903"/>
                </a:lnTo>
                <a:lnTo>
                  <a:pt x="1341119" y="374903"/>
                </a:lnTo>
                <a:lnTo>
                  <a:pt x="1341119" y="356615"/>
                </a:lnTo>
                <a:close/>
              </a:path>
              <a:path w="1341120" h="394970">
                <a:moveTo>
                  <a:pt x="38099" y="19811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341120" h="394970">
                <a:moveTo>
                  <a:pt x="1303019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303019" y="38099"/>
                </a:lnTo>
                <a:lnTo>
                  <a:pt x="1303019" y="19811"/>
                </a:lnTo>
                <a:close/>
              </a:path>
              <a:path w="1341120" h="394970">
                <a:moveTo>
                  <a:pt x="1341119" y="19811"/>
                </a:moveTo>
                <a:lnTo>
                  <a:pt x="1303019" y="19811"/>
                </a:lnTo>
                <a:lnTo>
                  <a:pt x="1321307" y="38099"/>
                </a:lnTo>
                <a:lnTo>
                  <a:pt x="1341119" y="38099"/>
                </a:lnTo>
                <a:lnTo>
                  <a:pt x="1341119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73223" y="5804910"/>
            <a:ext cx="420624" cy="4175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66644" y="5000238"/>
            <a:ext cx="234950" cy="266700"/>
          </a:xfrm>
          <a:custGeom>
            <a:avLst/>
            <a:gdLst/>
            <a:ahLst/>
            <a:cxnLst/>
            <a:rect l="l" t="t" r="r" b="b"/>
            <a:pathLst>
              <a:path w="234950" h="266700">
                <a:moveTo>
                  <a:pt x="117347" y="0"/>
                </a:moveTo>
                <a:lnTo>
                  <a:pt x="71366" y="10429"/>
                </a:lnTo>
                <a:lnTo>
                  <a:pt x="34099" y="38861"/>
                </a:lnTo>
                <a:lnTo>
                  <a:pt x="9120" y="81010"/>
                </a:lnTo>
                <a:lnTo>
                  <a:pt x="0" y="132587"/>
                </a:lnTo>
                <a:lnTo>
                  <a:pt x="9120" y="185046"/>
                </a:lnTo>
                <a:lnTo>
                  <a:pt x="34099" y="227647"/>
                </a:lnTo>
                <a:lnTo>
                  <a:pt x="71366" y="256246"/>
                </a:lnTo>
                <a:lnTo>
                  <a:pt x="117347" y="266699"/>
                </a:lnTo>
                <a:lnTo>
                  <a:pt x="163329" y="256246"/>
                </a:lnTo>
                <a:lnTo>
                  <a:pt x="200596" y="227647"/>
                </a:lnTo>
                <a:lnTo>
                  <a:pt x="225575" y="185046"/>
                </a:lnTo>
                <a:lnTo>
                  <a:pt x="234695" y="132587"/>
                </a:lnTo>
                <a:lnTo>
                  <a:pt x="225575" y="81010"/>
                </a:lnTo>
                <a:lnTo>
                  <a:pt x="200596" y="38861"/>
                </a:lnTo>
                <a:lnTo>
                  <a:pt x="163329" y="10429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46831" y="4980427"/>
            <a:ext cx="274320" cy="306705"/>
          </a:xfrm>
          <a:custGeom>
            <a:avLst/>
            <a:gdLst/>
            <a:ahLst/>
            <a:cxnLst/>
            <a:rect l="l" t="t" r="r" b="b"/>
            <a:pathLst>
              <a:path w="274319" h="306704">
                <a:moveTo>
                  <a:pt x="135635" y="0"/>
                </a:moveTo>
                <a:lnTo>
                  <a:pt x="94487" y="7619"/>
                </a:lnTo>
                <a:lnTo>
                  <a:pt x="59435" y="27431"/>
                </a:lnTo>
                <a:lnTo>
                  <a:pt x="30479" y="57911"/>
                </a:lnTo>
                <a:lnTo>
                  <a:pt x="16763" y="82295"/>
                </a:lnTo>
                <a:lnTo>
                  <a:pt x="10667" y="94487"/>
                </a:lnTo>
                <a:lnTo>
                  <a:pt x="6095" y="108203"/>
                </a:lnTo>
                <a:lnTo>
                  <a:pt x="3047" y="123443"/>
                </a:lnTo>
                <a:lnTo>
                  <a:pt x="0" y="153923"/>
                </a:lnTo>
                <a:lnTo>
                  <a:pt x="3047" y="184403"/>
                </a:lnTo>
                <a:lnTo>
                  <a:pt x="16763" y="225551"/>
                </a:lnTo>
                <a:lnTo>
                  <a:pt x="50291" y="271271"/>
                </a:lnTo>
                <a:lnTo>
                  <a:pt x="83819" y="294131"/>
                </a:lnTo>
                <a:lnTo>
                  <a:pt x="97535" y="298703"/>
                </a:lnTo>
                <a:lnTo>
                  <a:pt x="109727" y="303275"/>
                </a:lnTo>
                <a:lnTo>
                  <a:pt x="124967" y="304799"/>
                </a:lnTo>
                <a:lnTo>
                  <a:pt x="138683" y="306323"/>
                </a:lnTo>
                <a:lnTo>
                  <a:pt x="152399" y="304799"/>
                </a:lnTo>
                <a:lnTo>
                  <a:pt x="204215" y="286511"/>
                </a:lnTo>
                <a:lnTo>
                  <a:pt x="226858" y="268223"/>
                </a:lnTo>
                <a:lnTo>
                  <a:pt x="135635" y="268223"/>
                </a:lnTo>
                <a:lnTo>
                  <a:pt x="117347" y="265175"/>
                </a:lnTo>
                <a:lnTo>
                  <a:pt x="99059" y="259079"/>
                </a:lnTo>
                <a:lnTo>
                  <a:pt x="89915" y="254507"/>
                </a:lnTo>
                <a:lnTo>
                  <a:pt x="74675" y="242315"/>
                </a:lnTo>
                <a:lnTo>
                  <a:pt x="68579" y="234695"/>
                </a:lnTo>
                <a:lnTo>
                  <a:pt x="60959" y="225551"/>
                </a:lnTo>
                <a:lnTo>
                  <a:pt x="56387" y="217931"/>
                </a:lnTo>
                <a:lnTo>
                  <a:pt x="50291" y="207263"/>
                </a:lnTo>
                <a:lnTo>
                  <a:pt x="47243" y="198119"/>
                </a:lnTo>
                <a:lnTo>
                  <a:pt x="42671" y="187451"/>
                </a:lnTo>
                <a:lnTo>
                  <a:pt x="41147" y="175259"/>
                </a:lnTo>
                <a:lnTo>
                  <a:pt x="39623" y="164591"/>
                </a:lnTo>
                <a:lnTo>
                  <a:pt x="38099" y="152399"/>
                </a:lnTo>
                <a:lnTo>
                  <a:pt x="47243" y="106679"/>
                </a:lnTo>
                <a:lnTo>
                  <a:pt x="68579" y="70103"/>
                </a:lnTo>
                <a:lnTo>
                  <a:pt x="100583" y="45719"/>
                </a:lnTo>
                <a:lnTo>
                  <a:pt x="128015" y="38099"/>
                </a:lnTo>
                <a:lnTo>
                  <a:pt x="227075" y="38099"/>
                </a:lnTo>
                <a:lnTo>
                  <a:pt x="224027" y="35051"/>
                </a:lnTo>
                <a:lnTo>
                  <a:pt x="190499" y="12191"/>
                </a:lnTo>
                <a:lnTo>
                  <a:pt x="150875" y="1523"/>
                </a:lnTo>
                <a:lnTo>
                  <a:pt x="135635" y="0"/>
                </a:lnTo>
                <a:close/>
              </a:path>
              <a:path w="274319" h="306704">
                <a:moveTo>
                  <a:pt x="227075" y="38099"/>
                </a:moveTo>
                <a:lnTo>
                  <a:pt x="138683" y="38099"/>
                </a:lnTo>
                <a:lnTo>
                  <a:pt x="147827" y="39623"/>
                </a:lnTo>
                <a:lnTo>
                  <a:pt x="158495" y="41147"/>
                </a:lnTo>
                <a:lnTo>
                  <a:pt x="167639" y="44195"/>
                </a:lnTo>
                <a:lnTo>
                  <a:pt x="207263" y="71627"/>
                </a:lnTo>
                <a:lnTo>
                  <a:pt x="228599" y="108203"/>
                </a:lnTo>
                <a:lnTo>
                  <a:pt x="236219" y="141731"/>
                </a:lnTo>
                <a:lnTo>
                  <a:pt x="236219" y="153923"/>
                </a:lnTo>
                <a:lnTo>
                  <a:pt x="234695" y="166115"/>
                </a:lnTo>
                <a:lnTo>
                  <a:pt x="233171" y="176783"/>
                </a:lnTo>
                <a:lnTo>
                  <a:pt x="231647" y="188975"/>
                </a:lnTo>
                <a:lnTo>
                  <a:pt x="227075" y="199643"/>
                </a:lnTo>
                <a:lnTo>
                  <a:pt x="224027" y="208787"/>
                </a:lnTo>
                <a:lnTo>
                  <a:pt x="217931" y="219455"/>
                </a:lnTo>
                <a:lnTo>
                  <a:pt x="211835" y="227075"/>
                </a:lnTo>
                <a:lnTo>
                  <a:pt x="205739" y="236219"/>
                </a:lnTo>
                <a:lnTo>
                  <a:pt x="198119" y="242315"/>
                </a:lnTo>
                <a:lnTo>
                  <a:pt x="164591" y="263651"/>
                </a:lnTo>
                <a:lnTo>
                  <a:pt x="135635" y="268223"/>
                </a:lnTo>
                <a:lnTo>
                  <a:pt x="226858" y="268223"/>
                </a:lnTo>
                <a:lnTo>
                  <a:pt x="259079" y="224027"/>
                </a:lnTo>
                <a:lnTo>
                  <a:pt x="271271" y="182879"/>
                </a:lnTo>
                <a:lnTo>
                  <a:pt x="274319" y="152399"/>
                </a:lnTo>
                <a:lnTo>
                  <a:pt x="271271" y="121919"/>
                </a:lnTo>
                <a:lnTo>
                  <a:pt x="268223" y="106679"/>
                </a:lnTo>
                <a:lnTo>
                  <a:pt x="263651" y="92963"/>
                </a:lnTo>
                <a:lnTo>
                  <a:pt x="257555" y="80771"/>
                </a:lnTo>
                <a:lnTo>
                  <a:pt x="251459" y="67055"/>
                </a:lnTo>
                <a:lnTo>
                  <a:pt x="242315" y="56387"/>
                </a:lnTo>
                <a:lnTo>
                  <a:pt x="234695" y="45719"/>
                </a:lnTo>
                <a:lnTo>
                  <a:pt x="227075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66644" y="5879586"/>
            <a:ext cx="234950" cy="268605"/>
          </a:xfrm>
          <a:custGeom>
            <a:avLst/>
            <a:gdLst/>
            <a:ahLst/>
            <a:cxnLst/>
            <a:rect l="l" t="t" r="r" b="b"/>
            <a:pathLst>
              <a:path w="234950" h="268604">
                <a:moveTo>
                  <a:pt x="117347" y="0"/>
                </a:moveTo>
                <a:lnTo>
                  <a:pt x="71366" y="10667"/>
                </a:lnTo>
                <a:lnTo>
                  <a:pt x="34099" y="39623"/>
                </a:lnTo>
                <a:lnTo>
                  <a:pt x="9120" y="82295"/>
                </a:lnTo>
                <a:lnTo>
                  <a:pt x="0" y="134111"/>
                </a:lnTo>
                <a:lnTo>
                  <a:pt x="9120" y="186570"/>
                </a:lnTo>
                <a:lnTo>
                  <a:pt x="34099" y="229171"/>
                </a:lnTo>
                <a:lnTo>
                  <a:pt x="71366" y="257770"/>
                </a:lnTo>
                <a:lnTo>
                  <a:pt x="117347" y="268223"/>
                </a:lnTo>
                <a:lnTo>
                  <a:pt x="163329" y="257770"/>
                </a:lnTo>
                <a:lnTo>
                  <a:pt x="200596" y="229171"/>
                </a:lnTo>
                <a:lnTo>
                  <a:pt x="225575" y="186570"/>
                </a:lnTo>
                <a:lnTo>
                  <a:pt x="234695" y="134111"/>
                </a:lnTo>
                <a:lnTo>
                  <a:pt x="225575" y="82295"/>
                </a:lnTo>
                <a:lnTo>
                  <a:pt x="200596" y="39623"/>
                </a:lnTo>
                <a:lnTo>
                  <a:pt x="163329" y="10667"/>
                </a:lnTo>
                <a:lnTo>
                  <a:pt x="1173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6831" y="5861299"/>
            <a:ext cx="274320" cy="304800"/>
          </a:xfrm>
          <a:custGeom>
            <a:avLst/>
            <a:gdLst/>
            <a:ahLst/>
            <a:cxnLst/>
            <a:rect l="l" t="t" r="r" b="b"/>
            <a:pathLst>
              <a:path w="274319" h="304800">
                <a:moveTo>
                  <a:pt x="150875" y="0"/>
                </a:moveTo>
                <a:lnTo>
                  <a:pt x="135635" y="0"/>
                </a:lnTo>
                <a:lnTo>
                  <a:pt x="108203" y="3047"/>
                </a:lnTo>
                <a:lnTo>
                  <a:pt x="70103" y="19811"/>
                </a:lnTo>
                <a:lnTo>
                  <a:pt x="39623" y="45719"/>
                </a:lnTo>
                <a:lnTo>
                  <a:pt x="16763" y="80771"/>
                </a:lnTo>
                <a:lnTo>
                  <a:pt x="3047" y="123443"/>
                </a:lnTo>
                <a:lnTo>
                  <a:pt x="0" y="153923"/>
                </a:lnTo>
                <a:lnTo>
                  <a:pt x="3047" y="184403"/>
                </a:lnTo>
                <a:lnTo>
                  <a:pt x="16763" y="225551"/>
                </a:lnTo>
                <a:lnTo>
                  <a:pt x="41147" y="260603"/>
                </a:lnTo>
                <a:lnTo>
                  <a:pt x="71627" y="286511"/>
                </a:lnTo>
                <a:lnTo>
                  <a:pt x="109727" y="301751"/>
                </a:lnTo>
                <a:lnTo>
                  <a:pt x="124967" y="304799"/>
                </a:lnTo>
                <a:lnTo>
                  <a:pt x="152399" y="304799"/>
                </a:lnTo>
                <a:lnTo>
                  <a:pt x="204215" y="286511"/>
                </a:lnTo>
                <a:lnTo>
                  <a:pt x="228164" y="266699"/>
                </a:lnTo>
                <a:lnTo>
                  <a:pt x="126491" y="266699"/>
                </a:lnTo>
                <a:lnTo>
                  <a:pt x="117347" y="265175"/>
                </a:lnTo>
                <a:lnTo>
                  <a:pt x="99059" y="259079"/>
                </a:lnTo>
                <a:lnTo>
                  <a:pt x="89915" y="252983"/>
                </a:lnTo>
                <a:lnTo>
                  <a:pt x="82295" y="248411"/>
                </a:lnTo>
                <a:lnTo>
                  <a:pt x="68579" y="234695"/>
                </a:lnTo>
                <a:lnTo>
                  <a:pt x="60959" y="225551"/>
                </a:lnTo>
                <a:lnTo>
                  <a:pt x="56387" y="216407"/>
                </a:lnTo>
                <a:lnTo>
                  <a:pt x="50291" y="207263"/>
                </a:lnTo>
                <a:lnTo>
                  <a:pt x="47243" y="196595"/>
                </a:lnTo>
                <a:lnTo>
                  <a:pt x="42671" y="185927"/>
                </a:lnTo>
                <a:lnTo>
                  <a:pt x="41147" y="175259"/>
                </a:lnTo>
                <a:lnTo>
                  <a:pt x="39623" y="163067"/>
                </a:lnTo>
                <a:lnTo>
                  <a:pt x="38099" y="152399"/>
                </a:lnTo>
                <a:lnTo>
                  <a:pt x="41147" y="128015"/>
                </a:lnTo>
                <a:lnTo>
                  <a:pt x="56387" y="86867"/>
                </a:lnTo>
                <a:lnTo>
                  <a:pt x="91439" y="50291"/>
                </a:lnTo>
                <a:lnTo>
                  <a:pt x="128015" y="38099"/>
                </a:lnTo>
                <a:lnTo>
                  <a:pt x="227583" y="38099"/>
                </a:lnTo>
                <a:lnTo>
                  <a:pt x="213359" y="25907"/>
                </a:lnTo>
                <a:lnTo>
                  <a:pt x="202691" y="18287"/>
                </a:lnTo>
                <a:lnTo>
                  <a:pt x="178307" y="6095"/>
                </a:lnTo>
                <a:lnTo>
                  <a:pt x="150875" y="0"/>
                </a:lnTo>
                <a:close/>
              </a:path>
              <a:path w="274319" h="304800">
                <a:moveTo>
                  <a:pt x="227583" y="38099"/>
                </a:moveTo>
                <a:lnTo>
                  <a:pt x="147827" y="38099"/>
                </a:lnTo>
                <a:lnTo>
                  <a:pt x="158495" y="41147"/>
                </a:lnTo>
                <a:lnTo>
                  <a:pt x="167639" y="42671"/>
                </a:lnTo>
                <a:lnTo>
                  <a:pt x="175259" y="47243"/>
                </a:lnTo>
                <a:lnTo>
                  <a:pt x="207263" y="71627"/>
                </a:lnTo>
                <a:lnTo>
                  <a:pt x="228599" y="108203"/>
                </a:lnTo>
                <a:lnTo>
                  <a:pt x="236219" y="141731"/>
                </a:lnTo>
                <a:lnTo>
                  <a:pt x="236219" y="153923"/>
                </a:lnTo>
                <a:lnTo>
                  <a:pt x="234695" y="166115"/>
                </a:lnTo>
                <a:lnTo>
                  <a:pt x="231647" y="187451"/>
                </a:lnTo>
                <a:lnTo>
                  <a:pt x="227075" y="199643"/>
                </a:lnTo>
                <a:lnTo>
                  <a:pt x="224027" y="208787"/>
                </a:lnTo>
                <a:lnTo>
                  <a:pt x="198119" y="242315"/>
                </a:lnTo>
                <a:lnTo>
                  <a:pt x="155447" y="265175"/>
                </a:lnTo>
                <a:lnTo>
                  <a:pt x="146303" y="266699"/>
                </a:lnTo>
                <a:lnTo>
                  <a:pt x="228164" y="266699"/>
                </a:lnTo>
                <a:lnTo>
                  <a:pt x="259079" y="224027"/>
                </a:lnTo>
                <a:lnTo>
                  <a:pt x="271271" y="182879"/>
                </a:lnTo>
                <a:lnTo>
                  <a:pt x="274319" y="152399"/>
                </a:lnTo>
                <a:lnTo>
                  <a:pt x="271271" y="121919"/>
                </a:lnTo>
                <a:lnTo>
                  <a:pt x="257555" y="79247"/>
                </a:lnTo>
                <a:lnTo>
                  <a:pt x="242315" y="56387"/>
                </a:lnTo>
                <a:lnTo>
                  <a:pt x="234695" y="44195"/>
                </a:lnTo>
                <a:lnTo>
                  <a:pt x="227583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9015" y="6854946"/>
            <a:ext cx="6556375" cy="574675"/>
          </a:xfrm>
          <a:custGeom>
            <a:avLst/>
            <a:gdLst/>
            <a:ahLst/>
            <a:cxnLst/>
            <a:rect l="l" t="t" r="r" b="b"/>
            <a:pathLst>
              <a:path w="6556375" h="574675">
                <a:moveTo>
                  <a:pt x="6457187" y="0"/>
                </a:moveTo>
                <a:lnTo>
                  <a:pt x="96011" y="0"/>
                </a:lnTo>
                <a:lnTo>
                  <a:pt x="85343" y="1523"/>
                </a:lnTo>
                <a:lnTo>
                  <a:pt x="47243" y="18287"/>
                </a:lnTo>
                <a:lnTo>
                  <a:pt x="18287" y="48767"/>
                </a:lnTo>
                <a:lnTo>
                  <a:pt x="12191" y="56387"/>
                </a:lnTo>
                <a:lnTo>
                  <a:pt x="7619" y="67055"/>
                </a:lnTo>
                <a:lnTo>
                  <a:pt x="4571" y="76199"/>
                </a:lnTo>
                <a:lnTo>
                  <a:pt x="1523" y="86867"/>
                </a:lnTo>
                <a:lnTo>
                  <a:pt x="0" y="97535"/>
                </a:lnTo>
                <a:lnTo>
                  <a:pt x="0" y="478535"/>
                </a:lnTo>
                <a:lnTo>
                  <a:pt x="1523" y="489203"/>
                </a:lnTo>
                <a:lnTo>
                  <a:pt x="4571" y="499871"/>
                </a:lnTo>
                <a:lnTo>
                  <a:pt x="9143" y="509015"/>
                </a:lnTo>
                <a:lnTo>
                  <a:pt x="13715" y="519683"/>
                </a:lnTo>
                <a:lnTo>
                  <a:pt x="39623" y="550163"/>
                </a:lnTo>
                <a:lnTo>
                  <a:pt x="77723" y="569975"/>
                </a:lnTo>
                <a:lnTo>
                  <a:pt x="86867" y="573023"/>
                </a:lnTo>
                <a:lnTo>
                  <a:pt x="99059" y="574547"/>
                </a:lnTo>
                <a:lnTo>
                  <a:pt x="6458711" y="574547"/>
                </a:lnTo>
                <a:lnTo>
                  <a:pt x="6469379" y="573023"/>
                </a:lnTo>
                <a:lnTo>
                  <a:pt x="6490715" y="566927"/>
                </a:lnTo>
                <a:lnTo>
                  <a:pt x="6499859" y="560831"/>
                </a:lnTo>
                <a:lnTo>
                  <a:pt x="6509003" y="556259"/>
                </a:lnTo>
                <a:lnTo>
                  <a:pt x="6516623" y="550163"/>
                </a:lnTo>
                <a:lnTo>
                  <a:pt x="6530339" y="536447"/>
                </a:lnTo>
                <a:lnTo>
                  <a:pt x="100583" y="536447"/>
                </a:lnTo>
                <a:lnTo>
                  <a:pt x="92963" y="534923"/>
                </a:lnTo>
                <a:lnTo>
                  <a:pt x="53339" y="510539"/>
                </a:lnTo>
                <a:lnTo>
                  <a:pt x="38099" y="472439"/>
                </a:lnTo>
                <a:lnTo>
                  <a:pt x="38099" y="100583"/>
                </a:lnTo>
                <a:lnTo>
                  <a:pt x="54863" y="62483"/>
                </a:lnTo>
                <a:lnTo>
                  <a:pt x="88391" y="39623"/>
                </a:lnTo>
                <a:lnTo>
                  <a:pt x="94487" y="38099"/>
                </a:lnTo>
                <a:lnTo>
                  <a:pt x="6530339" y="38099"/>
                </a:lnTo>
                <a:lnTo>
                  <a:pt x="6522719" y="30479"/>
                </a:lnTo>
                <a:lnTo>
                  <a:pt x="6507479" y="18287"/>
                </a:lnTo>
                <a:lnTo>
                  <a:pt x="6498335" y="12191"/>
                </a:lnTo>
                <a:lnTo>
                  <a:pt x="6489191" y="7619"/>
                </a:lnTo>
                <a:lnTo>
                  <a:pt x="6467855" y="1523"/>
                </a:lnTo>
                <a:lnTo>
                  <a:pt x="6457187" y="0"/>
                </a:lnTo>
                <a:close/>
              </a:path>
              <a:path w="6556375" h="574675">
                <a:moveTo>
                  <a:pt x="6530339" y="38099"/>
                </a:moveTo>
                <a:lnTo>
                  <a:pt x="6455663" y="38099"/>
                </a:lnTo>
                <a:lnTo>
                  <a:pt x="6461759" y="39623"/>
                </a:lnTo>
                <a:lnTo>
                  <a:pt x="6469379" y="41147"/>
                </a:lnTo>
                <a:lnTo>
                  <a:pt x="6475475" y="42671"/>
                </a:lnTo>
                <a:lnTo>
                  <a:pt x="6481571" y="47243"/>
                </a:lnTo>
                <a:lnTo>
                  <a:pt x="6487667" y="50291"/>
                </a:lnTo>
                <a:lnTo>
                  <a:pt x="6492239" y="54863"/>
                </a:lnTo>
                <a:lnTo>
                  <a:pt x="6498335" y="59435"/>
                </a:lnTo>
                <a:lnTo>
                  <a:pt x="6502907" y="64007"/>
                </a:lnTo>
                <a:lnTo>
                  <a:pt x="6505955" y="70103"/>
                </a:lnTo>
                <a:lnTo>
                  <a:pt x="6509003" y="74675"/>
                </a:lnTo>
                <a:lnTo>
                  <a:pt x="6512051" y="82295"/>
                </a:lnTo>
                <a:lnTo>
                  <a:pt x="6515099" y="88391"/>
                </a:lnTo>
                <a:lnTo>
                  <a:pt x="6516623" y="94487"/>
                </a:lnTo>
                <a:lnTo>
                  <a:pt x="6518147" y="102107"/>
                </a:lnTo>
                <a:lnTo>
                  <a:pt x="6518147" y="466343"/>
                </a:lnTo>
                <a:lnTo>
                  <a:pt x="6516623" y="473963"/>
                </a:lnTo>
                <a:lnTo>
                  <a:pt x="6516623" y="481583"/>
                </a:lnTo>
                <a:lnTo>
                  <a:pt x="6496811" y="516635"/>
                </a:lnTo>
                <a:lnTo>
                  <a:pt x="6490715" y="521207"/>
                </a:lnTo>
                <a:lnTo>
                  <a:pt x="6486143" y="525779"/>
                </a:lnTo>
                <a:lnTo>
                  <a:pt x="6467855" y="534923"/>
                </a:lnTo>
                <a:lnTo>
                  <a:pt x="6460235" y="536447"/>
                </a:lnTo>
                <a:lnTo>
                  <a:pt x="6530339" y="536447"/>
                </a:lnTo>
                <a:lnTo>
                  <a:pt x="6531863" y="534923"/>
                </a:lnTo>
                <a:lnTo>
                  <a:pt x="6537959" y="525779"/>
                </a:lnTo>
                <a:lnTo>
                  <a:pt x="6542531" y="518159"/>
                </a:lnTo>
                <a:lnTo>
                  <a:pt x="6547103" y="507491"/>
                </a:lnTo>
                <a:lnTo>
                  <a:pt x="6551675" y="498347"/>
                </a:lnTo>
                <a:lnTo>
                  <a:pt x="6556247" y="466343"/>
                </a:lnTo>
                <a:lnTo>
                  <a:pt x="6556247" y="106679"/>
                </a:lnTo>
                <a:lnTo>
                  <a:pt x="6547103" y="65531"/>
                </a:lnTo>
                <a:lnTo>
                  <a:pt x="6536435" y="47243"/>
                </a:lnTo>
                <a:lnTo>
                  <a:pt x="6530339" y="38099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75131" y="6743695"/>
            <a:ext cx="1301750" cy="355600"/>
          </a:xfrm>
          <a:custGeom>
            <a:avLst/>
            <a:gdLst/>
            <a:ahLst/>
            <a:cxnLst/>
            <a:rect l="l" t="t" r="r" b="b"/>
            <a:pathLst>
              <a:path w="1301750" h="355600">
                <a:moveTo>
                  <a:pt x="0" y="355091"/>
                </a:moveTo>
                <a:lnTo>
                  <a:pt x="1301495" y="355091"/>
                </a:lnTo>
                <a:lnTo>
                  <a:pt x="1301495" y="0"/>
                </a:lnTo>
                <a:lnTo>
                  <a:pt x="0" y="0"/>
                </a:lnTo>
                <a:lnTo>
                  <a:pt x="0" y="355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55319" y="6723883"/>
            <a:ext cx="1339850" cy="394970"/>
          </a:xfrm>
          <a:custGeom>
            <a:avLst/>
            <a:gdLst/>
            <a:ahLst/>
            <a:cxnLst/>
            <a:rect l="l" t="t" r="r" b="b"/>
            <a:pathLst>
              <a:path w="1339850" h="394970">
                <a:moveTo>
                  <a:pt x="1321307" y="0"/>
                </a:moveTo>
                <a:lnTo>
                  <a:pt x="19811" y="0"/>
                </a:lnTo>
                <a:lnTo>
                  <a:pt x="12215" y="1595"/>
                </a:lnTo>
                <a:lnTo>
                  <a:pt x="5905" y="5905"/>
                </a:lnTo>
                <a:lnTo>
                  <a:pt x="1595" y="12215"/>
                </a:lnTo>
                <a:lnTo>
                  <a:pt x="0" y="19811"/>
                </a:lnTo>
                <a:lnTo>
                  <a:pt x="0" y="374903"/>
                </a:lnTo>
                <a:lnTo>
                  <a:pt x="1595" y="382500"/>
                </a:lnTo>
                <a:lnTo>
                  <a:pt x="5905" y="388810"/>
                </a:lnTo>
                <a:lnTo>
                  <a:pt x="12215" y="393120"/>
                </a:lnTo>
                <a:lnTo>
                  <a:pt x="19811" y="394715"/>
                </a:lnTo>
                <a:lnTo>
                  <a:pt x="1321307" y="394715"/>
                </a:lnTo>
                <a:lnTo>
                  <a:pt x="1328666" y="393120"/>
                </a:lnTo>
                <a:lnTo>
                  <a:pt x="1334452" y="388810"/>
                </a:lnTo>
                <a:lnTo>
                  <a:pt x="1338238" y="382500"/>
                </a:lnTo>
                <a:lnTo>
                  <a:pt x="1339595" y="374903"/>
                </a:lnTo>
                <a:lnTo>
                  <a:pt x="38099" y="374903"/>
                </a:lnTo>
                <a:lnTo>
                  <a:pt x="19811" y="356615"/>
                </a:lnTo>
                <a:lnTo>
                  <a:pt x="38099" y="356615"/>
                </a:lnTo>
                <a:lnTo>
                  <a:pt x="38099" y="38099"/>
                </a:lnTo>
                <a:lnTo>
                  <a:pt x="19811" y="38099"/>
                </a:lnTo>
                <a:lnTo>
                  <a:pt x="38099" y="19811"/>
                </a:lnTo>
                <a:lnTo>
                  <a:pt x="1339595" y="19811"/>
                </a:lnTo>
                <a:lnTo>
                  <a:pt x="1338238" y="12215"/>
                </a:lnTo>
                <a:lnTo>
                  <a:pt x="1334452" y="5905"/>
                </a:lnTo>
                <a:lnTo>
                  <a:pt x="1328666" y="1595"/>
                </a:lnTo>
                <a:lnTo>
                  <a:pt x="1321307" y="0"/>
                </a:lnTo>
                <a:close/>
              </a:path>
              <a:path w="1339850" h="394970">
                <a:moveTo>
                  <a:pt x="38099" y="356615"/>
                </a:moveTo>
                <a:lnTo>
                  <a:pt x="19811" y="356615"/>
                </a:lnTo>
                <a:lnTo>
                  <a:pt x="38099" y="374903"/>
                </a:lnTo>
                <a:lnTo>
                  <a:pt x="38099" y="356615"/>
                </a:lnTo>
                <a:close/>
              </a:path>
              <a:path w="1339850" h="394970">
                <a:moveTo>
                  <a:pt x="1301495" y="356615"/>
                </a:moveTo>
                <a:lnTo>
                  <a:pt x="38099" y="356615"/>
                </a:lnTo>
                <a:lnTo>
                  <a:pt x="38099" y="374903"/>
                </a:lnTo>
                <a:lnTo>
                  <a:pt x="1301495" y="374903"/>
                </a:lnTo>
                <a:lnTo>
                  <a:pt x="1301495" y="356615"/>
                </a:lnTo>
                <a:close/>
              </a:path>
              <a:path w="1339850" h="394970">
                <a:moveTo>
                  <a:pt x="1301495" y="19811"/>
                </a:moveTo>
                <a:lnTo>
                  <a:pt x="1301495" y="374903"/>
                </a:lnTo>
                <a:lnTo>
                  <a:pt x="1321307" y="356615"/>
                </a:lnTo>
                <a:lnTo>
                  <a:pt x="1339595" y="356615"/>
                </a:lnTo>
                <a:lnTo>
                  <a:pt x="1339595" y="38099"/>
                </a:lnTo>
                <a:lnTo>
                  <a:pt x="1321307" y="38099"/>
                </a:lnTo>
                <a:lnTo>
                  <a:pt x="1301495" y="19811"/>
                </a:lnTo>
                <a:close/>
              </a:path>
              <a:path w="1339850" h="394970">
                <a:moveTo>
                  <a:pt x="1339595" y="356615"/>
                </a:moveTo>
                <a:lnTo>
                  <a:pt x="1321307" y="356615"/>
                </a:lnTo>
                <a:lnTo>
                  <a:pt x="1301495" y="374903"/>
                </a:lnTo>
                <a:lnTo>
                  <a:pt x="1339595" y="374903"/>
                </a:lnTo>
                <a:lnTo>
                  <a:pt x="1339595" y="356615"/>
                </a:lnTo>
                <a:close/>
              </a:path>
              <a:path w="1339850" h="394970">
                <a:moveTo>
                  <a:pt x="38099" y="19811"/>
                </a:moveTo>
                <a:lnTo>
                  <a:pt x="19811" y="38099"/>
                </a:lnTo>
                <a:lnTo>
                  <a:pt x="38099" y="38099"/>
                </a:lnTo>
                <a:lnTo>
                  <a:pt x="38099" y="19811"/>
                </a:lnTo>
                <a:close/>
              </a:path>
              <a:path w="1339850" h="394970">
                <a:moveTo>
                  <a:pt x="1301495" y="19811"/>
                </a:moveTo>
                <a:lnTo>
                  <a:pt x="38099" y="19811"/>
                </a:lnTo>
                <a:lnTo>
                  <a:pt x="38099" y="38099"/>
                </a:lnTo>
                <a:lnTo>
                  <a:pt x="1301495" y="38099"/>
                </a:lnTo>
                <a:lnTo>
                  <a:pt x="1301495" y="19811"/>
                </a:lnTo>
                <a:close/>
              </a:path>
              <a:path w="1339850" h="394970">
                <a:moveTo>
                  <a:pt x="1339595" y="19811"/>
                </a:moveTo>
                <a:lnTo>
                  <a:pt x="1301495" y="19811"/>
                </a:lnTo>
                <a:lnTo>
                  <a:pt x="1321307" y="38099"/>
                </a:lnTo>
                <a:lnTo>
                  <a:pt x="1339595" y="38099"/>
                </a:lnTo>
                <a:lnTo>
                  <a:pt x="1339595" y="19811"/>
                </a:lnTo>
                <a:close/>
              </a:path>
            </a:pathLst>
          </a:custGeom>
          <a:solidFill>
            <a:srgbClr val="9ABA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99947" y="5044950"/>
            <a:ext cx="3752215" cy="319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0">
              <a:lnSpc>
                <a:spcPct val="100000"/>
              </a:lnSpc>
            </a:pPr>
            <a:r>
              <a:rPr sz="1400" dirty="0">
                <a:latin typeface="Impact"/>
                <a:cs typeface="Impact"/>
              </a:rPr>
              <a:t>VOCABULAIRE</a:t>
            </a:r>
            <a:endParaRPr sz="1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u="sng" spc="-10" dirty="0">
                <a:latin typeface="Calibri"/>
                <a:cs typeface="Calibri"/>
              </a:rPr>
              <a:t>Fais </a:t>
            </a:r>
            <a:r>
              <a:rPr sz="1200" u="sng" dirty="0">
                <a:latin typeface="Calibri"/>
                <a:cs typeface="Calibri"/>
              </a:rPr>
              <a:t>un </a:t>
            </a:r>
            <a:r>
              <a:rPr sz="1200" u="sng" spc="-40" dirty="0">
                <a:latin typeface="Calibri"/>
                <a:cs typeface="Calibri"/>
              </a:rPr>
              <a:t>Top </a:t>
            </a:r>
            <a:r>
              <a:rPr sz="1200" u="sng" spc="-10" dirty="0">
                <a:latin typeface="Calibri"/>
                <a:cs typeface="Calibri"/>
              </a:rPr>
              <a:t>Score </a:t>
            </a:r>
            <a:r>
              <a:rPr sz="1200" u="sng" dirty="0">
                <a:latin typeface="Calibri"/>
                <a:cs typeface="Calibri"/>
              </a:rPr>
              <a:t>de </a:t>
            </a:r>
            <a:r>
              <a:rPr sz="1200" u="sng" spc="-5" dirty="0">
                <a:latin typeface="Calibri"/>
                <a:cs typeface="Calibri"/>
              </a:rPr>
              <a:t>vocabulaire et inscris-le </a:t>
            </a:r>
            <a:r>
              <a:rPr sz="1200" u="sng" dirty="0">
                <a:latin typeface="Calibri"/>
                <a:cs typeface="Calibri"/>
              </a:rPr>
              <a:t>sur </a:t>
            </a:r>
            <a:r>
              <a:rPr sz="1200" u="sng" spc="-5" dirty="0">
                <a:latin typeface="Calibri"/>
                <a:cs typeface="Calibri"/>
              </a:rPr>
              <a:t>ta</a:t>
            </a:r>
            <a:r>
              <a:rPr sz="1200" u="sng" spc="25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liste.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72085">
              <a:lnSpc>
                <a:spcPct val="100000"/>
              </a:lnSpc>
              <a:spcBef>
                <a:spcPts val="940"/>
              </a:spcBef>
            </a:pPr>
            <a:r>
              <a:rPr sz="1400" spc="-10" dirty="0">
                <a:latin typeface="Impact"/>
                <a:cs typeface="Impact"/>
              </a:rPr>
              <a:t>MATHEMATIQUES</a:t>
            </a:r>
            <a:endParaRPr sz="1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</a:pPr>
            <a:r>
              <a:rPr sz="1200" u="sng" spc="-10" dirty="0">
                <a:latin typeface="Calibri"/>
                <a:cs typeface="Calibri"/>
              </a:rPr>
              <a:t>Fais </a:t>
            </a:r>
            <a:r>
              <a:rPr sz="1200" u="sng" dirty="0">
                <a:latin typeface="Calibri"/>
                <a:cs typeface="Calibri"/>
              </a:rPr>
              <a:t>un </a:t>
            </a:r>
            <a:r>
              <a:rPr sz="1200" u="sng" spc="-40" dirty="0">
                <a:latin typeface="Calibri"/>
                <a:cs typeface="Calibri"/>
              </a:rPr>
              <a:t>Top </a:t>
            </a:r>
            <a:r>
              <a:rPr sz="1200" u="sng" spc="-10" dirty="0">
                <a:latin typeface="Calibri"/>
                <a:cs typeface="Calibri"/>
              </a:rPr>
              <a:t>Score </a:t>
            </a:r>
            <a:r>
              <a:rPr sz="1200" u="sng" dirty="0">
                <a:latin typeface="Calibri"/>
                <a:cs typeface="Calibri"/>
              </a:rPr>
              <a:t>de </a:t>
            </a:r>
            <a:r>
              <a:rPr sz="1200" u="sng" spc="-5" dirty="0">
                <a:latin typeface="Calibri"/>
                <a:cs typeface="Calibri"/>
              </a:rPr>
              <a:t>mathématiques et inscris-le </a:t>
            </a:r>
            <a:r>
              <a:rPr sz="1200" u="sng" dirty="0">
                <a:latin typeface="Calibri"/>
                <a:cs typeface="Calibri"/>
              </a:rPr>
              <a:t>sur </a:t>
            </a:r>
            <a:r>
              <a:rPr sz="1200" u="sng" spc="-5" dirty="0">
                <a:latin typeface="Calibri"/>
                <a:cs typeface="Calibri"/>
              </a:rPr>
              <a:t>ta</a:t>
            </a:r>
            <a:r>
              <a:rPr sz="1200" u="sng" spc="45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liste.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Times New Roman"/>
              <a:cs typeface="Times New Roman"/>
            </a:endParaRPr>
          </a:p>
          <a:p>
            <a:pPr marL="166370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Impact"/>
                <a:cs typeface="Impact"/>
              </a:rPr>
              <a:t>MATHEMATIQUES</a:t>
            </a:r>
            <a:endParaRPr sz="1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</a:pPr>
            <a:r>
              <a:rPr sz="1200" u="sng" spc="-10" dirty="0">
                <a:latin typeface="Calibri"/>
                <a:cs typeface="Calibri"/>
              </a:rPr>
              <a:t>Fais </a:t>
            </a:r>
            <a:r>
              <a:rPr sz="1200" u="sng" dirty="0">
                <a:latin typeface="Calibri"/>
                <a:cs typeface="Calibri"/>
              </a:rPr>
              <a:t>un </a:t>
            </a:r>
            <a:r>
              <a:rPr sz="1200" u="sng" spc="-10" dirty="0">
                <a:latin typeface="Calibri"/>
                <a:cs typeface="Calibri"/>
              </a:rPr>
              <a:t>exercice </a:t>
            </a:r>
            <a:r>
              <a:rPr sz="1200" u="sng" dirty="0">
                <a:latin typeface="Calibri"/>
                <a:cs typeface="Calibri"/>
              </a:rPr>
              <a:t>de </a:t>
            </a:r>
            <a:r>
              <a:rPr sz="1200" u="sng" spc="-5" dirty="0">
                <a:latin typeface="Calibri"/>
                <a:cs typeface="Calibri"/>
              </a:rPr>
              <a:t>Abacalc </a:t>
            </a:r>
            <a:r>
              <a:rPr sz="1200" u="sng" dirty="0">
                <a:latin typeface="Calibri"/>
                <a:cs typeface="Calibri"/>
              </a:rPr>
              <a:t>sur</a:t>
            </a:r>
            <a:r>
              <a:rPr sz="1200" u="sng" spc="-35" dirty="0">
                <a:latin typeface="Calibri"/>
                <a:cs typeface="Calibri"/>
              </a:rPr>
              <a:t> </a:t>
            </a:r>
            <a:r>
              <a:rPr sz="1200" u="sng" spc="-20" dirty="0">
                <a:latin typeface="Calibri"/>
                <a:cs typeface="Calibri"/>
              </a:rPr>
              <a:t>l’ordinateur.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58750">
              <a:lnSpc>
                <a:spcPct val="100000"/>
              </a:lnSpc>
              <a:spcBef>
                <a:spcPts val="950"/>
              </a:spcBef>
            </a:pPr>
            <a:r>
              <a:rPr sz="1400" dirty="0">
                <a:latin typeface="Impact"/>
                <a:cs typeface="Impact"/>
              </a:rPr>
              <a:t>LECTURE</a:t>
            </a:r>
            <a:endParaRPr sz="1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u="sng" spc="-35" dirty="0">
                <a:latin typeface="Calibri"/>
                <a:cs typeface="Calibri"/>
              </a:rPr>
              <a:t>Tu </a:t>
            </a:r>
            <a:r>
              <a:rPr sz="1200" u="sng" dirty="0">
                <a:latin typeface="Calibri"/>
                <a:cs typeface="Calibri"/>
              </a:rPr>
              <a:t>peux </a:t>
            </a:r>
            <a:r>
              <a:rPr sz="1200" u="sng" spc="-5" dirty="0">
                <a:latin typeface="Calibri"/>
                <a:cs typeface="Calibri"/>
              </a:rPr>
              <a:t>prendre </a:t>
            </a:r>
            <a:r>
              <a:rPr sz="1200" u="sng" dirty="0">
                <a:latin typeface="Calibri"/>
                <a:cs typeface="Calibri"/>
              </a:rPr>
              <a:t>un </a:t>
            </a:r>
            <a:r>
              <a:rPr sz="1200" u="sng" spc="-5" dirty="0">
                <a:latin typeface="Calibri"/>
                <a:cs typeface="Calibri"/>
              </a:rPr>
              <a:t>livre </a:t>
            </a:r>
            <a:r>
              <a:rPr sz="1200" u="sng" dirty="0">
                <a:latin typeface="Calibri"/>
                <a:cs typeface="Calibri"/>
              </a:rPr>
              <a:t>dans le</a:t>
            </a:r>
            <a:r>
              <a:rPr sz="1200" u="sng" spc="-100" dirty="0">
                <a:latin typeface="Calibri"/>
                <a:cs typeface="Calibri"/>
              </a:rPr>
              <a:t> </a:t>
            </a:r>
            <a:r>
              <a:rPr sz="1200" u="sng" spc="-5" dirty="0">
                <a:latin typeface="Calibri"/>
                <a:cs typeface="Calibri"/>
              </a:rPr>
              <a:t>carton.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189988" y="6665970"/>
            <a:ext cx="416051" cy="4160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455</Words>
  <Application>Microsoft Office PowerPoint</Application>
  <PresentationFormat>Personnalisé</PresentationFormat>
  <Paragraphs>118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ce2 (8)</dc:title>
  <dc:creator>Carole</dc:creator>
  <cp:lastModifiedBy>Carole</cp:lastModifiedBy>
  <cp:revision>1</cp:revision>
  <dcterms:created xsi:type="dcterms:W3CDTF">2016-11-06T12:39:25Z</dcterms:created>
  <dcterms:modified xsi:type="dcterms:W3CDTF">2016-11-06T12:42:35Z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2014-11-08T00:00:00Z</vt:filetime>
  </property>
  <property fmtid="{D5CDD505-2E9C-101B-9397-08002B2CF9AE}" pid="3" name="Creator">
    <vt:lpwstr>PDFCreator Version 1.4.1</vt:lpwstr>
  </property>
  <property fmtid="{D5CDD505-2E9C-101B-9397-08002B2CF9AE}" pid="4" name="LastSaved">
    <vt:filetime>2016-11-06T00:00:00Z</vt:filetime>
  </property>
</Properties>
</file>