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262" r:id="rId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77" d="100"/>
          <a:sy n="77" d="100"/>
        </p:scale>
        <p:origin x="7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DDF8F-D5FE-4A75-BD52-54589D2821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E442C06-7881-4B4C-812D-6B67AFBCC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3BAD68-3950-424D-94D5-4996179B2C67}"/>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A14DA9AD-7D52-46BF-930A-F7D1FC611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87C2DA-FB4E-4A7F-9BE3-99CDCA664824}"/>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10185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FEED5-8858-4CCD-9082-E961284051A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CDD32-C0E5-4152-B7E0-0C44FA7FE1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F42797-BF13-4783-B6A8-237F8DF712C8}"/>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97019B24-0B06-45B5-8E32-AF168AFDB8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66C3FA-ABB7-4583-9EA8-31499B2E7571}"/>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70077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BB34C3-3F6E-4B86-9AD7-F7841838BAC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FB785B5-59BD-4A0E-A2E1-D855E37A7B6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6380D-EFDC-444C-B4ED-A6F8A1999A1A}"/>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FE6FFE11-96F8-4F21-9231-843DB9A86F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0D91E0-102E-4036-9AC7-F56B826FC433}"/>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95802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FE4A7-D975-4DC9-B391-E02C882691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BF5B70-8E8C-4AB8-A03D-49A6B7669E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E9DC85-45AB-4CC6-915C-63B548C93D13}"/>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40BB942D-0ED0-489F-B749-9071E112A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A4EBAB-875D-46CE-A1AA-1242273BD697}"/>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13971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E9806-39E4-457F-A1A9-8E7618BDB4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871B588-0177-4FEB-8D70-FD8511048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F67C992-317E-4AE1-A7D3-09E2306B441B}"/>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9FABE228-E2C9-479C-8161-0B5817D0F0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E4636A-50BD-4291-8DAE-57DD088939D7}"/>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360121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0D9C8-9D14-4C95-A527-10FD209FFB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4810FA-9422-4BCC-B293-DED8688443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819DAD-16DE-4959-9031-5BFB573BD9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178F28A-B905-4566-A15F-2F573F1CCE00}"/>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6" name="Espace réservé du pied de page 5">
            <a:extLst>
              <a:ext uri="{FF2B5EF4-FFF2-40B4-BE49-F238E27FC236}">
                <a16:creationId xmlns:a16="http://schemas.microsoft.com/office/drawing/2014/main" id="{3D93CD99-FCB2-4F03-A117-B1CA2A4C59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4CE611-D3F7-4A0B-935D-DAEFDF58CC8B}"/>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124886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3D866-798E-431B-9D77-F6D82A29F7C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7574CDF-CB8B-42AD-858B-E9B0808EC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35BD2C2-2A0B-44D7-99A3-8C83F69FB29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A57EDB-52A0-4152-8181-B7F796C65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356DB74-4C0C-4FED-83D4-D930C42B9DF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140156-5279-4393-B273-5789142EA3BF}"/>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8" name="Espace réservé du pied de page 7">
            <a:extLst>
              <a:ext uri="{FF2B5EF4-FFF2-40B4-BE49-F238E27FC236}">
                <a16:creationId xmlns:a16="http://schemas.microsoft.com/office/drawing/2014/main" id="{A4BC775A-3267-4090-B363-B3A858279C1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9A2621-9836-4AB0-9A92-FABD4A17DEE4}"/>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65437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31E6C-DE3A-4F09-BF30-F56ECA716E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AF425FF-3ECC-48DF-BF58-D0F62029B89E}"/>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4" name="Espace réservé du pied de page 3">
            <a:extLst>
              <a:ext uri="{FF2B5EF4-FFF2-40B4-BE49-F238E27FC236}">
                <a16:creationId xmlns:a16="http://schemas.microsoft.com/office/drawing/2014/main" id="{DA0C9D42-5C86-4F8C-948E-C1D7E9F8E58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781A75-BAE1-4420-8B26-284E914C85BB}"/>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364666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9C50B5-DC6F-4199-A544-1F2CE86F6F61}"/>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3" name="Espace réservé du pied de page 2">
            <a:extLst>
              <a:ext uri="{FF2B5EF4-FFF2-40B4-BE49-F238E27FC236}">
                <a16:creationId xmlns:a16="http://schemas.microsoft.com/office/drawing/2014/main" id="{13A1AA37-FE47-4332-9953-8C280F8732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CCA6DF-1107-467F-B41E-D5E46092D951}"/>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9177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32937-C477-487B-BB12-1C8C377D86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C2B1B5-E1CE-44E1-AD02-EDCAD2CA0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D60FD81-4A4F-45C4-92D7-07A54B589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CEF374-3490-41E1-961C-A25A8FD634AC}"/>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6" name="Espace réservé du pied de page 5">
            <a:extLst>
              <a:ext uri="{FF2B5EF4-FFF2-40B4-BE49-F238E27FC236}">
                <a16:creationId xmlns:a16="http://schemas.microsoft.com/office/drawing/2014/main" id="{F255B2B4-55F5-4ABE-8EF4-D10880F1F7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53F0C9-0EE1-43EF-95E6-A8A9D7265CEC}"/>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49801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9F8E7-F9FA-473E-B2B8-59A58425C6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D75B47-484E-4B77-8FB4-3499DAA69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700229B-B529-4FA5-9A93-F7D9B19B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DC6074-7BDE-4049-BF84-7D9C212D9DDA}"/>
              </a:ext>
            </a:extLst>
          </p:cNvPr>
          <p:cNvSpPr>
            <a:spLocks noGrp="1"/>
          </p:cNvSpPr>
          <p:nvPr>
            <p:ph type="dt" sz="half" idx="10"/>
          </p:nvPr>
        </p:nvSpPr>
        <p:spPr/>
        <p:txBody>
          <a:bodyPr/>
          <a:lstStyle/>
          <a:p>
            <a:fld id="{54C41415-C869-42C4-BFA0-C1E614927D7C}" type="datetimeFigureOut">
              <a:rPr lang="fr-FR" smtClean="0"/>
              <a:t>28/07/2021</a:t>
            </a:fld>
            <a:endParaRPr lang="fr-FR"/>
          </a:p>
        </p:txBody>
      </p:sp>
      <p:sp>
        <p:nvSpPr>
          <p:cNvPr id="6" name="Espace réservé du pied de page 5">
            <a:extLst>
              <a:ext uri="{FF2B5EF4-FFF2-40B4-BE49-F238E27FC236}">
                <a16:creationId xmlns:a16="http://schemas.microsoft.com/office/drawing/2014/main" id="{FC1AC768-7708-4851-B572-92A6A2C1D0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B40002-C99A-44F8-925A-ABFB38736316}"/>
              </a:ext>
            </a:extLst>
          </p:cNvPr>
          <p:cNvSpPr>
            <a:spLocks noGrp="1"/>
          </p:cNvSpPr>
          <p:nvPr>
            <p:ph type="sldNum" sz="quarter" idx="12"/>
          </p:nvPr>
        </p:nvSpPr>
        <p:spPr/>
        <p:txBody>
          <a:bodyPr/>
          <a:lstStyle/>
          <a:p>
            <a:fld id="{5468D408-754E-48A2-B45B-876C1B24382A}" type="slidenum">
              <a:rPr lang="fr-FR" smtClean="0"/>
              <a:t>‹N°›</a:t>
            </a:fld>
            <a:endParaRPr lang="fr-FR"/>
          </a:p>
        </p:txBody>
      </p:sp>
    </p:spTree>
    <p:extLst>
      <p:ext uri="{BB962C8B-B14F-4D97-AF65-F5344CB8AC3E}">
        <p14:creationId xmlns:p14="http://schemas.microsoft.com/office/powerpoint/2010/main" val="227031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2D9C03D-954E-4437-9621-63D9E5216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9E1E654-1E5B-488E-8BB4-496F51DA4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E3B6C7-F513-4D48-936F-662E6FE52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41415-C869-42C4-BFA0-C1E614927D7C}" type="datetimeFigureOut">
              <a:rPr lang="fr-FR" smtClean="0"/>
              <a:t>28/07/2021</a:t>
            </a:fld>
            <a:endParaRPr lang="fr-FR"/>
          </a:p>
        </p:txBody>
      </p:sp>
      <p:sp>
        <p:nvSpPr>
          <p:cNvPr id="5" name="Espace réservé du pied de page 4">
            <a:extLst>
              <a:ext uri="{FF2B5EF4-FFF2-40B4-BE49-F238E27FC236}">
                <a16:creationId xmlns:a16="http://schemas.microsoft.com/office/drawing/2014/main" id="{E239F040-D744-4D16-A829-1E73A34B2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5D286A6-DC56-4948-B670-7061A2565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8D408-754E-48A2-B45B-876C1B24382A}" type="slidenum">
              <a:rPr lang="fr-FR" smtClean="0"/>
              <a:t>‹N°›</a:t>
            </a:fld>
            <a:endParaRPr lang="fr-FR"/>
          </a:p>
        </p:txBody>
      </p:sp>
    </p:spTree>
    <p:extLst>
      <p:ext uri="{BB962C8B-B14F-4D97-AF65-F5344CB8AC3E}">
        <p14:creationId xmlns:p14="http://schemas.microsoft.com/office/powerpoint/2010/main" val="9948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ilblog.fr/citations-de-rentree.html" TargetMode="External"/><Relationship Id="rId13" Type="http://schemas.openxmlformats.org/officeDocument/2006/relationships/image" Target="../media/image9.emf"/><Relationship Id="rId18" Type="http://schemas.openxmlformats.org/officeDocument/2006/relationships/image" Target="../media/image12.jpeg"/><Relationship Id="rId26" Type="http://schemas.openxmlformats.org/officeDocument/2006/relationships/image" Target="../media/image16.jpeg"/><Relationship Id="rId3" Type="http://schemas.openxmlformats.org/officeDocument/2006/relationships/hyperlink" Target="http://demainonrasegratis.blogspot.com/2011/08/crise-financiere-deboulant-les-vacances.html" TargetMode="External"/><Relationship Id="rId21" Type="http://schemas.openxmlformats.org/officeDocument/2006/relationships/hyperlink" Target="https://fr.wikipedia.org/wiki/Fichier:Poterie_proven%C3%A7ale_au_march%C3%A9_de_Digne.jpg" TargetMode="External"/><Relationship Id="rId7" Type="http://schemas.openxmlformats.org/officeDocument/2006/relationships/image" Target="../media/image5.jpeg"/><Relationship Id="rId12" Type="http://schemas.openxmlformats.org/officeDocument/2006/relationships/image" Target="../media/image8.jpg"/><Relationship Id="rId17" Type="http://schemas.openxmlformats.org/officeDocument/2006/relationships/hyperlink" Target="https://pxhere.com/fr/photo/789384" TargetMode="External"/><Relationship Id="rId25" Type="http://schemas.openxmlformats.org/officeDocument/2006/relationships/hyperlink" Target="https://laclassedefabienne.blogspot.com/2016/01/comment-faire-une-couronne-de-roi.html" TargetMode="External"/><Relationship Id="rId2" Type="http://schemas.openxmlformats.org/officeDocument/2006/relationships/image" Target="../media/image1.jpg"/><Relationship Id="rId16" Type="http://schemas.openxmlformats.org/officeDocument/2006/relationships/image" Target="../media/image11.jpeg"/><Relationship Id="rId20" Type="http://schemas.openxmlformats.org/officeDocument/2006/relationships/image" Target="../media/image13.jpeg"/><Relationship Id="rId29"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franieblues.centerblog.net/rub-les-mois-et-saisons--11.html" TargetMode="External"/><Relationship Id="rId24" Type="http://schemas.openxmlformats.org/officeDocument/2006/relationships/image" Target="../media/image15.jpg"/><Relationship Id="rId32"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hyperlink" Target="https://pixabay.com/en/halloween-october-pumpkin-1757492/" TargetMode="External"/><Relationship Id="rId23" Type="http://schemas.openxmlformats.org/officeDocument/2006/relationships/hyperlink" Target="https://pixabay.com/en/cracker-congratulations-party-1245584/" TargetMode="External"/><Relationship Id="rId28" Type="http://schemas.openxmlformats.org/officeDocument/2006/relationships/hyperlink" Target="https://www.youtube.com/watch?v=YeuN9CcmMyw" TargetMode="External"/><Relationship Id="rId10" Type="http://schemas.openxmlformats.org/officeDocument/2006/relationships/image" Target="../media/image7.gif"/><Relationship Id="rId19" Type="http://schemas.openxmlformats.org/officeDocument/2006/relationships/hyperlink" Target="https://www.flickr.com/photos/evrecy/30278585214/in/album-72157675239004470/" TargetMode="External"/><Relationship Id="rId31"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0.jpeg"/><Relationship Id="rId22" Type="http://schemas.openxmlformats.org/officeDocument/2006/relationships/image" Target="../media/image14.png"/><Relationship Id="rId27" Type="http://schemas.openxmlformats.org/officeDocument/2006/relationships/image" Target="../media/image17.jpeg"/><Relationship Id="rId30"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en/halloween-october-pumpkin-1757492/" TargetMode="External"/><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flickr.com/photos/evrecy/30278585214/in/album-72157675239004470/" TargetMode="External"/><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9.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emainonrasegratis.blogspot.com/2011/08/crise-financiere-deboulant-les-vacances.html" TargetMode="External"/><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9.e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hyperlink" Target="http://demainonrasegratis.blogspot.com/2011/08/crise-financiere-deboulant-les-vacances.html" TargetMode="External"/><Relationship Id="rId3" Type="http://schemas.openxmlformats.org/officeDocument/2006/relationships/image" Target="../media/image32.jpg"/><Relationship Id="rId7" Type="http://schemas.openxmlformats.org/officeDocument/2006/relationships/image" Target="../media/image1.jp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20.xml.rels><?xml version="1.0" encoding="UTF-8" standalone="yes"?>
<Relationships xmlns="http://schemas.openxmlformats.org/package/2006/relationships"><Relationship Id="rId8" Type="http://schemas.openxmlformats.org/officeDocument/2006/relationships/hyperlink" Target="http://demainonrasegratis.blogspot.com/2011/08/crise-financiere-deboulant-les-vacances.html" TargetMode="External"/><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hyperlink" Target="https://pixabay.com/en/cracker-congratulations-party-1245584/" TargetMode="External"/><Relationship Id="rId5" Type="http://schemas.openxmlformats.org/officeDocument/2006/relationships/image" Target="../media/image14.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laclassedefabienne.blogspot.com/2016/01/comment-faire-une-couronne-de-roi.html" TargetMode="External"/><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9.e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png"/><Relationship Id="rId7" Type="http://schemas.openxmlformats.org/officeDocument/2006/relationships/hyperlink" Target="https://www.youtube.com/watch?v=YeuN9CcmMyw" TargetMode="External"/><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9.emf"/><Relationship Id="rId4" Type="http://schemas.openxmlformats.org/officeDocument/2006/relationships/image" Target="../media/image4.png"/><Relationship Id="rId9" Type="http://schemas.openxmlformats.org/officeDocument/2006/relationships/hyperlink" Target="http://demainonrasegratis.blogspot.com/2011/08/crise-financiere-deboulant-les-vacanc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9.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png"/><Relationship Id="rId7" Type="http://schemas.openxmlformats.org/officeDocument/2006/relationships/hyperlink" Target="http://www.gilblog.fr/citations-de-rentree.html"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emf"/><Relationship Id="rId4" Type="http://schemas.openxmlformats.org/officeDocument/2006/relationships/image" Target="../media/image4.png"/><Relationship Id="rId9" Type="http://schemas.openxmlformats.org/officeDocument/2006/relationships/hyperlink" Target="http://demainonrasegratis.blogspot.com/2011/08/crise-financiere-deboulant-les-vacance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19.jpe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9.emf"/><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9.emf"/><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emainonrasegratis.blogspot.com/2011/08/crise-financiere-deboulant-les-vacances.html" TargetMode="External"/><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9.emf"/><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9.emf"/><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9.emf"/><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emf"/><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9.emf"/><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emainonrasegratis.blogspot.com/2011/08/crise-financiere-deboulant-les-vacances.html"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9.emf"/><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hyperlink" Target="http://demainonrasegratis.blogspot.com/2011/08/crise-financiere-deboulant-les-vacances.html" TargetMode="External"/><Relationship Id="rId5" Type="http://schemas.openxmlformats.org/officeDocument/2006/relationships/image" Target="../media/image1.jpg"/><Relationship Id="rId4" Type="http://schemas.openxmlformats.org/officeDocument/2006/relationships/image" Target="../media/image9.emf"/></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emainonrasegratis.blogspot.com/2011/08/crise-financiere-deboulant-les-vacances.html"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9.emf"/><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png"/><Relationship Id="rId7" Type="http://schemas.openxmlformats.org/officeDocument/2006/relationships/hyperlink" Target="http://www.gilblog.fr/citations-de-rentree.html" TargetMode="External"/><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emf"/><Relationship Id="rId4" Type="http://schemas.openxmlformats.org/officeDocument/2006/relationships/image" Target="../media/image4.png"/><Relationship Id="rId9" Type="http://schemas.openxmlformats.org/officeDocument/2006/relationships/hyperlink" Target="http://demainonrasegratis.blogspot.com/2011/08/crise-financiere-deboulant-les-vacances.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franieblues.centerblog.net/rub-les-mois-et-saisons--11.html" TargetMode="External"/><Relationship Id="rId3" Type="http://schemas.openxmlformats.org/officeDocument/2006/relationships/image" Target="../media/image31.jpeg"/><Relationship Id="rId7" Type="http://schemas.openxmlformats.org/officeDocument/2006/relationships/image" Target="../media/image7.gif"/><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EA5E78-22BE-4A91-A18B-9D0A6C7B68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79084" y="439314"/>
            <a:ext cx="1560384" cy="1168782"/>
          </a:xfrm>
          <a:prstGeom prst="rect">
            <a:avLst/>
          </a:prstGeom>
        </p:spPr>
      </p:pic>
      <p:pic>
        <p:nvPicPr>
          <p:cNvPr id="5" name="Picture 2" descr="image-été - Mairie de Saintry sur Seine">
            <a:extLst>
              <a:ext uri="{FF2B5EF4-FFF2-40B4-BE49-F238E27FC236}">
                <a16:creationId xmlns:a16="http://schemas.microsoft.com/office/drawing/2014/main" id="{9C60DFBC-BBC0-4741-BA6C-72EB5B14AC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567" y="3184544"/>
            <a:ext cx="1507144" cy="8473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02D7AC8-C3D9-4E4C-B5AF-7666993E4BFC}"/>
              </a:ext>
            </a:extLst>
          </p:cNvPr>
          <p:cNvSpPr/>
          <p:nvPr/>
        </p:nvSpPr>
        <p:spPr>
          <a:xfrm>
            <a:off x="6081465" y="308608"/>
            <a:ext cx="18583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5400" b="1" cap="none" spc="0" dirty="0">
                <a:ln/>
                <a:solidFill>
                  <a:schemeClr val="accent3"/>
                </a:solidFill>
                <a:effectLst/>
              </a:rPr>
              <a:t>AOUT</a:t>
            </a:r>
          </a:p>
        </p:txBody>
      </p:sp>
      <p:pic>
        <p:nvPicPr>
          <p:cNvPr id="8" name="Image 7">
            <a:extLst>
              <a:ext uri="{FF2B5EF4-FFF2-40B4-BE49-F238E27FC236}">
                <a16:creationId xmlns:a16="http://schemas.microsoft.com/office/drawing/2014/main" id="{94DD5F14-8A30-4368-9317-1889007A05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80" y="439314"/>
            <a:ext cx="807304" cy="827550"/>
          </a:xfrm>
          <a:prstGeom prst="rect">
            <a:avLst/>
          </a:prstGeom>
        </p:spPr>
      </p:pic>
      <p:pic>
        <p:nvPicPr>
          <p:cNvPr id="9" name="Image 8">
            <a:extLst>
              <a:ext uri="{FF2B5EF4-FFF2-40B4-BE49-F238E27FC236}">
                <a16:creationId xmlns:a16="http://schemas.microsoft.com/office/drawing/2014/main" id="{F0DE6C12-E783-4FE2-A400-3259486DD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8562" y="492755"/>
            <a:ext cx="1067182" cy="720667"/>
          </a:xfrm>
          <a:prstGeom prst="rect">
            <a:avLst/>
          </a:prstGeom>
        </p:spPr>
      </p:pic>
      <p:pic>
        <p:nvPicPr>
          <p:cNvPr id="10" name="Image 9">
            <a:extLst>
              <a:ext uri="{FF2B5EF4-FFF2-40B4-BE49-F238E27FC236}">
                <a16:creationId xmlns:a16="http://schemas.microsoft.com/office/drawing/2014/main" id="{5A0B7383-5FC8-4D9D-AE0E-56489587F8A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69059" y="1292247"/>
            <a:ext cx="1411646" cy="1168782"/>
          </a:xfrm>
          <a:prstGeom prst="rect">
            <a:avLst/>
          </a:prstGeom>
        </p:spPr>
      </p:pic>
      <p:pic>
        <p:nvPicPr>
          <p:cNvPr id="11" name="Image 10">
            <a:extLst>
              <a:ext uri="{FF2B5EF4-FFF2-40B4-BE49-F238E27FC236}">
                <a16:creationId xmlns:a16="http://schemas.microsoft.com/office/drawing/2014/main" id="{6FE1129B-604A-4037-A11B-923239A302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084" y="2572958"/>
            <a:ext cx="886579" cy="944880"/>
          </a:xfrm>
          <a:prstGeom prst="rect">
            <a:avLst/>
          </a:prstGeom>
        </p:spPr>
      </p:pic>
      <p:pic>
        <p:nvPicPr>
          <p:cNvPr id="12" name="Image 11">
            <a:extLst>
              <a:ext uri="{FF2B5EF4-FFF2-40B4-BE49-F238E27FC236}">
                <a16:creationId xmlns:a16="http://schemas.microsoft.com/office/drawing/2014/main" id="{7915A5F8-A1FA-47A1-AD0E-23B2142C3B0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927310" y="4010717"/>
            <a:ext cx="1302401" cy="1302401"/>
          </a:xfrm>
          <a:prstGeom prst="rect">
            <a:avLst/>
          </a:prstGeom>
        </p:spPr>
      </p:pic>
      <p:pic>
        <p:nvPicPr>
          <p:cNvPr id="13" name="Image 12">
            <a:extLst>
              <a:ext uri="{FF2B5EF4-FFF2-40B4-BE49-F238E27FC236}">
                <a16:creationId xmlns:a16="http://schemas.microsoft.com/office/drawing/2014/main" id="{23B557CE-B42F-4E2A-90CE-C67FBFBC5D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084" y="1350281"/>
            <a:ext cx="810071" cy="1052681"/>
          </a:xfrm>
          <a:prstGeom prst="rect">
            <a:avLst/>
          </a:prstGeom>
        </p:spPr>
      </p:pic>
      <p:pic>
        <p:nvPicPr>
          <p:cNvPr id="14" name="Image 13">
            <a:extLst>
              <a:ext uri="{FF2B5EF4-FFF2-40B4-BE49-F238E27FC236}">
                <a16:creationId xmlns:a16="http://schemas.microsoft.com/office/drawing/2014/main" id="{4F73376D-0E5B-4A06-91CE-66EED1236B57}"/>
              </a:ext>
            </a:extLst>
          </p:cNvPr>
          <p:cNvPicPr>
            <a:picLocks noChangeAspect="1"/>
          </p:cNvPicPr>
          <p:nvPr/>
        </p:nvPicPr>
        <p:blipFill>
          <a:blip r:embed="rId13"/>
          <a:stretch>
            <a:fillRect/>
          </a:stretch>
        </p:blipFill>
        <p:spPr>
          <a:xfrm>
            <a:off x="1380042" y="514150"/>
            <a:ext cx="981962" cy="584523"/>
          </a:xfrm>
          <a:prstGeom prst="rect">
            <a:avLst/>
          </a:prstGeom>
        </p:spPr>
      </p:pic>
      <p:pic>
        <p:nvPicPr>
          <p:cNvPr id="15" name="Image 14">
            <a:extLst>
              <a:ext uri="{FF2B5EF4-FFF2-40B4-BE49-F238E27FC236}">
                <a16:creationId xmlns:a16="http://schemas.microsoft.com/office/drawing/2014/main" id="{5CB79AAA-A5D6-4D1D-ACB1-C9D33DCE94F6}"/>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567619" y="4713611"/>
            <a:ext cx="1560384" cy="1199014"/>
          </a:xfrm>
          <a:prstGeom prst="rect">
            <a:avLst/>
          </a:prstGeom>
        </p:spPr>
      </p:pic>
      <p:pic>
        <p:nvPicPr>
          <p:cNvPr id="16" name="Image 15">
            <a:extLst>
              <a:ext uri="{FF2B5EF4-FFF2-40B4-BE49-F238E27FC236}">
                <a16:creationId xmlns:a16="http://schemas.microsoft.com/office/drawing/2014/main" id="{E6DE13BF-161B-41B5-907D-A0B35E369421}"/>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693620" y="2539854"/>
            <a:ext cx="1362523" cy="886414"/>
          </a:xfrm>
          <a:prstGeom prst="rect">
            <a:avLst/>
          </a:prstGeom>
        </p:spPr>
      </p:pic>
      <p:pic>
        <p:nvPicPr>
          <p:cNvPr id="17" name="Image 16">
            <a:extLst>
              <a:ext uri="{FF2B5EF4-FFF2-40B4-BE49-F238E27FC236}">
                <a16:creationId xmlns:a16="http://schemas.microsoft.com/office/drawing/2014/main" id="{226D24EA-82D6-4057-8E7C-8E672FD5D63E}"/>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808732" y="3492789"/>
            <a:ext cx="1078159" cy="1078159"/>
          </a:xfrm>
          <a:prstGeom prst="rect">
            <a:avLst/>
          </a:prstGeom>
        </p:spPr>
      </p:pic>
      <p:pic>
        <p:nvPicPr>
          <p:cNvPr id="18" name="Image 17">
            <a:extLst>
              <a:ext uri="{FF2B5EF4-FFF2-40B4-BE49-F238E27FC236}">
                <a16:creationId xmlns:a16="http://schemas.microsoft.com/office/drawing/2014/main" id="{565C42CF-82E8-4951-8AAF-09FEAF8968B7}"/>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3534544" y="1837198"/>
            <a:ext cx="1559287" cy="1035646"/>
          </a:xfrm>
          <a:prstGeom prst="rect">
            <a:avLst/>
          </a:prstGeom>
        </p:spPr>
      </p:pic>
      <p:pic>
        <p:nvPicPr>
          <p:cNvPr id="19" name="Image 18">
            <a:extLst>
              <a:ext uri="{FF2B5EF4-FFF2-40B4-BE49-F238E27FC236}">
                <a16:creationId xmlns:a16="http://schemas.microsoft.com/office/drawing/2014/main" id="{2A090DD5-073A-455F-827F-313844788F88}"/>
              </a:ext>
            </a:extLst>
          </p:cNvPr>
          <p:cNvPicPr>
            <a:picLocks noChangeAspect="1"/>
          </p:cNvPicPr>
          <p:nvPr/>
        </p:nvPicPr>
        <p:blipFill>
          <a:blip r:embed="rId22" cstate="print">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10257363" y="806411"/>
            <a:ext cx="1446719" cy="1030787"/>
          </a:xfrm>
          <a:prstGeom prst="rect">
            <a:avLst/>
          </a:prstGeom>
        </p:spPr>
      </p:pic>
      <p:pic>
        <p:nvPicPr>
          <p:cNvPr id="20" name="Image 19">
            <a:extLst>
              <a:ext uri="{FF2B5EF4-FFF2-40B4-BE49-F238E27FC236}">
                <a16:creationId xmlns:a16="http://schemas.microsoft.com/office/drawing/2014/main" id="{69F2B41C-8D9C-4B36-8F9E-BCB7DF19A064}"/>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3576972" y="3017331"/>
            <a:ext cx="1474430" cy="1104399"/>
          </a:xfrm>
          <a:prstGeom prst="rect">
            <a:avLst/>
          </a:prstGeom>
        </p:spPr>
      </p:pic>
      <p:pic>
        <p:nvPicPr>
          <p:cNvPr id="21" name="Image 20">
            <a:extLst>
              <a:ext uri="{FF2B5EF4-FFF2-40B4-BE49-F238E27FC236}">
                <a16:creationId xmlns:a16="http://schemas.microsoft.com/office/drawing/2014/main" id="{CA5F3EBB-23BE-4BF3-9964-F745DA0B6F0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3396" y="3593598"/>
            <a:ext cx="1395663" cy="1056264"/>
          </a:xfrm>
          <a:prstGeom prst="rect">
            <a:avLst/>
          </a:prstGeom>
        </p:spPr>
      </p:pic>
      <p:pic>
        <p:nvPicPr>
          <p:cNvPr id="22" name="Image 21">
            <a:extLst>
              <a:ext uri="{FF2B5EF4-FFF2-40B4-BE49-F238E27FC236}">
                <a16:creationId xmlns:a16="http://schemas.microsoft.com/office/drawing/2014/main" id="{95A47567-CEA5-4B1B-AF25-520A67C40E45}"/>
              </a:ext>
            </a:extLst>
          </p:cNvPr>
          <p:cNvPicPr>
            <a:picLocks noChangeAspect="1"/>
          </p:cNvPicPr>
          <p:nvPr/>
        </p:nvPicPr>
        <p:blipFill>
          <a:blip r:embed="rId27" cstate="print">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10373503" y="3088823"/>
            <a:ext cx="1475872" cy="1003246"/>
          </a:xfrm>
          <a:prstGeom prst="rect">
            <a:avLst/>
          </a:prstGeom>
        </p:spPr>
      </p:pic>
      <p:pic>
        <p:nvPicPr>
          <p:cNvPr id="23" name="Picture 4" descr="Free Images - SnappyGoat.com- confetti">
            <a:extLst>
              <a:ext uri="{FF2B5EF4-FFF2-40B4-BE49-F238E27FC236}">
                <a16:creationId xmlns:a16="http://schemas.microsoft.com/office/drawing/2014/main" id="{595EE28C-A193-4D45-AC14-071C8766647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257363" y="1889229"/>
            <a:ext cx="1666514" cy="10770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leurs, rosâtre, branches, brindille, printemps, nature, épanouissement, branche, fleur, jardin">
            <a:extLst>
              <a:ext uri="{FF2B5EF4-FFF2-40B4-BE49-F238E27FC236}">
                <a16:creationId xmlns:a16="http://schemas.microsoft.com/office/drawing/2014/main" id="{A59FD2BD-C1AB-423A-8261-EF6C94DF7C7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823615" y="1989456"/>
            <a:ext cx="1477160" cy="9847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iver : Explication Tête à modeler du mot hiver">
            <a:extLst>
              <a:ext uri="{FF2B5EF4-FFF2-40B4-BE49-F238E27FC236}">
                <a16:creationId xmlns:a16="http://schemas.microsoft.com/office/drawing/2014/main" id="{59FA7048-1119-4825-AB9A-6EBECDDC55D4}"/>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013289" y="5509694"/>
            <a:ext cx="1039697" cy="10396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du Blog miam-images.centerblog.net">
            <a:extLst>
              <a:ext uri="{FF2B5EF4-FFF2-40B4-BE49-F238E27FC236}">
                <a16:creationId xmlns:a16="http://schemas.microsoft.com/office/drawing/2014/main" id="{15532698-49B0-43E2-963A-023EB1296CA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4296" y="4901789"/>
            <a:ext cx="985645" cy="1211859"/>
          </a:xfrm>
          <a:prstGeom prst="rect">
            <a:avLst/>
          </a:prstGeom>
          <a:noFill/>
          <a:extLst>
            <a:ext uri="{909E8E84-426E-40DD-AFC4-6F175D3DCCD1}">
              <a14:hiddenFill xmlns:a14="http://schemas.microsoft.com/office/drawing/2010/main">
                <a:solidFill>
                  <a:srgbClr val="FFFFFF"/>
                </a:solidFill>
              </a14:hiddenFill>
            </a:ext>
          </a:extLst>
        </p:spPr>
      </p:pic>
      <p:sp>
        <p:nvSpPr>
          <p:cNvPr id="27" name="Croix 26">
            <a:extLst>
              <a:ext uri="{FF2B5EF4-FFF2-40B4-BE49-F238E27FC236}">
                <a16:creationId xmlns:a16="http://schemas.microsoft.com/office/drawing/2014/main" id="{D2DF42BF-29A2-41E6-9918-42EC04B10BA3}"/>
              </a:ext>
            </a:extLst>
          </p:cNvPr>
          <p:cNvSpPr/>
          <p:nvPr/>
        </p:nvSpPr>
        <p:spPr>
          <a:xfrm rot="2649508">
            <a:off x="3903884" y="4675772"/>
            <a:ext cx="922044" cy="953438"/>
          </a:xfrm>
          <a:prstGeom prst="plus">
            <a:avLst>
              <a:gd name="adj" fmla="val 43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438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62939" y="419470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24023" y="419470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44534" y="-206332"/>
            <a:ext cx="5979122"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30" name="Image 29">
            <a:extLst>
              <a:ext uri="{FF2B5EF4-FFF2-40B4-BE49-F238E27FC236}">
                <a16:creationId xmlns:a16="http://schemas.microsoft.com/office/drawing/2014/main" id="{0F2982F1-0B30-436B-83B9-00BBD0B7CF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1524" y="2854300"/>
            <a:ext cx="1560384" cy="1168782"/>
          </a:xfrm>
          <a:prstGeom prst="rect">
            <a:avLst/>
          </a:prstGeom>
        </p:spPr>
      </p:pic>
      <p:pic>
        <p:nvPicPr>
          <p:cNvPr id="31" name="Image 30">
            <a:extLst>
              <a:ext uri="{FF2B5EF4-FFF2-40B4-BE49-F238E27FC236}">
                <a16:creationId xmlns:a16="http://schemas.microsoft.com/office/drawing/2014/main" id="{1E41E31E-B449-4524-9D4D-3C52ACC73A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34445" y="2854300"/>
            <a:ext cx="1560384" cy="1168782"/>
          </a:xfrm>
          <a:prstGeom prst="rect">
            <a:avLst/>
          </a:prstGeom>
        </p:spPr>
      </p:pic>
      <p:pic>
        <p:nvPicPr>
          <p:cNvPr id="40" name="Image 39">
            <a:extLst>
              <a:ext uri="{FF2B5EF4-FFF2-40B4-BE49-F238E27FC236}">
                <a16:creationId xmlns:a16="http://schemas.microsoft.com/office/drawing/2014/main" id="{6E962233-E8EB-4E93-B8C0-68FE69CBA5E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34445" y="4983597"/>
            <a:ext cx="1560384" cy="1168782"/>
          </a:xfrm>
          <a:prstGeom prst="rect">
            <a:avLst/>
          </a:prstGeom>
        </p:spPr>
      </p:pic>
      <p:pic>
        <p:nvPicPr>
          <p:cNvPr id="41" name="Image 40">
            <a:extLst>
              <a:ext uri="{FF2B5EF4-FFF2-40B4-BE49-F238E27FC236}">
                <a16:creationId xmlns:a16="http://schemas.microsoft.com/office/drawing/2014/main" id="{78CA632E-ADE6-47BC-BC65-1C73AEC03F1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4576" y="4985558"/>
            <a:ext cx="1560384" cy="1168782"/>
          </a:xfrm>
          <a:prstGeom prst="rect">
            <a:avLst/>
          </a:prstGeom>
        </p:spPr>
      </p:pic>
      <p:sp>
        <p:nvSpPr>
          <p:cNvPr id="42" name="Rectangle 41">
            <a:extLst>
              <a:ext uri="{FF2B5EF4-FFF2-40B4-BE49-F238E27FC236}">
                <a16:creationId xmlns:a16="http://schemas.microsoft.com/office/drawing/2014/main" id="{0B5E2C99-CD63-4BFE-8F10-35E0AAD6164C}"/>
              </a:ext>
            </a:extLst>
          </p:cNvPr>
          <p:cNvSpPr/>
          <p:nvPr/>
        </p:nvSpPr>
        <p:spPr>
          <a:xfrm>
            <a:off x="4670807" y="6152032"/>
            <a:ext cx="29314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OCTOBRE</a:t>
            </a:r>
            <a:endParaRPr lang="fr-FR" sz="5400" b="1" cap="none" spc="0" dirty="0">
              <a:ln/>
              <a:solidFill>
                <a:schemeClr val="accent3"/>
              </a:solidFill>
              <a:effectLst/>
            </a:endParaRPr>
          </a:p>
        </p:txBody>
      </p:sp>
      <p:pic>
        <p:nvPicPr>
          <p:cNvPr id="28" name="Image 27">
            <a:extLst>
              <a:ext uri="{FF2B5EF4-FFF2-40B4-BE49-F238E27FC236}">
                <a16:creationId xmlns:a16="http://schemas.microsoft.com/office/drawing/2014/main" id="{5A93251A-578A-4830-84B6-1524367AB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013" y="1793402"/>
            <a:ext cx="1067182" cy="720667"/>
          </a:xfrm>
          <a:prstGeom prst="rect">
            <a:avLst/>
          </a:prstGeom>
        </p:spPr>
      </p:pic>
      <p:pic>
        <p:nvPicPr>
          <p:cNvPr id="29" name="Image 28">
            <a:extLst>
              <a:ext uri="{FF2B5EF4-FFF2-40B4-BE49-F238E27FC236}">
                <a16:creationId xmlns:a16="http://schemas.microsoft.com/office/drawing/2014/main" id="{5157E47D-CC5E-40A2-A503-D5F65629E5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4287" y="1746457"/>
            <a:ext cx="1067182" cy="720667"/>
          </a:xfrm>
          <a:prstGeom prst="rect">
            <a:avLst/>
          </a:prstGeom>
        </p:spPr>
      </p:pic>
      <p:pic>
        <p:nvPicPr>
          <p:cNvPr id="32" name="Image 31">
            <a:extLst>
              <a:ext uri="{FF2B5EF4-FFF2-40B4-BE49-F238E27FC236}">
                <a16:creationId xmlns:a16="http://schemas.microsoft.com/office/drawing/2014/main" id="{3DC99E3E-F288-4FBE-98DF-30171F1359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2904" y="1813575"/>
            <a:ext cx="1067182" cy="720667"/>
          </a:xfrm>
          <a:prstGeom prst="rect">
            <a:avLst/>
          </a:prstGeom>
        </p:spPr>
      </p:pic>
      <p:pic>
        <p:nvPicPr>
          <p:cNvPr id="33" name="Image 32">
            <a:extLst>
              <a:ext uri="{FF2B5EF4-FFF2-40B4-BE49-F238E27FC236}">
                <a16:creationId xmlns:a16="http://schemas.microsoft.com/office/drawing/2014/main" id="{45EFC6AF-66C2-45EF-AEBE-CEB6FA70F9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9132" y="1823515"/>
            <a:ext cx="1067182" cy="720667"/>
          </a:xfrm>
          <a:prstGeom prst="rect">
            <a:avLst/>
          </a:prstGeom>
        </p:spPr>
      </p:pic>
    </p:spTree>
    <p:extLst>
      <p:ext uri="{BB962C8B-B14F-4D97-AF65-F5344CB8AC3E}">
        <p14:creationId xmlns:p14="http://schemas.microsoft.com/office/powerpoint/2010/main" val="49862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24023" y="419470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44534" y="-206332"/>
            <a:ext cx="5979122"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21" name="Image 20">
            <a:extLst>
              <a:ext uri="{FF2B5EF4-FFF2-40B4-BE49-F238E27FC236}">
                <a16:creationId xmlns:a16="http://schemas.microsoft.com/office/drawing/2014/main" id="{49B5D961-49CC-4A7C-98F7-CCA2237B1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344" y="1742981"/>
            <a:ext cx="807304" cy="827550"/>
          </a:xfrm>
          <a:prstGeom prst="rect">
            <a:avLst/>
          </a:prstGeom>
        </p:spPr>
      </p:pic>
      <p:pic>
        <p:nvPicPr>
          <p:cNvPr id="25" name="Image 24">
            <a:extLst>
              <a:ext uri="{FF2B5EF4-FFF2-40B4-BE49-F238E27FC236}">
                <a16:creationId xmlns:a16="http://schemas.microsoft.com/office/drawing/2014/main" id="{7745BA07-1C1B-49F3-BF38-79A665DB2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458" y="1742981"/>
            <a:ext cx="807304" cy="827550"/>
          </a:xfrm>
          <a:prstGeom prst="rect">
            <a:avLst/>
          </a:prstGeom>
        </p:spPr>
      </p:pic>
      <p:pic>
        <p:nvPicPr>
          <p:cNvPr id="26" name="Image 25">
            <a:extLst>
              <a:ext uri="{FF2B5EF4-FFF2-40B4-BE49-F238E27FC236}">
                <a16:creationId xmlns:a16="http://schemas.microsoft.com/office/drawing/2014/main" id="{8621E159-8CE0-4E7D-BC06-0B7A8F496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195" y="1726140"/>
            <a:ext cx="807304" cy="827550"/>
          </a:xfrm>
          <a:prstGeom prst="rect">
            <a:avLst/>
          </a:prstGeom>
        </p:spPr>
      </p:pic>
      <p:pic>
        <p:nvPicPr>
          <p:cNvPr id="27" name="Image 26">
            <a:extLst>
              <a:ext uri="{FF2B5EF4-FFF2-40B4-BE49-F238E27FC236}">
                <a16:creationId xmlns:a16="http://schemas.microsoft.com/office/drawing/2014/main" id="{A8AFAD7D-5369-443D-A455-78A740FE3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310" y="1745672"/>
            <a:ext cx="807304" cy="827550"/>
          </a:xfrm>
          <a:prstGeom prst="rect">
            <a:avLst/>
          </a:prstGeom>
        </p:spPr>
      </p:pic>
      <p:pic>
        <p:nvPicPr>
          <p:cNvPr id="28" name="Image 27">
            <a:extLst>
              <a:ext uri="{FF2B5EF4-FFF2-40B4-BE49-F238E27FC236}">
                <a16:creationId xmlns:a16="http://schemas.microsoft.com/office/drawing/2014/main" id="{CB3A739B-61CE-474B-8C65-E300259D32F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0594" y="5043470"/>
            <a:ext cx="1560384" cy="1168782"/>
          </a:xfrm>
          <a:prstGeom prst="rect">
            <a:avLst/>
          </a:prstGeom>
        </p:spPr>
      </p:pic>
      <p:pic>
        <p:nvPicPr>
          <p:cNvPr id="29" name="Image 28">
            <a:extLst>
              <a:ext uri="{FF2B5EF4-FFF2-40B4-BE49-F238E27FC236}">
                <a16:creationId xmlns:a16="http://schemas.microsoft.com/office/drawing/2014/main" id="{5FE4F0CC-0901-4201-9615-B86BF8973A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9242" y="5043470"/>
            <a:ext cx="1560384" cy="1168782"/>
          </a:xfrm>
          <a:prstGeom prst="rect">
            <a:avLst/>
          </a:prstGeom>
        </p:spPr>
      </p:pic>
      <p:pic>
        <p:nvPicPr>
          <p:cNvPr id="30" name="Image 29">
            <a:extLst>
              <a:ext uri="{FF2B5EF4-FFF2-40B4-BE49-F238E27FC236}">
                <a16:creationId xmlns:a16="http://schemas.microsoft.com/office/drawing/2014/main" id="{427D4628-9FEF-4FC1-BEEC-38F84A52E49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7890" y="5043470"/>
            <a:ext cx="1560384" cy="1168782"/>
          </a:xfrm>
          <a:prstGeom prst="rect">
            <a:avLst/>
          </a:prstGeom>
        </p:spPr>
      </p:pic>
      <p:pic>
        <p:nvPicPr>
          <p:cNvPr id="31" name="Image 30">
            <a:extLst>
              <a:ext uri="{FF2B5EF4-FFF2-40B4-BE49-F238E27FC236}">
                <a16:creationId xmlns:a16="http://schemas.microsoft.com/office/drawing/2014/main" id="{6E95B0AE-0CBE-484E-8A92-10EFABC8D1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6538" y="5043470"/>
            <a:ext cx="1560384" cy="1168782"/>
          </a:xfrm>
          <a:prstGeom prst="rect">
            <a:avLst/>
          </a:prstGeom>
        </p:spPr>
      </p:pic>
      <p:pic>
        <p:nvPicPr>
          <p:cNvPr id="32" name="Image 31">
            <a:extLst>
              <a:ext uri="{FF2B5EF4-FFF2-40B4-BE49-F238E27FC236}">
                <a16:creationId xmlns:a16="http://schemas.microsoft.com/office/drawing/2014/main" id="{EDACEBD7-01E8-449F-B297-1A07E45AAB0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3728" y="5043470"/>
            <a:ext cx="1560384" cy="1168782"/>
          </a:xfrm>
          <a:prstGeom prst="rect">
            <a:avLst/>
          </a:prstGeom>
        </p:spPr>
      </p:pic>
      <p:pic>
        <p:nvPicPr>
          <p:cNvPr id="33" name="Image 32">
            <a:extLst>
              <a:ext uri="{FF2B5EF4-FFF2-40B4-BE49-F238E27FC236}">
                <a16:creationId xmlns:a16="http://schemas.microsoft.com/office/drawing/2014/main" id="{39EA4515-26F1-4902-B4CF-94778E187A7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0918" y="5043470"/>
            <a:ext cx="1560384" cy="1168782"/>
          </a:xfrm>
          <a:prstGeom prst="rect">
            <a:avLst/>
          </a:prstGeom>
        </p:spPr>
      </p:pic>
      <p:pic>
        <p:nvPicPr>
          <p:cNvPr id="34" name="Image 33">
            <a:extLst>
              <a:ext uri="{FF2B5EF4-FFF2-40B4-BE49-F238E27FC236}">
                <a16:creationId xmlns:a16="http://schemas.microsoft.com/office/drawing/2014/main" id="{5960C0B6-D071-4D89-A28D-6550C494A9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906" y="5043642"/>
            <a:ext cx="1560384" cy="1168782"/>
          </a:xfrm>
          <a:prstGeom prst="rect">
            <a:avLst/>
          </a:prstGeom>
        </p:spPr>
      </p:pic>
      <p:pic>
        <p:nvPicPr>
          <p:cNvPr id="35" name="Image 34">
            <a:extLst>
              <a:ext uri="{FF2B5EF4-FFF2-40B4-BE49-F238E27FC236}">
                <a16:creationId xmlns:a16="http://schemas.microsoft.com/office/drawing/2014/main" id="{E5BB314A-19A4-468E-95E9-7A73D9389F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906" y="2878258"/>
            <a:ext cx="1560384" cy="1168782"/>
          </a:xfrm>
          <a:prstGeom prst="rect">
            <a:avLst/>
          </a:prstGeom>
        </p:spPr>
      </p:pic>
      <p:pic>
        <p:nvPicPr>
          <p:cNvPr id="36" name="Image 35">
            <a:extLst>
              <a:ext uri="{FF2B5EF4-FFF2-40B4-BE49-F238E27FC236}">
                <a16:creationId xmlns:a16="http://schemas.microsoft.com/office/drawing/2014/main" id="{B4C24FC3-7DC2-43FD-B3C2-99C81DDE5C8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0918" y="2878258"/>
            <a:ext cx="1560384" cy="1168782"/>
          </a:xfrm>
          <a:prstGeom prst="rect">
            <a:avLst/>
          </a:prstGeom>
        </p:spPr>
      </p:pic>
      <p:pic>
        <p:nvPicPr>
          <p:cNvPr id="37" name="Image 36">
            <a:extLst>
              <a:ext uri="{FF2B5EF4-FFF2-40B4-BE49-F238E27FC236}">
                <a16:creationId xmlns:a16="http://schemas.microsoft.com/office/drawing/2014/main" id="{1A16ACBF-3F90-411A-A772-225961E2D9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70716"/>
            <a:ext cx="1560384" cy="1168782"/>
          </a:xfrm>
          <a:prstGeom prst="rect">
            <a:avLst/>
          </a:prstGeom>
        </p:spPr>
      </p:pic>
      <p:pic>
        <p:nvPicPr>
          <p:cNvPr id="38" name="Image 37">
            <a:extLst>
              <a:ext uri="{FF2B5EF4-FFF2-40B4-BE49-F238E27FC236}">
                <a16:creationId xmlns:a16="http://schemas.microsoft.com/office/drawing/2014/main" id="{EEDFCC7B-9A47-4373-BAD8-742CA1144A2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3359" y="2854300"/>
            <a:ext cx="1560384" cy="1168782"/>
          </a:xfrm>
          <a:prstGeom prst="rect">
            <a:avLst/>
          </a:prstGeom>
        </p:spPr>
      </p:pic>
      <p:pic>
        <p:nvPicPr>
          <p:cNvPr id="39" name="Image 38">
            <a:extLst>
              <a:ext uri="{FF2B5EF4-FFF2-40B4-BE49-F238E27FC236}">
                <a16:creationId xmlns:a16="http://schemas.microsoft.com/office/drawing/2014/main" id="{D088ED69-11B3-483D-8CE0-E33C44CEC5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7890" y="2854300"/>
            <a:ext cx="1560384" cy="1168782"/>
          </a:xfrm>
          <a:prstGeom prst="rect">
            <a:avLst/>
          </a:prstGeom>
        </p:spPr>
      </p:pic>
      <p:pic>
        <p:nvPicPr>
          <p:cNvPr id="3" name="Image 2">
            <a:extLst>
              <a:ext uri="{FF2B5EF4-FFF2-40B4-BE49-F238E27FC236}">
                <a16:creationId xmlns:a16="http://schemas.microsoft.com/office/drawing/2014/main" id="{CE68A870-73C2-490E-8CF4-17173E35F49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47936" y="2892523"/>
            <a:ext cx="1560384" cy="1199014"/>
          </a:xfrm>
          <a:prstGeom prst="rect">
            <a:avLst/>
          </a:prstGeom>
        </p:spPr>
      </p:pic>
      <p:sp>
        <p:nvSpPr>
          <p:cNvPr id="40" name="Rectangle 39">
            <a:extLst>
              <a:ext uri="{FF2B5EF4-FFF2-40B4-BE49-F238E27FC236}">
                <a16:creationId xmlns:a16="http://schemas.microsoft.com/office/drawing/2014/main" id="{8817E0C7-C6B6-439D-9DDC-C72C4DD40A47}"/>
              </a:ext>
            </a:extLst>
          </p:cNvPr>
          <p:cNvSpPr/>
          <p:nvPr/>
        </p:nvSpPr>
        <p:spPr>
          <a:xfrm>
            <a:off x="4438330" y="6092330"/>
            <a:ext cx="29314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OCTOBRE</a:t>
            </a:r>
            <a:endParaRPr lang="fr-FR" sz="5400" b="1" cap="none" spc="0" dirty="0">
              <a:ln/>
              <a:solidFill>
                <a:schemeClr val="accent3"/>
              </a:solidFill>
              <a:effectLst/>
            </a:endParaRPr>
          </a:p>
        </p:txBody>
      </p:sp>
      <p:pic>
        <p:nvPicPr>
          <p:cNvPr id="43" name="Image 42">
            <a:extLst>
              <a:ext uri="{FF2B5EF4-FFF2-40B4-BE49-F238E27FC236}">
                <a16:creationId xmlns:a16="http://schemas.microsoft.com/office/drawing/2014/main" id="{79E68533-96C0-4CE2-A9D9-8DF376185A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9242" y="2835064"/>
            <a:ext cx="1560384" cy="1168782"/>
          </a:xfrm>
          <a:prstGeom prst="rect">
            <a:avLst/>
          </a:prstGeom>
        </p:spPr>
      </p:pic>
      <p:cxnSp>
        <p:nvCxnSpPr>
          <p:cNvPr id="44" name="Connecteur droit 43">
            <a:extLst>
              <a:ext uri="{FF2B5EF4-FFF2-40B4-BE49-F238E27FC236}">
                <a16:creationId xmlns:a16="http://schemas.microsoft.com/office/drawing/2014/main" id="{60071938-F241-4314-A557-8CE932DBF4E0}"/>
              </a:ext>
            </a:extLst>
          </p:cNvPr>
          <p:cNvCxnSpPr>
            <a:cxnSpLocks/>
          </p:cNvCxnSpPr>
          <p:nvPr/>
        </p:nvCxnSpPr>
        <p:spPr>
          <a:xfrm>
            <a:off x="12182616"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814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60040"/>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24023" y="419470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349782" y="-206332"/>
            <a:ext cx="5773874"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5" name="Rectangle 24">
            <a:extLst>
              <a:ext uri="{FF2B5EF4-FFF2-40B4-BE49-F238E27FC236}">
                <a16:creationId xmlns:a16="http://schemas.microsoft.com/office/drawing/2014/main" id="{46D153FA-3275-48E8-B3D7-4C3A74DB4029}"/>
              </a:ext>
            </a:extLst>
          </p:cNvPr>
          <p:cNvSpPr/>
          <p:nvPr/>
        </p:nvSpPr>
        <p:spPr>
          <a:xfrm>
            <a:off x="3747119" y="6141002"/>
            <a:ext cx="356636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NOVEMBRE</a:t>
            </a:r>
            <a:endParaRPr lang="fr-FR" sz="5400" b="1" cap="none" spc="0" dirty="0">
              <a:ln/>
              <a:solidFill>
                <a:schemeClr val="accent3"/>
              </a:solidFill>
              <a:effectLst/>
            </a:endParaRPr>
          </a:p>
        </p:txBody>
      </p:sp>
      <p:pic>
        <p:nvPicPr>
          <p:cNvPr id="28" name="Image 27">
            <a:extLst>
              <a:ext uri="{FF2B5EF4-FFF2-40B4-BE49-F238E27FC236}">
                <a16:creationId xmlns:a16="http://schemas.microsoft.com/office/drawing/2014/main" id="{5A278099-D69A-4228-B786-5F77CBBABA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404" y="5080140"/>
            <a:ext cx="1560384" cy="1168782"/>
          </a:xfrm>
          <a:prstGeom prst="rect">
            <a:avLst/>
          </a:prstGeom>
        </p:spPr>
      </p:pic>
      <p:pic>
        <p:nvPicPr>
          <p:cNvPr id="29" name="Image 28">
            <a:extLst>
              <a:ext uri="{FF2B5EF4-FFF2-40B4-BE49-F238E27FC236}">
                <a16:creationId xmlns:a16="http://schemas.microsoft.com/office/drawing/2014/main" id="{023F05EB-EA3D-41C5-83AF-556F53AB938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7566" y="5096246"/>
            <a:ext cx="1560384" cy="1168782"/>
          </a:xfrm>
          <a:prstGeom prst="rect">
            <a:avLst/>
          </a:prstGeom>
        </p:spPr>
      </p:pic>
      <p:pic>
        <p:nvPicPr>
          <p:cNvPr id="30" name="Image 29">
            <a:extLst>
              <a:ext uri="{FF2B5EF4-FFF2-40B4-BE49-F238E27FC236}">
                <a16:creationId xmlns:a16="http://schemas.microsoft.com/office/drawing/2014/main" id="{C12F7A90-9219-44F2-BA15-2E48F5D4A1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89398" y="2854300"/>
            <a:ext cx="1560384" cy="1168782"/>
          </a:xfrm>
          <a:prstGeom prst="rect">
            <a:avLst/>
          </a:prstGeom>
        </p:spPr>
      </p:pic>
      <p:pic>
        <p:nvPicPr>
          <p:cNvPr id="31" name="Image 30">
            <a:extLst>
              <a:ext uri="{FF2B5EF4-FFF2-40B4-BE49-F238E27FC236}">
                <a16:creationId xmlns:a16="http://schemas.microsoft.com/office/drawing/2014/main" id="{8AE43667-E573-4970-8332-AB936784B95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3728" y="5080140"/>
            <a:ext cx="1560384" cy="1168782"/>
          </a:xfrm>
          <a:prstGeom prst="rect">
            <a:avLst/>
          </a:prstGeom>
        </p:spPr>
      </p:pic>
      <p:pic>
        <p:nvPicPr>
          <p:cNvPr id="32" name="Image 31">
            <a:extLst>
              <a:ext uri="{FF2B5EF4-FFF2-40B4-BE49-F238E27FC236}">
                <a16:creationId xmlns:a16="http://schemas.microsoft.com/office/drawing/2014/main" id="{8DD2C25B-2EE0-43E6-B3EE-A551AF0E438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57528" y="2837983"/>
            <a:ext cx="1560384" cy="1168782"/>
          </a:xfrm>
          <a:prstGeom prst="rect">
            <a:avLst/>
          </a:prstGeom>
        </p:spPr>
      </p:pic>
      <p:pic>
        <p:nvPicPr>
          <p:cNvPr id="33" name="Image 32">
            <a:extLst>
              <a:ext uri="{FF2B5EF4-FFF2-40B4-BE49-F238E27FC236}">
                <a16:creationId xmlns:a16="http://schemas.microsoft.com/office/drawing/2014/main" id="{6B54324D-378D-4CA7-B3A8-A3F4BE828F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97859" y="5096246"/>
            <a:ext cx="1560384" cy="1168782"/>
          </a:xfrm>
          <a:prstGeom prst="rect">
            <a:avLst/>
          </a:prstGeom>
        </p:spPr>
      </p:pic>
      <p:pic>
        <p:nvPicPr>
          <p:cNvPr id="34" name="Image 33">
            <a:extLst>
              <a:ext uri="{FF2B5EF4-FFF2-40B4-BE49-F238E27FC236}">
                <a16:creationId xmlns:a16="http://schemas.microsoft.com/office/drawing/2014/main" id="{F4A30EDF-FA7C-4945-A78E-A6DDF3903CC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25995" y="2866394"/>
            <a:ext cx="1560384" cy="1168782"/>
          </a:xfrm>
          <a:prstGeom prst="rect">
            <a:avLst/>
          </a:prstGeom>
        </p:spPr>
      </p:pic>
      <p:pic>
        <p:nvPicPr>
          <p:cNvPr id="35" name="Image 34">
            <a:extLst>
              <a:ext uri="{FF2B5EF4-FFF2-40B4-BE49-F238E27FC236}">
                <a16:creationId xmlns:a16="http://schemas.microsoft.com/office/drawing/2014/main" id="{55AE9826-012F-417A-A61E-27A4503C99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943" y="5096246"/>
            <a:ext cx="1560384" cy="1168782"/>
          </a:xfrm>
          <a:prstGeom prst="rect">
            <a:avLst/>
          </a:prstGeom>
        </p:spPr>
      </p:pic>
      <p:pic>
        <p:nvPicPr>
          <p:cNvPr id="36" name="Image 35">
            <a:extLst>
              <a:ext uri="{FF2B5EF4-FFF2-40B4-BE49-F238E27FC236}">
                <a16:creationId xmlns:a16="http://schemas.microsoft.com/office/drawing/2014/main" id="{308A9FD5-31DE-4B02-88BF-1A905D169DD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35989" y="2875761"/>
            <a:ext cx="1560384" cy="1168782"/>
          </a:xfrm>
          <a:prstGeom prst="rect">
            <a:avLst/>
          </a:prstGeom>
        </p:spPr>
      </p:pic>
      <p:pic>
        <p:nvPicPr>
          <p:cNvPr id="37" name="Image 36">
            <a:extLst>
              <a:ext uri="{FF2B5EF4-FFF2-40B4-BE49-F238E27FC236}">
                <a16:creationId xmlns:a16="http://schemas.microsoft.com/office/drawing/2014/main" id="{8F8846D6-F836-4C35-A762-C50794E6258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22028" y="5064673"/>
            <a:ext cx="1560384" cy="1168782"/>
          </a:xfrm>
          <a:prstGeom prst="rect">
            <a:avLst/>
          </a:prstGeom>
        </p:spPr>
      </p:pic>
      <p:pic>
        <p:nvPicPr>
          <p:cNvPr id="38" name="Image 37">
            <a:extLst>
              <a:ext uri="{FF2B5EF4-FFF2-40B4-BE49-F238E27FC236}">
                <a16:creationId xmlns:a16="http://schemas.microsoft.com/office/drawing/2014/main" id="{BC6F0C4D-65F0-4E69-9399-ABD8B3DABDC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22028" y="2855347"/>
            <a:ext cx="1560384" cy="1168782"/>
          </a:xfrm>
          <a:prstGeom prst="rect">
            <a:avLst/>
          </a:prstGeom>
        </p:spPr>
      </p:pic>
      <p:pic>
        <p:nvPicPr>
          <p:cNvPr id="39" name="Image 38">
            <a:extLst>
              <a:ext uri="{FF2B5EF4-FFF2-40B4-BE49-F238E27FC236}">
                <a16:creationId xmlns:a16="http://schemas.microsoft.com/office/drawing/2014/main" id="{EBDB7638-A905-4534-AC1F-1BFF3DACF10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1409" y="5064673"/>
            <a:ext cx="1560384" cy="1168782"/>
          </a:xfrm>
          <a:prstGeom prst="rect">
            <a:avLst/>
          </a:prstGeom>
        </p:spPr>
      </p:pic>
      <p:pic>
        <p:nvPicPr>
          <p:cNvPr id="40" name="Image 39">
            <a:extLst>
              <a:ext uri="{FF2B5EF4-FFF2-40B4-BE49-F238E27FC236}">
                <a16:creationId xmlns:a16="http://schemas.microsoft.com/office/drawing/2014/main" id="{60DB6817-BC0B-45E9-A961-2599D5895A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34812" y="2854300"/>
            <a:ext cx="1560384" cy="1168782"/>
          </a:xfrm>
          <a:prstGeom prst="rect">
            <a:avLst/>
          </a:prstGeom>
        </p:spPr>
      </p:pic>
      <p:pic>
        <p:nvPicPr>
          <p:cNvPr id="41" name="Image 40">
            <a:extLst>
              <a:ext uri="{FF2B5EF4-FFF2-40B4-BE49-F238E27FC236}">
                <a16:creationId xmlns:a16="http://schemas.microsoft.com/office/drawing/2014/main" id="{B6A656F8-579C-4DD1-9849-28B0F6EA8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42" name="Image 41">
            <a:extLst>
              <a:ext uri="{FF2B5EF4-FFF2-40B4-BE49-F238E27FC236}">
                <a16:creationId xmlns:a16="http://schemas.microsoft.com/office/drawing/2014/main" id="{6E81353A-3804-4615-8182-A1CC13611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166" y="1746458"/>
            <a:ext cx="807304" cy="827550"/>
          </a:xfrm>
          <a:prstGeom prst="rect">
            <a:avLst/>
          </a:prstGeom>
        </p:spPr>
      </p:pic>
      <p:pic>
        <p:nvPicPr>
          <p:cNvPr id="43" name="Image 42">
            <a:extLst>
              <a:ext uri="{FF2B5EF4-FFF2-40B4-BE49-F238E27FC236}">
                <a16:creationId xmlns:a16="http://schemas.microsoft.com/office/drawing/2014/main" id="{6D3A873C-7B0A-4546-9D16-28B11FD2B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321" y="1738002"/>
            <a:ext cx="807304" cy="827550"/>
          </a:xfrm>
          <a:prstGeom prst="rect">
            <a:avLst/>
          </a:prstGeom>
        </p:spPr>
      </p:pic>
      <p:pic>
        <p:nvPicPr>
          <p:cNvPr id="44" name="Image 43">
            <a:extLst>
              <a:ext uri="{FF2B5EF4-FFF2-40B4-BE49-F238E27FC236}">
                <a16:creationId xmlns:a16="http://schemas.microsoft.com/office/drawing/2014/main" id="{C14356A5-5AC8-4F12-9436-9A3482173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483" y="1746458"/>
            <a:ext cx="807304" cy="827550"/>
          </a:xfrm>
          <a:prstGeom prst="rect">
            <a:avLst/>
          </a:prstGeom>
        </p:spPr>
      </p:pic>
      <p:pic>
        <p:nvPicPr>
          <p:cNvPr id="45" name="Image 44">
            <a:extLst>
              <a:ext uri="{FF2B5EF4-FFF2-40B4-BE49-F238E27FC236}">
                <a16:creationId xmlns:a16="http://schemas.microsoft.com/office/drawing/2014/main" id="{26C0795D-668C-460D-BE5A-4B07F8D7EE9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220" y="2859349"/>
            <a:ext cx="1560384" cy="1168782"/>
          </a:xfrm>
          <a:prstGeom prst="rect">
            <a:avLst/>
          </a:prstGeom>
        </p:spPr>
      </p:pic>
    </p:spTree>
    <p:extLst>
      <p:ext uri="{BB962C8B-B14F-4D97-AF65-F5344CB8AC3E}">
        <p14:creationId xmlns:p14="http://schemas.microsoft.com/office/powerpoint/2010/main" val="90082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09531"/>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44534" y="-206332"/>
            <a:ext cx="5979122"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3" name="Image 2">
            <a:extLst>
              <a:ext uri="{FF2B5EF4-FFF2-40B4-BE49-F238E27FC236}">
                <a16:creationId xmlns:a16="http://schemas.microsoft.com/office/drawing/2014/main" id="{2972DF21-4F26-4EA0-B683-0E63645BBBA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95015" y="2865283"/>
            <a:ext cx="1078159" cy="1078159"/>
          </a:xfrm>
          <a:prstGeom prst="rect">
            <a:avLst/>
          </a:prstGeom>
        </p:spPr>
      </p:pic>
      <p:sp>
        <p:nvSpPr>
          <p:cNvPr id="21" name="Rectangle 20">
            <a:extLst>
              <a:ext uri="{FF2B5EF4-FFF2-40B4-BE49-F238E27FC236}">
                <a16:creationId xmlns:a16="http://schemas.microsoft.com/office/drawing/2014/main" id="{63DF83B6-9536-469E-98AC-8A87719EC430}"/>
              </a:ext>
            </a:extLst>
          </p:cNvPr>
          <p:cNvSpPr/>
          <p:nvPr/>
        </p:nvSpPr>
        <p:spPr>
          <a:xfrm>
            <a:off x="4094989" y="6080585"/>
            <a:ext cx="356636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NOVEMBRE</a:t>
            </a:r>
            <a:endParaRPr lang="fr-FR" sz="5400" b="1" cap="none" spc="0" dirty="0">
              <a:ln/>
              <a:solidFill>
                <a:schemeClr val="accent3"/>
              </a:solidFill>
              <a:effectLst/>
            </a:endParaRPr>
          </a:p>
        </p:txBody>
      </p:sp>
      <p:sp>
        <p:nvSpPr>
          <p:cNvPr id="25" name="Croix 24">
            <a:extLst>
              <a:ext uri="{FF2B5EF4-FFF2-40B4-BE49-F238E27FC236}">
                <a16:creationId xmlns:a16="http://schemas.microsoft.com/office/drawing/2014/main" id="{8191370A-4968-4713-8C36-C2AA591FCEAA}"/>
              </a:ext>
            </a:extLst>
          </p:cNvPr>
          <p:cNvSpPr/>
          <p:nvPr/>
        </p:nvSpPr>
        <p:spPr>
          <a:xfrm rot="2649508">
            <a:off x="5673073" y="1457949"/>
            <a:ext cx="922044" cy="953438"/>
          </a:xfrm>
          <a:prstGeom prst="plus">
            <a:avLst>
              <a:gd name="adj" fmla="val 43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850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711901823"/>
              </p:ext>
            </p:extLst>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44534" y="-206332"/>
            <a:ext cx="5979122"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1" name="Rectangle 20">
            <a:extLst>
              <a:ext uri="{FF2B5EF4-FFF2-40B4-BE49-F238E27FC236}">
                <a16:creationId xmlns:a16="http://schemas.microsoft.com/office/drawing/2014/main" id="{637875A9-5079-460C-8C41-EC06720D9A96}"/>
              </a:ext>
            </a:extLst>
          </p:cNvPr>
          <p:cNvSpPr/>
          <p:nvPr/>
        </p:nvSpPr>
        <p:spPr>
          <a:xfrm>
            <a:off x="3747119" y="6141002"/>
            <a:ext cx="356636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NOVEMBRE</a:t>
            </a:r>
            <a:endParaRPr lang="fr-FR" sz="5400" b="1" cap="none" spc="0" dirty="0">
              <a:ln/>
              <a:solidFill>
                <a:schemeClr val="accent3"/>
              </a:solidFill>
              <a:effectLst/>
            </a:endParaRPr>
          </a:p>
        </p:txBody>
      </p:sp>
    </p:spTree>
    <p:extLst>
      <p:ext uri="{BB962C8B-B14F-4D97-AF65-F5344CB8AC3E}">
        <p14:creationId xmlns:p14="http://schemas.microsoft.com/office/powerpoint/2010/main" val="288524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779590559"/>
              </p:ext>
            </p:extLst>
          </p:nvPr>
        </p:nvGraphicFramePr>
        <p:xfrm>
          <a:off x="-2" y="946357"/>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286408" y="-206332"/>
            <a:ext cx="5837248"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5" name="Rectangle 24">
            <a:extLst>
              <a:ext uri="{FF2B5EF4-FFF2-40B4-BE49-F238E27FC236}">
                <a16:creationId xmlns:a16="http://schemas.microsoft.com/office/drawing/2014/main" id="{489159C9-2817-4A68-898B-2807B4D68051}"/>
              </a:ext>
            </a:extLst>
          </p:cNvPr>
          <p:cNvSpPr/>
          <p:nvPr/>
        </p:nvSpPr>
        <p:spPr>
          <a:xfrm>
            <a:off x="3747119" y="6141002"/>
            <a:ext cx="356636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NOVEMBRE</a:t>
            </a:r>
            <a:endParaRPr lang="fr-FR" sz="5400" b="1" cap="none" spc="0" dirty="0">
              <a:ln/>
              <a:solidFill>
                <a:schemeClr val="accent3"/>
              </a:solidFill>
              <a:effectLst/>
            </a:endParaRPr>
          </a:p>
        </p:txBody>
      </p:sp>
    </p:spTree>
    <p:extLst>
      <p:ext uri="{BB962C8B-B14F-4D97-AF65-F5344CB8AC3E}">
        <p14:creationId xmlns:p14="http://schemas.microsoft.com/office/powerpoint/2010/main" val="155698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4108129725"/>
              </p:ext>
            </p:extLst>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NOVEMBRE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557858" y="-168103"/>
            <a:ext cx="6317082"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1" name="Rectangle 20">
            <a:extLst>
              <a:ext uri="{FF2B5EF4-FFF2-40B4-BE49-F238E27FC236}">
                <a16:creationId xmlns:a16="http://schemas.microsoft.com/office/drawing/2014/main" id="{F1D9BFF4-97C9-4E29-A216-EFD829E2C48C}"/>
              </a:ext>
            </a:extLst>
          </p:cNvPr>
          <p:cNvSpPr/>
          <p:nvPr/>
        </p:nvSpPr>
        <p:spPr>
          <a:xfrm>
            <a:off x="129097" y="6154792"/>
            <a:ext cx="3189399"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accent3"/>
                </a:solidFill>
              </a:rPr>
              <a:t>NOVEMBRE</a:t>
            </a:r>
            <a:endParaRPr lang="fr-FR" sz="4800" b="1" cap="none" spc="0" dirty="0">
              <a:ln/>
              <a:solidFill>
                <a:schemeClr val="accent3"/>
              </a:solidFill>
              <a:effectLst/>
            </a:endParaRPr>
          </a:p>
        </p:txBody>
      </p:sp>
      <p:sp>
        <p:nvSpPr>
          <p:cNvPr id="26" name="Rectangle 25">
            <a:extLst>
              <a:ext uri="{FF2B5EF4-FFF2-40B4-BE49-F238E27FC236}">
                <a16:creationId xmlns:a16="http://schemas.microsoft.com/office/drawing/2014/main" id="{314CA1E5-67AA-46CA-8304-77F8D188DBC8}"/>
              </a:ext>
            </a:extLst>
          </p:cNvPr>
          <p:cNvSpPr/>
          <p:nvPr/>
        </p:nvSpPr>
        <p:spPr>
          <a:xfrm>
            <a:off x="5965115" y="6062459"/>
            <a:ext cx="33757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DECEMBRE</a:t>
            </a:r>
            <a:endParaRPr lang="fr-FR" sz="5400" b="1" cap="none" spc="0" dirty="0">
              <a:ln/>
              <a:solidFill>
                <a:schemeClr val="accent3"/>
              </a:solidFill>
              <a:effectLst/>
            </a:endParaRPr>
          </a:p>
        </p:txBody>
      </p:sp>
      <p:cxnSp>
        <p:nvCxnSpPr>
          <p:cNvPr id="27" name="Connecteur droit 26">
            <a:extLst>
              <a:ext uri="{FF2B5EF4-FFF2-40B4-BE49-F238E27FC236}">
                <a16:creationId xmlns:a16="http://schemas.microsoft.com/office/drawing/2014/main" id="{8D4030FC-96F1-46EE-9B30-82F9F524D5D5}"/>
              </a:ext>
            </a:extLst>
          </p:cNvPr>
          <p:cNvCxnSpPr>
            <a:cxnSpLocks/>
          </p:cNvCxnSpPr>
          <p:nvPr/>
        </p:nvCxnSpPr>
        <p:spPr>
          <a:xfrm>
            <a:off x="3483480" y="946357"/>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645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524092955"/>
              </p:ext>
            </p:extLst>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79801" y="-206332"/>
            <a:ext cx="5943855"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1" name="Rectangle 20">
            <a:extLst>
              <a:ext uri="{FF2B5EF4-FFF2-40B4-BE49-F238E27FC236}">
                <a16:creationId xmlns:a16="http://schemas.microsoft.com/office/drawing/2014/main" id="{D06C3505-A11B-4033-B7BA-9E3E1CE62B84}"/>
              </a:ext>
            </a:extLst>
          </p:cNvPr>
          <p:cNvSpPr/>
          <p:nvPr/>
        </p:nvSpPr>
        <p:spPr>
          <a:xfrm>
            <a:off x="4277249" y="6130290"/>
            <a:ext cx="33757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DECEMBRE</a:t>
            </a:r>
            <a:endParaRPr lang="fr-FR" sz="5400" b="1" cap="none" spc="0" dirty="0">
              <a:ln/>
              <a:solidFill>
                <a:schemeClr val="accent3"/>
              </a:solidFill>
              <a:effectLst/>
            </a:endParaRPr>
          </a:p>
        </p:txBody>
      </p:sp>
    </p:spTree>
    <p:extLst>
      <p:ext uri="{BB962C8B-B14F-4D97-AF65-F5344CB8AC3E}">
        <p14:creationId xmlns:p14="http://schemas.microsoft.com/office/powerpoint/2010/main" val="3092914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499033886"/>
              </p:ext>
            </p:extLst>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069125" y="-206332"/>
            <a:ext cx="6054531"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26" name="Image 25">
            <a:extLst>
              <a:ext uri="{FF2B5EF4-FFF2-40B4-BE49-F238E27FC236}">
                <a16:creationId xmlns:a16="http://schemas.microsoft.com/office/drawing/2014/main" id="{88661162-EA99-4B71-8FF8-210FEC78C9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4445" y="2844609"/>
            <a:ext cx="1560384" cy="1168782"/>
          </a:xfrm>
          <a:prstGeom prst="rect">
            <a:avLst/>
          </a:prstGeom>
        </p:spPr>
      </p:pic>
      <p:pic>
        <p:nvPicPr>
          <p:cNvPr id="27" name="Image 26">
            <a:extLst>
              <a:ext uri="{FF2B5EF4-FFF2-40B4-BE49-F238E27FC236}">
                <a16:creationId xmlns:a16="http://schemas.microsoft.com/office/drawing/2014/main" id="{3D51C078-2FB4-4AA0-9DA8-40B9102E968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34445" y="5079558"/>
            <a:ext cx="1560384" cy="1168782"/>
          </a:xfrm>
          <a:prstGeom prst="rect">
            <a:avLst/>
          </a:prstGeom>
        </p:spPr>
      </p:pic>
      <p:pic>
        <p:nvPicPr>
          <p:cNvPr id="28" name="Image 27">
            <a:extLst>
              <a:ext uri="{FF2B5EF4-FFF2-40B4-BE49-F238E27FC236}">
                <a16:creationId xmlns:a16="http://schemas.microsoft.com/office/drawing/2014/main" id="{884A8B85-0D5E-4502-AD84-9B91AE36689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13220" y="5079558"/>
            <a:ext cx="1560384" cy="1168782"/>
          </a:xfrm>
          <a:prstGeom prst="rect">
            <a:avLst/>
          </a:prstGeom>
        </p:spPr>
      </p:pic>
      <p:sp>
        <p:nvSpPr>
          <p:cNvPr id="29" name="Rectangle 28">
            <a:extLst>
              <a:ext uri="{FF2B5EF4-FFF2-40B4-BE49-F238E27FC236}">
                <a16:creationId xmlns:a16="http://schemas.microsoft.com/office/drawing/2014/main" id="{D6928C99-5752-4DAB-8CC5-8478E8BC3F4D}"/>
              </a:ext>
            </a:extLst>
          </p:cNvPr>
          <p:cNvSpPr/>
          <p:nvPr/>
        </p:nvSpPr>
        <p:spPr>
          <a:xfrm>
            <a:off x="4277249" y="6130290"/>
            <a:ext cx="33757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DECEMBRE</a:t>
            </a:r>
            <a:endParaRPr lang="fr-FR" sz="5400" b="1" cap="none" spc="0" dirty="0">
              <a:ln/>
              <a:solidFill>
                <a:schemeClr val="accent3"/>
              </a:solidFill>
              <a:effectLst/>
            </a:endParaRPr>
          </a:p>
        </p:txBody>
      </p:sp>
      <p:pic>
        <p:nvPicPr>
          <p:cNvPr id="30" name="Image 29">
            <a:extLst>
              <a:ext uri="{FF2B5EF4-FFF2-40B4-BE49-F238E27FC236}">
                <a16:creationId xmlns:a16="http://schemas.microsoft.com/office/drawing/2014/main" id="{74598FAB-4B59-49C4-AFED-CD765BEC199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34812" y="2853207"/>
            <a:ext cx="1560384" cy="1168782"/>
          </a:xfrm>
          <a:prstGeom prst="rect">
            <a:avLst/>
          </a:prstGeom>
        </p:spPr>
      </p:pic>
    </p:spTree>
    <p:extLst>
      <p:ext uri="{BB962C8B-B14F-4D97-AF65-F5344CB8AC3E}">
        <p14:creationId xmlns:p14="http://schemas.microsoft.com/office/powerpoint/2010/main" val="117372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a:extLst>
              <a:ext uri="{FF2B5EF4-FFF2-40B4-BE49-F238E27FC236}">
                <a16:creationId xmlns:a16="http://schemas.microsoft.com/office/drawing/2014/main" id="{75A02BBD-3962-4ED3-9624-5EBEA9C96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6" y="0"/>
            <a:ext cx="1773284" cy="6858000"/>
          </a:xfrm>
          <a:prstGeom prst="rect">
            <a:avLst/>
          </a:prstGeom>
        </p:spPr>
      </p:pic>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920" y="0"/>
            <a:ext cx="1044507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975943635"/>
              </p:ext>
            </p:extLst>
          </p:nvPr>
        </p:nvGraphicFramePr>
        <p:xfrm>
          <a:off x="12336" y="946358"/>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latin typeface="Chinacat" panose="00000400000000000000" pitchFamily="2" charset="0"/>
                        </a:rPr>
                        <a:t>HIVER</a:t>
                      </a: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FF000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rgbClr val="FF0000"/>
                          </a:solidFill>
                          <a:latin typeface="Chinacat" panose="00000400000000000000" pitchFamily="2" charset="0"/>
                        </a:rPr>
                        <a:t>NOEL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8634" y="-352609"/>
            <a:ext cx="5158929"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pic>
        <p:nvPicPr>
          <p:cNvPr id="27" name="Image 26">
            <a:extLst>
              <a:ext uri="{FF2B5EF4-FFF2-40B4-BE49-F238E27FC236}">
                <a16:creationId xmlns:a16="http://schemas.microsoft.com/office/drawing/2014/main" id="{106C8635-E979-4139-832A-AD2F53D4C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1424" y="2712327"/>
            <a:ext cx="746424" cy="1155455"/>
          </a:xfrm>
          <a:prstGeom prst="rect">
            <a:avLst/>
          </a:prstGeom>
        </p:spPr>
      </p:pic>
      <p:pic>
        <p:nvPicPr>
          <p:cNvPr id="30" name="Image 29">
            <a:extLst>
              <a:ext uri="{FF2B5EF4-FFF2-40B4-BE49-F238E27FC236}">
                <a16:creationId xmlns:a16="http://schemas.microsoft.com/office/drawing/2014/main" id="{D1B5ACDB-2D86-4579-9CD8-64AA73C5422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42528" y="5073394"/>
            <a:ext cx="1560384" cy="1168782"/>
          </a:xfrm>
          <a:prstGeom prst="rect">
            <a:avLst/>
          </a:prstGeom>
        </p:spPr>
      </p:pic>
      <p:pic>
        <p:nvPicPr>
          <p:cNvPr id="31" name="Image 30">
            <a:extLst>
              <a:ext uri="{FF2B5EF4-FFF2-40B4-BE49-F238E27FC236}">
                <a16:creationId xmlns:a16="http://schemas.microsoft.com/office/drawing/2014/main" id="{4468D547-0E2D-4273-BEA4-8A5A44C078A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34444" y="5067006"/>
            <a:ext cx="1560384" cy="1168782"/>
          </a:xfrm>
          <a:prstGeom prst="rect">
            <a:avLst/>
          </a:prstGeom>
        </p:spPr>
      </p:pic>
      <p:pic>
        <p:nvPicPr>
          <p:cNvPr id="32" name="Image 31">
            <a:extLst>
              <a:ext uri="{FF2B5EF4-FFF2-40B4-BE49-F238E27FC236}">
                <a16:creationId xmlns:a16="http://schemas.microsoft.com/office/drawing/2014/main" id="{8451EF84-C6BE-4ADD-89AE-119C3242D8A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18414" y="5065544"/>
            <a:ext cx="1560384" cy="1168782"/>
          </a:xfrm>
          <a:prstGeom prst="rect">
            <a:avLst/>
          </a:prstGeom>
        </p:spPr>
      </p:pic>
      <p:pic>
        <p:nvPicPr>
          <p:cNvPr id="33" name="Image 32">
            <a:extLst>
              <a:ext uri="{FF2B5EF4-FFF2-40B4-BE49-F238E27FC236}">
                <a16:creationId xmlns:a16="http://schemas.microsoft.com/office/drawing/2014/main" id="{088E2D00-3142-446B-B587-455EDC4F6B5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54476" y="2878839"/>
            <a:ext cx="1560384" cy="1168782"/>
          </a:xfrm>
          <a:prstGeom prst="rect">
            <a:avLst/>
          </a:prstGeom>
        </p:spPr>
      </p:pic>
      <p:pic>
        <p:nvPicPr>
          <p:cNvPr id="34" name="Image 33">
            <a:extLst>
              <a:ext uri="{FF2B5EF4-FFF2-40B4-BE49-F238E27FC236}">
                <a16:creationId xmlns:a16="http://schemas.microsoft.com/office/drawing/2014/main" id="{1B2DF21F-8BF0-4597-9165-F4D266DE765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28143" y="2863276"/>
            <a:ext cx="1560384" cy="1168782"/>
          </a:xfrm>
          <a:prstGeom prst="rect">
            <a:avLst/>
          </a:prstGeom>
        </p:spPr>
      </p:pic>
      <p:pic>
        <p:nvPicPr>
          <p:cNvPr id="35" name="Image 34">
            <a:extLst>
              <a:ext uri="{FF2B5EF4-FFF2-40B4-BE49-F238E27FC236}">
                <a16:creationId xmlns:a16="http://schemas.microsoft.com/office/drawing/2014/main" id="{B5DCFC5B-9643-4467-85CC-BABF8756A75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56338" y="5065544"/>
            <a:ext cx="1560384" cy="1168782"/>
          </a:xfrm>
          <a:prstGeom prst="rect">
            <a:avLst/>
          </a:prstGeom>
        </p:spPr>
      </p:pic>
      <p:pic>
        <p:nvPicPr>
          <p:cNvPr id="36" name="Image 35">
            <a:extLst>
              <a:ext uri="{FF2B5EF4-FFF2-40B4-BE49-F238E27FC236}">
                <a16:creationId xmlns:a16="http://schemas.microsoft.com/office/drawing/2014/main" id="{CB2EF614-3419-466E-BAF6-A153E34898A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824134" y="5080757"/>
            <a:ext cx="1560384" cy="1168782"/>
          </a:xfrm>
          <a:prstGeom prst="rect">
            <a:avLst/>
          </a:prstGeom>
        </p:spPr>
      </p:pic>
      <p:pic>
        <p:nvPicPr>
          <p:cNvPr id="37" name="Image 36">
            <a:extLst>
              <a:ext uri="{FF2B5EF4-FFF2-40B4-BE49-F238E27FC236}">
                <a16:creationId xmlns:a16="http://schemas.microsoft.com/office/drawing/2014/main" id="{2809EE75-2768-4D48-9475-4370322BF38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0109" y="5080757"/>
            <a:ext cx="1560384" cy="1168782"/>
          </a:xfrm>
          <a:prstGeom prst="rect">
            <a:avLst/>
          </a:prstGeom>
        </p:spPr>
      </p:pic>
      <p:pic>
        <p:nvPicPr>
          <p:cNvPr id="38" name="Image 37">
            <a:extLst>
              <a:ext uri="{FF2B5EF4-FFF2-40B4-BE49-F238E27FC236}">
                <a16:creationId xmlns:a16="http://schemas.microsoft.com/office/drawing/2014/main" id="{DFC7D33E-08C0-4A45-B9E0-BE069FED18F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59168" y="5080757"/>
            <a:ext cx="1560384" cy="1168782"/>
          </a:xfrm>
          <a:prstGeom prst="rect">
            <a:avLst/>
          </a:prstGeom>
        </p:spPr>
      </p:pic>
      <p:sp>
        <p:nvSpPr>
          <p:cNvPr id="39" name="Rectangle 38">
            <a:extLst>
              <a:ext uri="{FF2B5EF4-FFF2-40B4-BE49-F238E27FC236}">
                <a16:creationId xmlns:a16="http://schemas.microsoft.com/office/drawing/2014/main" id="{5A6DF8C2-8172-4CD7-9785-17B7F3F91168}"/>
              </a:ext>
            </a:extLst>
          </p:cNvPr>
          <p:cNvSpPr/>
          <p:nvPr/>
        </p:nvSpPr>
        <p:spPr>
          <a:xfrm>
            <a:off x="4277249" y="6130290"/>
            <a:ext cx="33757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DECEMBRE</a:t>
            </a:r>
            <a:endParaRPr lang="fr-FR" sz="5400" b="1" cap="none" spc="0" dirty="0">
              <a:ln/>
              <a:solidFill>
                <a:schemeClr val="accent3"/>
              </a:solidFill>
              <a:effectLst/>
            </a:endParaRPr>
          </a:p>
        </p:txBody>
      </p:sp>
      <p:pic>
        <p:nvPicPr>
          <p:cNvPr id="5122" name="Picture 2" descr="Hiver : Explication Tête à modeler du mot hiver">
            <a:extLst>
              <a:ext uri="{FF2B5EF4-FFF2-40B4-BE49-F238E27FC236}">
                <a16:creationId xmlns:a16="http://schemas.microsoft.com/office/drawing/2014/main" id="{6D28DC3A-892B-4ADD-B223-F870824A841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3654" y="3053246"/>
            <a:ext cx="1039697" cy="1039697"/>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a:extLst>
              <a:ext uri="{FF2B5EF4-FFF2-40B4-BE49-F238E27FC236}">
                <a16:creationId xmlns:a16="http://schemas.microsoft.com/office/drawing/2014/main" id="{CF88D710-5F51-424B-BCAE-49CA71789E9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59168" y="2862025"/>
            <a:ext cx="1560384" cy="1168782"/>
          </a:xfrm>
          <a:prstGeom prst="rect">
            <a:avLst/>
          </a:prstGeom>
        </p:spPr>
      </p:pic>
      <p:sp>
        <p:nvSpPr>
          <p:cNvPr id="44" name="ZoneTexte 43">
            <a:extLst>
              <a:ext uri="{FF2B5EF4-FFF2-40B4-BE49-F238E27FC236}">
                <a16:creationId xmlns:a16="http://schemas.microsoft.com/office/drawing/2014/main" id="{207E211F-6A10-475E-A3CE-8CC0DC5E884A}"/>
              </a:ext>
            </a:extLst>
          </p:cNvPr>
          <p:cNvSpPr txBox="1"/>
          <p:nvPr/>
        </p:nvSpPr>
        <p:spPr>
          <a:xfrm>
            <a:off x="657" y="235059"/>
            <a:ext cx="1773284" cy="523220"/>
          </a:xfrm>
          <a:prstGeom prst="rect">
            <a:avLst/>
          </a:prstGeom>
          <a:noFill/>
        </p:spPr>
        <p:txBody>
          <a:bodyPr wrap="square" rtlCol="0">
            <a:spAutoFit/>
          </a:bodyPr>
          <a:lstStyle/>
          <a:p>
            <a:r>
              <a:rPr lang="fr-FR"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45" name="Image 44">
            <a:extLst>
              <a:ext uri="{FF2B5EF4-FFF2-40B4-BE49-F238E27FC236}">
                <a16:creationId xmlns:a16="http://schemas.microsoft.com/office/drawing/2014/main" id="{5111E11B-0CB7-4D26-AD7F-C345B9ACF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46" name="Image 45">
            <a:extLst>
              <a:ext uri="{FF2B5EF4-FFF2-40B4-BE49-F238E27FC236}">
                <a16:creationId xmlns:a16="http://schemas.microsoft.com/office/drawing/2014/main" id="{0BC7EF3B-711D-4EC5-B49A-F162FC1B3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846" y="1709270"/>
            <a:ext cx="807304" cy="827550"/>
          </a:xfrm>
          <a:prstGeom prst="rect">
            <a:avLst/>
          </a:prstGeom>
        </p:spPr>
      </p:pic>
      <p:pic>
        <p:nvPicPr>
          <p:cNvPr id="47" name="Image 46">
            <a:extLst>
              <a:ext uri="{FF2B5EF4-FFF2-40B4-BE49-F238E27FC236}">
                <a16:creationId xmlns:a16="http://schemas.microsoft.com/office/drawing/2014/main" id="{9721C690-3283-4A73-913C-524A0DA82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300" y="1746432"/>
            <a:ext cx="807304" cy="827550"/>
          </a:xfrm>
          <a:prstGeom prst="rect">
            <a:avLst/>
          </a:prstGeom>
        </p:spPr>
      </p:pic>
      <p:pic>
        <p:nvPicPr>
          <p:cNvPr id="48" name="Image 47">
            <a:extLst>
              <a:ext uri="{FF2B5EF4-FFF2-40B4-BE49-F238E27FC236}">
                <a16:creationId xmlns:a16="http://schemas.microsoft.com/office/drawing/2014/main" id="{FEB2F8FA-21D2-4AB8-954D-2B2A8E8CE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016" y="1746458"/>
            <a:ext cx="807304" cy="827550"/>
          </a:xfrm>
          <a:prstGeom prst="rect">
            <a:avLst/>
          </a:prstGeom>
        </p:spPr>
      </p:pic>
      <p:pic>
        <p:nvPicPr>
          <p:cNvPr id="49" name="Image 48">
            <a:extLst>
              <a:ext uri="{FF2B5EF4-FFF2-40B4-BE49-F238E27FC236}">
                <a16:creationId xmlns:a16="http://schemas.microsoft.com/office/drawing/2014/main" id="{DDB7FE16-71BD-4979-9636-943FCD9B0D6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0109" y="2844609"/>
            <a:ext cx="1560384" cy="1168782"/>
          </a:xfrm>
          <a:prstGeom prst="rect">
            <a:avLst/>
          </a:prstGeom>
        </p:spPr>
      </p:pic>
      <p:pic>
        <p:nvPicPr>
          <p:cNvPr id="50" name="Image 49">
            <a:extLst>
              <a:ext uri="{FF2B5EF4-FFF2-40B4-BE49-F238E27FC236}">
                <a16:creationId xmlns:a16="http://schemas.microsoft.com/office/drawing/2014/main" id="{79984D20-BF27-4C3E-AC9F-3B99B38AF06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34812" y="2844609"/>
            <a:ext cx="1560384" cy="1168782"/>
          </a:xfrm>
          <a:prstGeom prst="rect">
            <a:avLst/>
          </a:prstGeom>
        </p:spPr>
      </p:pic>
    </p:spTree>
    <p:extLst>
      <p:ext uri="{BB962C8B-B14F-4D97-AF65-F5344CB8AC3E}">
        <p14:creationId xmlns:p14="http://schemas.microsoft.com/office/powerpoint/2010/main" val="170741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ee Images - SnappyGoat.com- confetti">
            <a:extLst>
              <a:ext uri="{FF2B5EF4-FFF2-40B4-BE49-F238E27FC236}">
                <a16:creationId xmlns:a16="http://schemas.microsoft.com/office/drawing/2014/main" id="{7BD87787-8CBF-4922-8B89-7F02B0F6D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214" y="2791700"/>
            <a:ext cx="1666514" cy="10770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005C1615-8D00-4073-A7A5-CAD43FACA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36" y="2684216"/>
            <a:ext cx="981962" cy="1083544"/>
          </a:xfrm>
          <a:prstGeom prst="rect">
            <a:avLst/>
          </a:prstGeom>
        </p:spPr>
      </p:pic>
      <p:pic>
        <p:nvPicPr>
          <p:cNvPr id="4" name="Picture 2" descr="joyeuses paques - Telecharger Vectoriel Gratuit, Clipart Graphique, Vecteur  Dessins et Pictogramme Gratuit">
            <a:extLst>
              <a:ext uri="{FF2B5EF4-FFF2-40B4-BE49-F238E27FC236}">
                <a16:creationId xmlns:a16="http://schemas.microsoft.com/office/drawing/2014/main" id="{3A9A058E-4895-49AA-B601-3790DC8FA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294" y="5570351"/>
            <a:ext cx="1547920" cy="108354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5">
            <a:extLst>
              <a:ext uri="{FF2B5EF4-FFF2-40B4-BE49-F238E27FC236}">
                <a16:creationId xmlns:a16="http://schemas.microsoft.com/office/drawing/2014/main" id="{405716DC-4B72-46E3-AC44-91E24D50D828}"/>
              </a:ext>
            </a:extLst>
          </p:cNvPr>
          <p:cNvSpPr txBox="1"/>
          <p:nvPr/>
        </p:nvSpPr>
        <p:spPr>
          <a:xfrm>
            <a:off x="925554" y="215565"/>
            <a:ext cx="6313010" cy="140038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500" dirty="0">
                <a:solidFill>
                  <a:srgbClr val="66FF33"/>
                </a:solidFill>
                <a:latin typeface="appleberry" pitchFamily="2" charset="0"/>
              </a:rPr>
              <a:t>PRINTEMPS</a:t>
            </a:r>
          </a:p>
        </p:txBody>
      </p:sp>
      <p:sp>
        <p:nvSpPr>
          <p:cNvPr id="6" name="ZoneTexte 6">
            <a:extLst>
              <a:ext uri="{FF2B5EF4-FFF2-40B4-BE49-F238E27FC236}">
                <a16:creationId xmlns:a16="http://schemas.microsoft.com/office/drawing/2014/main" id="{4A05E136-7B1A-4D67-A714-32C5DEDD5D18}"/>
              </a:ext>
            </a:extLst>
          </p:cNvPr>
          <p:cNvSpPr txBox="1"/>
          <p:nvPr/>
        </p:nvSpPr>
        <p:spPr>
          <a:xfrm>
            <a:off x="6514232" y="204105"/>
            <a:ext cx="5167346" cy="140038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7" name="ZoneTexte 7">
            <a:extLst>
              <a:ext uri="{FF2B5EF4-FFF2-40B4-BE49-F238E27FC236}">
                <a16:creationId xmlns:a16="http://schemas.microsoft.com/office/drawing/2014/main" id="{E0E92C1F-5DA9-430B-98D2-3BFD44EC730E}"/>
              </a:ext>
            </a:extLst>
          </p:cNvPr>
          <p:cNvSpPr txBox="1"/>
          <p:nvPr/>
        </p:nvSpPr>
        <p:spPr>
          <a:xfrm>
            <a:off x="5357080" y="1449192"/>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500" b="1" dirty="0">
                <a:ln/>
                <a:solidFill>
                  <a:schemeClr val="accent4"/>
                </a:solidFill>
                <a:latin typeface="appleberry" pitchFamily="2" charset="0"/>
              </a:rPr>
              <a:t>ETE</a:t>
            </a:r>
          </a:p>
        </p:txBody>
      </p:sp>
      <p:sp>
        <p:nvSpPr>
          <p:cNvPr id="8" name="ZoneTexte 8">
            <a:extLst>
              <a:ext uri="{FF2B5EF4-FFF2-40B4-BE49-F238E27FC236}">
                <a16:creationId xmlns:a16="http://schemas.microsoft.com/office/drawing/2014/main" id="{B673CD43-9DD8-46C7-97BB-638097FFA2D1}"/>
              </a:ext>
            </a:extLst>
          </p:cNvPr>
          <p:cNvSpPr txBox="1"/>
          <p:nvPr/>
        </p:nvSpPr>
        <p:spPr>
          <a:xfrm>
            <a:off x="510421" y="1467847"/>
            <a:ext cx="6003811" cy="140038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pic>
        <p:nvPicPr>
          <p:cNvPr id="9" name="Picture 2">
            <a:extLst>
              <a:ext uri="{FF2B5EF4-FFF2-40B4-BE49-F238E27FC236}">
                <a16:creationId xmlns:a16="http://schemas.microsoft.com/office/drawing/2014/main" id="{CE26A4A0-5D1A-477E-ADED-ADFCCE2C7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045" y="4270976"/>
            <a:ext cx="1116562" cy="1116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oto libre de droit de Victoire 1945 Fête Nationale En France banque  d'images et plus d'images libres de droit de 1945 - iStock">
            <a:extLst>
              <a:ext uri="{FF2B5EF4-FFF2-40B4-BE49-F238E27FC236}">
                <a16:creationId xmlns:a16="http://schemas.microsoft.com/office/drawing/2014/main" id="{CD03F555-F38C-4317-8265-8FC5F647B9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28" y="4092188"/>
            <a:ext cx="1663881" cy="1113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rigine de la fête des mères | MOMES.net">
            <a:extLst>
              <a:ext uri="{FF2B5EF4-FFF2-40B4-BE49-F238E27FC236}">
                <a16:creationId xmlns:a16="http://schemas.microsoft.com/office/drawing/2014/main" id="{1A2CE666-5C31-4ED7-901D-354EB20787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1942" y="4310324"/>
            <a:ext cx="1526419" cy="1006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F9F495DA-9D93-478D-885F-BA03F32BC52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866" t="10353" r="29716" b="13799"/>
          <a:stretch/>
        </p:blipFill>
        <p:spPr bwMode="auto">
          <a:xfrm>
            <a:off x="6625698" y="2890001"/>
            <a:ext cx="1442579" cy="10851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hoto libre de droit de Feux Dartifice De Belles Vacances Et Le Drapeau De  La France Avec Cityscapes Estompée Est La Célébration De La Fête Nationale  Français banque d'images et plus d'images">
            <a:extLst>
              <a:ext uri="{FF2B5EF4-FFF2-40B4-BE49-F238E27FC236}">
                <a16:creationId xmlns:a16="http://schemas.microsoft.com/office/drawing/2014/main" id="{DE979141-EE82-42B2-A2EF-D6DDCAEBDD7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760"/>
          <a:stretch/>
        </p:blipFill>
        <p:spPr bwMode="auto">
          <a:xfrm>
            <a:off x="696928" y="2711591"/>
            <a:ext cx="1166630" cy="107098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08B09F3-4FF7-46D2-9F45-B1657208245D}"/>
              </a:ext>
            </a:extLst>
          </p:cNvPr>
          <p:cNvSpPr txBox="1"/>
          <p:nvPr/>
        </p:nvSpPr>
        <p:spPr>
          <a:xfrm>
            <a:off x="4484259" y="1257535"/>
            <a:ext cx="6338876" cy="646331"/>
          </a:xfrm>
          <a:prstGeom prst="rect">
            <a:avLst/>
          </a:prstGeom>
          <a:noFill/>
        </p:spPr>
        <p:txBody>
          <a:bodyPr wrap="square" rtlCol="0">
            <a:spAutoFit/>
          </a:bodyPr>
          <a:lstStyle/>
          <a:p>
            <a:pPr algn="ctr"/>
            <a:r>
              <a:rPr lang="fr-FR" sz="3600" dirty="0"/>
              <a:t>ECOLE      A      LA      MAISON</a:t>
            </a:r>
          </a:p>
        </p:txBody>
      </p:sp>
      <p:cxnSp>
        <p:nvCxnSpPr>
          <p:cNvPr id="18" name="Connecteur droit 17">
            <a:extLst>
              <a:ext uri="{FF2B5EF4-FFF2-40B4-BE49-F238E27FC236}">
                <a16:creationId xmlns:a16="http://schemas.microsoft.com/office/drawing/2014/main" id="{D08A486F-44A7-4657-AB74-823BAFF22E42}"/>
              </a:ext>
            </a:extLst>
          </p:cNvPr>
          <p:cNvCxnSpPr>
            <a:cxnSpLocks/>
          </p:cNvCxnSpPr>
          <p:nvPr/>
        </p:nvCxnSpPr>
        <p:spPr>
          <a:xfrm>
            <a:off x="10823135" y="467163"/>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97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893677869"/>
              </p:ext>
            </p:extLst>
          </p:nvPr>
        </p:nvGraphicFramePr>
        <p:xfrm>
          <a:off x="2" y="852326"/>
          <a:ext cx="12191998" cy="547593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p>
                    <a:p>
                      <a:pPr algn="ctr">
                        <a:spcAft>
                          <a:spcPts val="0"/>
                        </a:spcAft>
                      </a:pPr>
                      <a:r>
                        <a:rPr lang="fr-FR" sz="1000" b="0" kern="0" dirty="0">
                          <a:solidFill>
                            <a:schemeClr val="tx1"/>
                          </a:solidFill>
                          <a:effectLst/>
                          <a:latin typeface="Chinacat" panose="00000400000000000000" pitchFamily="2" charset="0"/>
                        </a:rPr>
                        <a:t>DECEMBRE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DECEMBRE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DECEMBRE</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000" dirty="0">
                        <a:effectLst/>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r"/>
                      <a:r>
                        <a:rPr lang="fr-FR" sz="2000" b="0" dirty="0">
                          <a:solidFill>
                            <a:schemeClr val="tx1"/>
                          </a:solidFill>
                          <a:latin typeface="Chinacat" panose="00000400000000000000" pitchFamily="2" charset="0"/>
                        </a:rPr>
                        <a:t> 2021</a:t>
                      </a:r>
                    </a:p>
                    <a:p>
                      <a:pPr algn="r"/>
                      <a:r>
                        <a:rPr lang="fr-FR" sz="2000" b="0" dirty="0">
                          <a:solidFill>
                            <a:schemeClr val="tx1"/>
                          </a:solidFill>
                          <a:latin typeface="Chinacat" panose="000004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800" b="0" dirty="0">
                        <a:solidFill>
                          <a:srgbClr val="7030A0"/>
                        </a:solidFill>
                        <a:latin typeface="Chinacat" panose="00000400000000000000" pitchFamily="2" charset="0"/>
                      </a:endParaRPr>
                    </a:p>
                    <a:p>
                      <a:endParaRPr lang="fr-FR" sz="1800" b="0" dirty="0">
                        <a:solidFill>
                          <a:srgbClr val="7030A0"/>
                        </a:solidFill>
                        <a:latin typeface="Chinacat" panose="00000400000000000000" pitchFamily="2" charset="0"/>
                      </a:endParaRPr>
                    </a:p>
                    <a:p>
                      <a:endParaRPr lang="fr-FR" sz="1800" b="0" dirty="0">
                        <a:solidFill>
                          <a:srgbClr val="7030A0"/>
                        </a:solidFill>
                        <a:latin typeface="Chinacat" panose="00000400000000000000" pitchFamily="2" charset="0"/>
                      </a:endParaRPr>
                    </a:p>
                    <a:p>
                      <a:pPr algn="l"/>
                      <a:r>
                        <a:rPr lang="fr-FR" sz="1800" b="0" dirty="0">
                          <a:solidFill>
                            <a:schemeClr val="tx1"/>
                          </a:solidFill>
                          <a:latin typeface="Chinacat" panose="00000400000000000000" pitchFamily="2"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66322" y="4269918"/>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301792"/>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pic>
        <p:nvPicPr>
          <p:cNvPr id="11" name="Image 10">
            <a:extLst>
              <a:ext uri="{FF2B5EF4-FFF2-40B4-BE49-F238E27FC236}">
                <a16:creationId xmlns:a16="http://schemas.microsoft.com/office/drawing/2014/main" id="{6D7F0F13-B4B3-4484-A646-A12FFE62EC4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40747" y="2622713"/>
            <a:ext cx="1446719" cy="1030787"/>
          </a:xfrm>
          <a:prstGeom prst="rect">
            <a:avLst/>
          </a:prstGeom>
        </p:spPr>
      </p:pic>
      <p:pic>
        <p:nvPicPr>
          <p:cNvPr id="28" name="Image 27">
            <a:extLst>
              <a:ext uri="{FF2B5EF4-FFF2-40B4-BE49-F238E27FC236}">
                <a16:creationId xmlns:a16="http://schemas.microsoft.com/office/drawing/2014/main" id="{1D5E050E-E8FF-4229-8D4B-6FABED43C90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906" y="2829091"/>
            <a:ext cx="1560384" cy="1168782"/>
          </a:xfrm>
          <a:prstGeom prst="rect">
            <a:avLst/>
          </a:prstGeom>
        </p:spPr>
      </p:pic>
      <p:pic>
        <p:nvPicPr>
          <p:cNvPr id="29" name="Image 28">
            <a:extLst>
              <a:ext uri="{FF2B5EF4-FFF2-40B4-BE49-F238E27FC236}">
                <a16:creationId xmlns:a16="http://schemas.microsoft.com/office/drawing/2014/main" id="{667238A7-8CE0-4426-8F88-A321E07CF86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34812" y="5059593"/>
            <a:ext cx="1560384" cy="1168782"/>
          </a:xfrm>
          <a:prstGeom prst="rect">
            <a:avLst/>
          </a:prstGeom>
        </p:spPr>
      </p:pic>
      <p:pic>
        <p:nvPicPr>
          <p:cNvPr id="30" name="Image 29">
            <a:extLst>
              <a:ext uri="{FF2B5EF4-FFF2-40B4-BE49-F238E27FC236}">
                <a16:creationId xmlns:a16="http://schemas.microsoft.com/office/drawing/2014/main" id="{3E1F8D0D-C5C1-4555-8AD5-DC9BF84F4FD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96566" y="5059593"/>
            <a:ext cx="1560384" cy="1168782"/>
          </a:xfrm>
          <a:prstGeom prst="rect">
            <a:avLst/>
          </a:prstGeom>
        </p:spPr>
      </p:pic>
      <p:pic>
        <p:nvPicPr>
          <p:cNvPr id="31" name="Image 30">
            <a:extLst>
              <a:ext uri="{FF2B5EF4-FFF2-40B4-BE49-F238E27FC236}">
                <a16:creationId xmlns:a16="http://schemas.microsoft.com/office/drawing/2014/main" id="{B2DB63EF-856A-40C9-ACD7-23927E48E67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34812" y="2809718"/>
            <a:ext cx="1560384" cy="1168782"/>
          </a:xfrm>
          <a:prstGeom prst="rect">
            <a:avLst/>
          </a:prstGeom>
        </p:spPr>
      </p:pic>
      <p:pic>
        <p:nvPicPr>
          <p:cNvPr id="32" name="Image 31">
            <a:extLst>
              <a:ext uri="{FF2B5EF4-FFF2-40B4-BE49-F238E27FC236}">
                <a16:creationId xmlns:a16="http://schemas.microsoft.com/office/drawing/2014/main" id="{A4E95902-3E3D-4EA3-9E75-D659CF32101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00406" y="2832534"/>
            <a:ext cx="1560384" cy="1168782"/>
          </a:xfrm>
          <a:prstGeom prst="rect">
            <a:avLst/>
          </a:prstGeom>
        </p:spPr>
      </p:pic>
      <p:pic>
        <p:nvPicPr>
          <p:cNvPr id="33" name="Image 32">
            <a:extLst>
              <a:ext uri="{FF2B5EF4-FFF2-40B4-BE49-F238E27FC236}">
                <a16:creationId xmlns:a16="http://schemas.microsoft.com/office/drawing/2014/main" id="{0E794A88-6A6E-4544-AA0D-96C9A2D3BDF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77111" y="2800292"/>
            <a:ext cx="1560384" cy="1168782"/>
          </a:xfrm>
          <a:prstGeom prst="rect">
            <a:avLst/>
          </a:prstGeom>
        </p:spPr>
      </p:pic>
      <p:pic>
        <p:nvPicPr>
          <p:cNvPr id="34" name="Image 33">
            <a:extLst>
              <a:ext uri="{FF2B5EF4-FFF2-40B4-BE49-F238E27FC236}">
                <a16:creationId xmlns:a16="http://schemas.microsoft.com/office/drawing/2014/main" id="{39E0CC1E-26BE-41D4-8979-749E0B88057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835048" y="5059593"/>
            <a:ext cx="1560384" cy="1168782"/>
          </a:xfrm>
          <a:prstGeom prst="rect">
            <a:avLst/>
          </a:prstGeom>
        </p:spPr>
      </p:pic>
      <p:pic>
        <p:nvPicPr>
          <p:cNvPr id="35" name="Image 34">
            <a:extLst>
              <a:ext uri="{FF2B5EF4-FFF2-40B4-BE49-F238E27FC236}">
                <a16:creationId xmlns:a16="http://schemas.microsoft.com/office/drawing/2014/main" id="{04E972E5-AD40-4B80-ACB9-8BB373CBF59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15807" y="5072037"/>
            <a:ext cx="1560384" cy="1168782"/>
          </a:xfrm>
          <a:prstGeom prst="rect">
            <a:avLst/>
          </a:prstGeom>
        </p:spPr>
      </p:pic>
      <p:pic>
        <p:nvPicPr>
          <p:cNvPr id="36" name="Image 35">
            <a:extLst>
              <a:ext uri="{FF2B5EF4-FFF2-40B4-BE49-F238E27FC236}">
                <a16:creationId xmlns:a16="http://schemas.microsoft.com/office/drawing/2014/main" id="{A624DA51-D9D8-49B2-96E2-C996677B87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906" y="5051943"/>
            <a:ext cx="1560384" cy="1168782"/>
          </a:xfrm>
          <a:prstGeom prst="rect">
            <a:avLst/>
          </a:prstGeom>
        </p:spPr>
      </p:pic>
      <p:pic>
        <p:nvPicPr>
          <p:cNvPr id="37" name="Image 36">
            <a:extLst>
              <a:ext uri="{FF2B5EF4-FFF2-40B4-BE49-F238E27FC236}">
                <a16:creationId xmlns:a16="http://schemas.microsoft.com/office/drawing/2014/main" id="{C197C208-3B67-4C9F-884E-DBC2410AD62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573294" y="5072037"/>
            <a:ext cx="1560384" cy="1168782"/>
          </a:xfrm>
          <a:prstGeom prst="rect">
            <a:avLst/>
          </a:prstGeom>
        </p:spPr>
      </p:pic>
      <p:pic>
        <p:nvPicPr>
          <p:cNvPr id="38" name="Image 37">
            <a:extLst>
              <a:ext uri="{FF2B5EF4-FFF2-40B4-BE49-F238E27FC236}">
                <a16:creationId xmlns:a16="http://schemas.microsoft.com/office/drawing/2014/main" id="{9281A3D5-86EB-4CAF-B28F-63CEC057829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830152" y="2809718"/>
            <a:ext cx="1560384" cy="1168782"/>
          </a:xfrm>
          <a:prstGeom prst="rect">
            <a:avLst/>
          </a:prstGeom>
        </p:spPr>
      </p:pic>
      <p:pic>
        <p:nvPicPr>
          <p:cNvPr id="39" name="Image 38">
            <a:extLst>
              <a:ext uri="{FF2B5EF4-FFF2-40B4-BE49-F238E27FC236}">
                <a16:creationId xmlns:a16="http://schemas.microsoft.com/office/drawing/2014/main" id="{113E0A21-1A95-4107-A33A-4DA0C5C56D2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53424" y="5051943"/>
            <a:ext cx="1560384" cy="1168782"/>
          </a:xfrm>
          <a:prstGeom prst="rect">
            <a:avLst/>
          </a:prstGeom>
        </p:spPr>
      </p:pic>
      <p:sp>
        <p:nvSpPr>
          <p:cNvPr id="41" name="Rectangle 40">
            <a:extLst>
              <a:ext uri="{FF2B5EF4-FFF2-40B4-BE49-F238E27FC236}">
                <a16:creationId xmlns:a16="http://schemas.microsoft.com/office/drawing/2014/main" id="{8F6B889D-3F42-450D-B0AD-A77120B70A55}"/>
              </a:ext>
            </a:extLst>
          </p:cNvPr>
          <p:cNvSpPr/>
          <p:nvPr/>
        </p:nvSpPr>
        <p:spPr>
          <a:xfrm>
            <a:off x="2958475" y="6101892"/>
            <a:ext cx="3375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DECEMBRE</a:t>
            </a:r>
            <a:endParaRPr lang="fr-FR" sz="5400" b="1" cap="none" spc="0" dirty="0">
              <a:ln/>
              <a:solidFill>
                <a:schemeClr val="accent3"/>
              </a:solidFill>
              <a:effectLst/>
            </a:endParaRPr>
          </a:p>
        </p:txBody>
      </p:sp>
      <p:sp>
        <p:nvSpPr>
          <p:cNvPr id="43" name="Rectangle 42">
            <a:extLst>
              <a:ext uri="{FF2B5EF4-FFF2-40B4-BE49-F238E27FC236}">
                <a16:creationId xmlns:a16="http://schemas.microsoft.com/office/drawing/2014/main" id="{433AEC53-DBA3-4602-8357-8B225ED1B8EC}"/>
              </a:ext>
            </a:extLst>
          </p:cNvPr>
          <p:cNvSpPr/>
          <p:nvPr/>
        </p:nvSpPr>
        <p:spPr>
          <a:xfrm>
            <a:off x="9257563" y="6112264"/>
            <a:ext cx="25964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JANVIER</a:t>
            </a:r>
          </a:p>
        </p:txBody>
      </p:sp>
      <p:pic>
        <p:nvPicPr>
          <p:cNvPr id="44" name="Image 43">
            <a:extLst>
              <a:ext uri="{FF2B5EF4-FFF2-40B4-BE49-F238E27FC236}">
                <a16:creationId xmlns:a16="http://schemas.microsoft.com/office/drawing/2014/main" id="{8D39B3C5-01F6-4302-AC5C-F583CD2110E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64558" y="2843874"/>
            <a:ext cx="780370" cy="584524"/>
          </a:xfrm>
          <a:prstGeom prst="rect">
            <a:avLst/>
          </a:prstGeom>
        </p:spPr>
      </p:pic>
      <p:pic>
        <p:nvPicPr>
          <p:cNvPr id="45" name="Image 44">
            <a:extLst>
              <a:ext uri="{FF2B5EF4-FFF2-40B4-BE49-F238E27FC236}">
                <a16:creationId xmlns:a16="http://schemas.microsoft.com/office/drawing/2014/main" id="{00C1028D-DCB1-4556-859F-45F3B15A2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46" name="Image 45">
            <a:extLst>
              <a:ext uri="{FF2B5EF4-FFF2-40B4-BE49-F238E27FC236}">
                <a16:creationId xmlns:a16="http://schemas.microsoft.com/office/drawing/2014/main" id="{F4C35BEC-315E-4F33-BD5B-4579B3617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24" y="1696458"/>
            <a:ext cx="807304" cy="827550"/>
          </a:xfrm>
          <a:prstGeom prst="rect">
            <a:avLst/>
          </a:prstGeom>
        </p:spPr>
      </p:pic>
      <p:pic>
        <p:nvPicPr>
          <p:cNvPr id="47" name="Image 46">
            <a:extLst>
              <a:ext uri="{FF2B5EF4-FFF2-40B4-BE49-F238E27FC236}">
                <a16:creationId xmlns:a16="http://schemas.microsoft.com/office/drawing/2014/main" id="{A3F6042E-DB2E-4DC3-BFFA-99397714B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473" y="1705267"/>
            <a:ext cx="807304" cy="827550"/>
          </a:xfrm>
          <a:prstGeom prst="rect">
            <a:avLst/>
          </a:prstGeom>
        </p:spPr>
      </p:pic>
      <p:pic>
        <p:nvPicPr>
          <p:cNvPr id="48" name="Image 47">
            <a:extLst>
              <a:ext uri="{FF2B5EF4-FFF2-40B4-BE49-F238E27FC236}">
                <a16:creationId xmlns:a16="http://schemas.microsoft.com/office/drawing/2014/main" id="{89EECA16-40EE-4347-B85A-7FB754E28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964" y="1726140"/>
            <a:ext cx="807304" cy="827550"/>
          </a:xfrm>
          <a:prstGeom prst="rect">
            <a:avLst/>
          </a:prstGeom>
        </p:spPr>
      </p:pic>
      <p:cxnSp>
        <p:nvCxnSpPr>
          <p:cNvPr id="40" name="Connecteur droit 39">
            <a:extLst>
              <a:ext uri="{FF2B5EF4-FFF2-40B4-BE49-F238E27FC236}">
                <a16:creationId xmlns:a16="http://schemas.microsoft.com/office/drawing/2014/main" id="{E3625366-FB57-447D-98CA-1F5C1BD4F593}"/>
              </a:ext>
            </a:extLst>
          </p:cNvPr>
          <p:cNvCxnSpPr>
            <a:cxnSpLocks/>
          </p:cNvCxnSpPr>
          <p:nvPr/>
        </p:nvCxnSpPr>
        <p:spPr>
          <a:xfrm>
            <a:off x="8702043" y="852326"/>
            <a:ext cx="0" cy="6005674"/>
          </a:xfrm>
          <a:prstGeom prst="line">
            <a:avLst/>
          </a:prstGeom>
          <a:ln w="57150"/>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FAD1949B-A1DE-44B6-8367-BF54D4EA4B9B}"/>
              </a:ext>
            </a:extLst>
          </p:cNvPr>
          <p:cNvSpPr/>
          <p:nvPr/>
        </p:nvSpPr>
        <p:spPr>
          <a:xfrm>
            <a:off x="1727826" y="1430"/>
            <a:ext cx="158889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2021</a:t>
            </a:r>
          </a:p>
        </p:txBody>
      </p:sp>
      <p:sp>
        <p:nvSpPr>
          <p:cNvPr id="51" name="Rectangle 50">
            <a:extLst>
              <a:ext uri="{FF2B5EF4-FFF2-40B4-BE49-F238E27FC236}">
                <a16:creationId xmlns:a16="http://schemas.microsoft.com/office/drawing/2014/main" id="{4961BB36-D2B0-4FA5-A09A-C376BFC704EF}"/>
              </a:ext>
            </a:extLst>
          </p:cNvPr>
          <p:cNvSpPr/>
          <p:nvPr/>
        </p:nvSpPr>
        <p:spPr>
          <a:xfrm>
            <a:off x="9669725" y="11901"/>
            <a:ext cx="158889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202</a:t>
            </a:r>
            <a:r>
              <a:rPr lang="fr-FR" sz="5400" b="1" dirty="0">
                <a:ln/>
                <a:solidFill>
                  <a:schemeClr val="accent3"/>
                </a:solidFill>
              </a:rPr>
              <a:t>2</a:t>
            </a:r>
            <a:endParaRPr lang="fr-FR" sz="5400" b="1" cap="none" spc="0" dirty="0">
              <a:ln/>
              <a:solidFill>
                <a:schemeClr val="accent3"/>
              </a:solidFill>
              <a:effectLst/>
            </a:endParaRPr>
          </a:p>
        </p:txBody>
      </p:sp>
      <p:pic>
        <p:nvPicPr>
          <p:cNvPr id="42" name="Image 41">
            <a:extLst>
              <a:ext uri="{FF2B5EF4-FFF2-40B4-BE49-F238E27FC236}">
                <a16:creationId xmlns:a16="http://schemas.microsoft.com/office/drawing/2014/main" id="{54573A7E-F423-4F15-9132-41297721512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504351" y="2828095"/>
            <a:ext cx="780370" cy="584524"/>
          </a:xfrm>
          <a:prstGeom prst="rect">
            <a:avLst/>
          </a:prstGeom>
        </p:spPr>
      </p:pic>
    </p:spTree>
    <p:extLst>
      <p:ext uri="{BB962C8B-B14F-4D97-AF65-F5344CB8AC3E}">
        <p14:creationId xmlns:p14="http://schemas.microsoft.com/office/powerpoint/2010/main" val="292764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398199567"/>
              </p:ext>
            </p:extLst>
          </p:nvPr>
        </p:nvGraphicFramePr>
        <p:xfrm>
          <a:off x="0" y="869709"/>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JANVIER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accent4">
                            <a:lumMod val="50000"/>
                          </a:schemeClr>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accent4">
                            <a:lumMod val="50000"/>
                          </a:schemeClr>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accent4">
                            <a:lumMod val="50000"/>
                          </a:schemeClr>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accent4">
                            <a:lumMod val="50000"/>
                          </a:schemeClr>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chemeClr val="accent4">
                              <a:lumMod val="50000"/>
                            </a:schemeClr>
                          </a:solidFill>
                          <a:latin typeface="Chinacat" panose="00000400000000000000" pitchFamily="2" charset="0"/>
                        </a:rPr>
                        <a:t>EPIPHANIE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9967" y="4185595"/>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8279" y="4185597"/>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10625" y="4197567"/>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63326" y="4185596"/>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512326" y="-274310"/>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pic>
        <p:nvPicPr>
          <p:cNvPr id="3" name="Image 2">
            <a:extLst>
              <a:ext uri="{FF2B5EF4-FFF2-40B4-BE49-F238E27FC236}">
                <a16:creationId xmlns:a16="http://schemas.microsoft.com/office/drawing/2014/main" id="{BD2BC8A5-C6DB-4664-9368-6408C136ABE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26676" y="2676160"/>
            <a:ext cx="1474430" cy="1104399"/>
          </a:xfrm>
          <a:prstGeom prst="rect">
            <a:avLst/>
          </a:prstGeom>
        </p:spPr>
      </p:pic>
      <p:sp>
        <p:nvSpPr>
          <p:cNvPr id="21" name="Rectangle 20">
            <a:extLst>
              <a:ext uri="{FF2B5EF4-FFF2-40B4-BE49-F238E27FC236}">
                <a16:creationId xmlns:a16="http://schemas.microsoft.com/office/drawing/2014/main" id="{64ABCE19-1754-4714-A6C5-84F8DCEFB8E8}"/>
              </a:ext>
            </a:extLst>
          </p:cNvPr>
          <p:cNvSpPr/>
          <p:nvPr/>
        </p:nvSpPr>
        <p:spPr>
          <a:xfrm>
            <a:off x="4799443" y="6103872"/>
            <a:ext cx="25964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JANVIER</a:t>
            </a:r>
          </a:p>
        </p:txBody>
      </p:sp>
    </p:spTree>
    <p:extLst>
      <p:ext uri="{BB962C8B-B14F-4D97-AF65-F5344CB8AC3E}">
        <p14:creationId xmlns:p14="http://schemas.microsoft.com/office/powerpoint/2010/main" val="392615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463066335"/>
              </p:ext>
            </p:extLst>
          </p:nvPr>
        </p:nvGraphicFramePr>
        <p:xfrm>
          <a:off x="0" y="861189"/>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JANVIERM</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JANVIER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436576" y="4162435"/>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5229" y="417237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762893" y="418100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22224" y="4181003"/>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66602" y="4134058"/>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10980" y="413405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65719" y="4171719"/>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431070"/>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23" name="Rectangle 22">
            <a:extLst>
              <a:ext uri="{FF2B5EF4-FFF2-40B4-BE49-F238E27FC236}">
                <a16:creationId xmlns:a16="http://schemas.microsoft.com/office/drawing/2014/main" id="{39A43236-A02B-41EF-B7C7-D1B3CC8871C6}"/>
              </a:ext>
            </a:extLst>
          </p:cNvPr>
          <p:cNvSpPr/>
          <p:nvPr/>
        </p:nvSpPr>
        <p:spPr>
          <a:xfrm>
            <a:off x="4799443" y="6103872"/>
            <a:ext cx="25964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JANVIER</a:t>
            </a:r>
          </a:p>
        </p:txBody>
      </p:sp>
    </p:spTree>
    <p:extLst>
      <p:ext uri="{BB962C8B-B14F-4D97-AF65-F5344CB8AC3E}">
        <p14:creationId xmlns:p14="http://schemas.microsoft.com/office/powerpoint/2010/main" val="396429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675048625"/>
              </p:ext>
            </p:extLst>
          </p:nvPr>
        </p:nvGraphicFramePr>
        <p:xfrm>
          <a:off x="0" y="914846"/>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JANVIER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226441"/>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21" name="Rectangle 20">
            <a:extLst>
              <a:ext uri="{FF2B5EF4-FFF2-40B4-BE49-F238E27FC236}">
                <a16:creationId xmlns:a16="http://schemas.microsoft.com/office/drawing/2014/main" id="{8FE60E07-013B-4323-B70D-499302483B9B}"/>
              </a:ext>
            </a:extLst>
          </p:cNvPr>
          <p:cNvSpPr/>
          <p:nvPr/>
        </p:nvSpPr>
        <p:spPr>
          <a:xfrm>
            <a:off x="4799443" y="6103872"/>
            <a:ext cx="25964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JANVIER</a:t>
            </a:r>
          </a:p>
        </p:txBody>
      </p:sp>
    </p:spTree>
    <p:extLst>
      <p:ext uri="{BB962C8B-B14F-4D97-AF65-F5344CB8AC3E}">
        <p14:creationId xmlns:p14="http://schemas.microsoft.com/office/powerpoint/2010/main" val="176839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482362581"/>
              </p:ext>
            </p:extLst>
          </p:nvPr>
        </p:nvGraphicFramePr>
        <p:xfrm>
          <a:off x="2" y="900422"/>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JANVIER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512327" y="-312379"/>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23" name="Rectangle 22">
            <a:extLst>
              <a:ext uri="{FF2B5EF4-FFF2-40B4-BE49-F238E27FC236}">
                <a16:creationId xmlns:a16="http://schemas.microsoft.com/office/drawing/2014/main" id="{01ED1C9A-3ED6-4748-89E2-7B5E28C5EB10}"/>
              </a:ext>
            </a:extLst>
          </p:cNvPr>
          <p:cNvSpPr/>
          <p:nvPr/>
        </p:nvSpPr>
        <p:spPr>
          <a:xfrm>
            <a:off x="4799443" y="6103872"/>
            <a:ext cx="25964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JANVIER</a:t>
            </a:r>
          </a:p>
        </p:txBody>
      </p:sp>
    </p:spTree>
    <p:extLst>
      <p:ext uri="{BB962C8B-B14F-4D97-AF65-F5344CB8AC3E}">
        <p14:creationId xmlns:p14="http://schemas.microsoft.com/office/powerpoint/2010/main" val="261390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748212866"/>
              </p:ext>
            </p:extLst>
          </p:nvPr>
        </p:nvGraphicFramePr>
        <p:xfrm>
          <a:off x="-32108" y="871576"/>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JANVIER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FEVRIER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latin typeface="Chinacat" panose="00000400000000000000" pitchFamily="2" charset="0"/>
                        </a:rPr>
                        <a:t>CHANDELEUR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42012"/>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7837" y="418968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323265"/>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pic>
        <p:nvPicPr>
          <p:cNvPr id="3" name="Image 2">
            <a:extLst>
              <a:ext uri="{FF2B5EF4-FFF2-40B4-BE49-F238E27FC236}">
                <a16:creationId xmlns:a16="http://schemas.microsoft.com/office/drawing/2014/main" id="{E9608224-F020-4258-8FFF-BB2816DC961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70526" y="2752677"/>
            <a:ext cx="1475872" cy="1003246"/>
          </a:xfrm>
          <a:prstGeom prst="rect">
            <a:avLst/>
          </a:prstGeom>
        </p:spPr>
      </p:pic>
      <p:sp>
        <p:nvSpPr>
          <p:cNvPr id="23" name="Rectangle 22">
            <a:extLst>
              <a:ext uri="{FF2B5EF4-FFF2-40B4-BE49-F238E27FC236}">
                <a16:creationId xmlns:a16="http://schemas.microsoft.com/office/drawing/2014/main" id="{71616E17-C86A-41B5-9031-6BBF800B7B56}"/>
              </a:ext>
            </a:extLst>
          </p:cNvPr>
          <p:cNvSpPr/>
          <p:nvPr/>
        </p:nvSpPr>
        <p:spPr>
          <a:xfrm>
            <a:off x="4822302" y="6103872"/>
            <a:ext cx="255069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FEVR</a:t>
            </a:r>
            <a:r>
              <a:rPr lang="fr-FR" sz="5400" b="1" cap="none" spc="0" dirty="0">
                <a:ln/>
                <a:solidFill>
                  <a:schemeClr val="accent3"/>
                </a:solidFill>
                <a:effectLst/>
              </a:rPr>
              <a:t>IER</a:t>
            </a:r>
          </a:p>
        </p:txBody>
      </p:sp>
      <p:pic>
        <p:nvPicPr>
          <p:cNvPr id="26" name="Image 25">
            <a:extLst>
              <a:ext uri="{FF2B5EF4-FFF2-40B4-BE49-F238E27FC236}">
                <a16:creationId xmlns:a16="http://schemas.microsoft.com/office/drawing/2014/main" id="{1C9355DC-D7F5-4487-9BBE-D9486951525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96566" y="2823863"/>
            <a:ext cx="1560384" cy="1168782"/>
          </a:xfrm>
          <a:prstGeom prst="rect">
            <a:avLst/>
          </a:prstGeom>
        </p:spPr>
      </p:pic>
      <p:pic>
        <p:nvPicPr>
          <p:cNvPr id="27" name="Image 26">
            <a:extLst>
              <a:ext uri="{FF2B5EF4-FFF2-40B4-BE49-F238E27FC236}">
                <a16:creationId xmlns:a16="http://schemas.microsoft.com/office/drawing/2014/main" id="{F6ECFA01-D8B6-4061-9C08-A9612F94BA6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10412" y="4978912"/>
            <a:ext cx="1560384" cy="1168782"/>
          </a:xfrm>
          <a:prstGeom prst="rect">
            <a:avLst/>
          </a:prstGeom>
        </p:spPr>
      </p:pic>
      <p:pic>
        <p:nvPicPr>
          <p:cNvPr id="28" name="Image 27">
            <a:extLst>
              <a:ext uri="{FF2B5EF4-FFF2-40B4-BE49-F238E27FC236}">
                <a16:creationId xmlns:a16="http://schemas.microsoft.com/office/drawing/2014/main" id="{B629DA09-A06C-4436-B00B-6C3B970785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96566" y="4936267"/>
            <a:ext cx="1560384" cy="1168782"/>
          </a:xfrm>
          <a:prstGeom prst="rect">
            <a:avLst/>
          </a:prstGeom>
        </p:spPr>
      </p:pic>
      <p:pic>
        <p:nvPicPr>
          <p:cNvPr id="29" name="Image 28">
            <a:extLst>
              <a:ext uri="{FF2B5EF4-FFF2-40B4-BE49-F238E27FC236}">
                <a16:creationId xmlns:a16="http://schemas.microsoft.com/office/drawing/2014/main" id="{91A43F4C-5953-4A47-9C89-0F051F9D67B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34812" y="2823863"/>
            <a:ext cx="1560384" cy="1168782"/>
          </a:xfrm>
          <a:prstGeom prst="rect">
            <a:avLst/>
          </a:prstGeom>
        </p:spPr>
      </p:pic>
      <p:sp>
        <p:nvSpPr>
          <p:cNvPr id="31" name="Rectangle 30">
            <a:extLst>
              <a:ext uri="{FF2B5EF4-FFF2-40B4-BE49-F238E27FC236}">
                <a16:creationId xmlns:a16="http://schemas.microsoft.com/office/drawing/2014/main" id="{08600120-F3B0-438C-A403-9E32C9F6700A}"/>
              </a:ext>
            </a:extLst>
          </p:cNvPr>
          <p:cNvSpPr/>
          <p:nvPr/>
        </p:nvSpPr>
        <p:spPr>
          <a:xfrm>
            <a:off x="-81061" y="6183492"/>
            <a:ext cx="1791965"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3600" b="1" cap="none" spc="0" dirty="0">
                <a:ln/>
                <a:solidFill>
                  <a:schemeClr val="accent3"/>
                </a:solidFill>
                <a:effectLst/>
              </a:rPr>
              <a:t>JANVIER</a:t>
            </a:r>
          </a:p>
        </p:txBody>
      </p:sp>
      <p:cxnSp>
        <p:nvCxnSpPr>
          <p:cNvPr id="32" name="Connecteur droit 31">
            <a:extLst>
              <a:ext uri="{FF2B5EF4-FFF2-40B4-BE49-F238E27FC236}">
                <a16:creationId xmlns:a16="http://schemas.microsoft.com/office/drawing/2014/main" id="{AAA566E6-034B-4003-B53D-E1F820F28E69}"/>
              </a:ext>
            </a:extLst>
          </p:cNvPr>
          <p:cNvCxnSpPr>
            <a:cxnSpLocks/>
          </p:cNvCxnSpPr>
          <p:nvPr/>
        </p:nvCxnSpPr>
        <p:spPr>
          <a:xfrm>
            <a:off x="1710904" y="871576"/>
            <a:ext cx="0" cy="598642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34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487574211"/>
              </p:ext>
            </p:extLst>
          </p:nvPr>
        </p:nvGraphicFramePr>
        <p:xfrm>
          <a:off x="0" y="882189"/>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FEVRIER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371361" y="-312379"/>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21" name="Rectangle 20">
            <a:extLst>
              <a:ext uri="{FF2B5EF4-FFF2-40B4-BE49-F238E27FC236}">
                <a16:creationId xmlns:a16="http://schemas.microsoft.com/office/drawing/2014/main" id="{A4F3A2C9-76D6-4570-AAAA-C8D1A917D5B8}"/>
              </a:ext>
            </a:extLst>
          </p:cNvPr>
          <p:cNvSpPr/>
          <p:nvPr/>
        </p:nvSpPr>
        <p:spPr>
          <a:xfrm>
            <a:off x="4822301" y="6103872"/>
            <a:ext cx="25506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FEVR</a:t>
            </a:r>
            <a:r>
              <a:rPr lang="fr-FR" sz="5400" b="1" cap="none" spc="0" dirty="0">
                <a:ln/>
                <a:solidFill>
                  <a:schemeClr val="accent3"/>
                </a:solidFill>
                <a:effectLst/>
              </a:rPr>
              <a:t>IER</a:t>
            </a:r>
          </a:p>
        </p:txBody>
      </p:sp>
      <p:pic>
        <p:nvPicPr>
          <p:cNvPr id="23" name="Image 22">
            <a:extLst>
              <a:ext uri="{FF2B5EF4-FFF2-40B4-BE49-F238E27FC236}">
                <a16:creationId xmlns:a16="http://schemas.microsoft.com/office/drawing/2014/main" id="{371EA798-AE59-459D-859F-27CE9C1F9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26" name="Image 25">
            <a:extLst>
              <a:ext uri="{FF2B5EF4-FFF2-40B4-BE49-F238E27FC236}">
                <a16:creationId xmlns:a16="http://schemas.microsoft.com/office/drawing/2014/main" id="{8AC95162-F017-47D2-8E71-83D199154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046" y="1692789"/>
            <a:ext cx="807304" cy="827550"/>
          </a:xfrm>
          <a:prstGeom prst="rect">
            <a:avLst/>
          </a:prstGeom>
        </p:spPr>
      </p:pic>
      <p:pic>
        <p:nvPicPr>
          <p:cNvPr id="27" name="Image 26">
            <a:extLst>
              <a:ext uri="{FF2B5EF4-FFF2-40B4-BE49-F238E27FC236}">
                <a16:creationId xmlns:a16="http://schemas.microsoft.com/office/drawing/2014/main" id="{3BAC16C7-A538-42F9-B88C-1D4F61FD2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435" y="1692789"/>
            <a:ext cx="807304" cy="827550"/>
          </a:xfrm>
          <a:prstGeom prst="rect">
            <a:avLst/>
          </a:prstGeom>
        </p:spPr>
      </p:pic>
      <p:pic>
        <p:nvPicPr>
          <p:cNvPr id="28" name="Image 27">
            <a:extLst>
              <a:ext uri="{FF2B5EF4-FFF2-40B4-BE49-F238E27FC236}">
                <a16:creationId xmlns:a16="http://schemas.microsoft.com/office/drawing/2014/main" id="{68CCA4B1-57A8-47CA-B27C-01088CB3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999" y="1693016"/>
            <a:ext cx="807304" cy="827550"/>
          </a:xfrm>
          <a:prstGeom prst="rect">
            <a:avLst/>
          </a:prstGeom>
        </p:spPr>
      </p:pic>
      <p:pic>
        <p:nvPicPr>
          <p:cNvPr id="29" name="Image 28">
            <a:extLst>
              <a:ext uri="{FF2B5EF4-FFF2-40B4-BE49-F238E27FC236}">
                <a16:creationId xmlns:a16="http://schemas.microsoft.com/office/drawing/2014/main" id="{30E219D8-3969-4F74-B8EF-9C8E3EA8DE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00406" y="2832534"/>
            <a:ext cx="1560384" cy="1168782"/>
          </a:xfrm>
          <a:prstGeom prst="rect">
            <a:avLst/>
          </a:prstGeom>
        </p:spPr>
      </p:pic>
      <p:pic>
        <p:nvPicPr>
          <p:cNvPr id="30" name="Image 29">
            <a:extLst>
              <a:ext uri="{FF2B5EF4-FFF2-40B4-BE49-F238E27FC236}">
                <a16:creationId xmlns:a16="http://schemas.microsoft.com/office/drawing/2014/main" id="{9B670735-34BA-4C13-A61A-C128CF5FDDB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06620" y="5018023"/>
            <a:ext cx="1560384" cy="1168782"/>
          </a:xfrm>
          <a:prstGeom prst="rect">
            <a:avLst/>
          </a:prstGeom>
        </p:spPr>
      </p:pic>
      <p:pic>
        <p:nvPicPr>
          <p:cNvPr id="31" name="Image 30">
            <a:extLst>
              <a:ext uri="{FF2B5EF4-FFF2-40B4-BE49-F238E27FC236}">
                <a16:creationId xmlns:a16="http://schemas.microsoft.com/office/drawing/2014/main" id="{998E65A9-1D6B-49A5-8A44-ED3CA8CC63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16374"/>
            <a:ext cx="1560384" cy="1168782"/>
          </a:xfrm>
          <a:prstGeom prst="rect">
            <a:avLst/>
          </a:prstGeom>
        </p:spPr>
      </p:pic>
      <p:pic>
        <p:nvPicPr>
          <p:cNvPr id="32" name="Image 31">
            <a:extLst>
              <a:ext uri="{FF2B5EF4-FFF2-40B4-BE49-F238E27FC236}">
                <a16:creationId xmlns:a16="http://schemas.microsoft.com/office/drawing/2014/main" id="{24692641-1696-4A0F-A434-5DEE7B5FF86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31799" y="2794649"/>
            <a:ext cx="1560384" cy="1168782"/>
          </a:xfrm>
          <a:prstGeom prst="rect">
            <a:avLst/>
          </a:prstGeom>
        </p:spPr>
      </p:pic>
      <p:pic>
        <p:nvPicPr>
          <p:cNvPr id="33" name="Image 32">
            <a:extLst>
              <a:ext uri="{FF2B5EF4-FFF2-40B4-BE49-F238E27FC236}">
                <a16:creationId xmlns:a16="http://schemas.microsoft.com/office/drawing/2014/main" id="{AE42EAC0-04F5-4DB0-A021-3B80935DC16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04209" y="4992225"/>
            <a:ext cx="1560384" cy="1168782"/>
          </a:xfrm>
          <a:prstGeom prst="rect">
            <a:avLst/>
          </a:prstGeom>
        </p:spPr>
      </p:pic>
      <p:pic>
        <p:nvPicPr>
          <p:cNvPr id="34" name="Image 33">
            <a:extLst>
              <a:ext uri="{FF2B5EF4-FFF2-40B4-BE49-F238E27FC236}">
                <a16:creationId xmlns:a16="http://schemas.microsoft.com/office/drawing/2014/main" id="{F713D108-F00A-4795-9120-A93A7CBDDD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89835" y="2796898"/>
            <a:ext cx="1560384" cy="1168782"/>
          </a:xfrm>
          <a:prstGeom prst="rect">
            <a:avLst/>
          </a:prstGeom>
        </p:spPr>
      </p:pic>
      <p:pic>
        <p:nvPicPr>
          <p:cNvPr id="35" name="Image 34">
            <a:extLst>
              <a:ext uri="{FF2B5EF4-FFF2-40B4-BE49-F238E27FC236}">
                <a16:creationId xmlns:a16="http://schemas.microsoft.com/office/drawing/2014/main" id="{2851FE70-8389-439F-A444-10F724708D1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28040" y="5016374"/>
            <a:ext cx="1560384" cy="1168782"/>
          </a:xfrm>
          <a:prstGeom prst="rect">
            <a:avLst/>
          </a:prstGeom>
        </p:spPr>
      </p:pic>
      <p:pic>
        <p:nvPicPr>
          <p:cNvPr id="36" name="Image 35">
            <a:extLst>
              <a:ext uri="{FF2B5EF4-FFF2-40B4-BE49-F238E27FC236}">
                <a16:creationId xmlns:a16="http://schemas.microsoft.com/office/drawing/2014/main" id="{F575B17E-FB32-4570-91EF-96A6547DB00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28210" y="2796898"/>
            <a:ext cx="1560384" cy="1168782"/>
          </a:xfrm>
          <a:prstGeom prst="rect">
            <a:avLst/>
          </a:prstGeom>
        </p:spPr>
      </p:pic>
      <p:pic>
        <p:nvPicPr>
          <p:cNvPr id="37" name="Image 36">
            <a:extLst>
              <a:ext uri="{FF2B5EF4-FFF2-40B4-BE49-F238E27FC236}">
                <a16:creationId xmlns:a16="http://schemas.microsoft.com/office/drawing/2014/main" id="{2B0F90C1-EACC-46A8-B8B4-713EC17A1D7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9013" y="5016374"/>
            <a:ext cx="1560384" cy="1168782"/>
          </a:xfrm>
          <a:prstGeom prst="rect">
            <a:avLst/>
          </a:prstGeom>
        </p:spPr>
      </p:pic>
      <p:pic>
        <p:nvPicPr>
          <p:cNvPr id="38" name="Image 37">
            <a:extLst>
              <a:ext uri="{FF2B5EF4-FFF2-40B4-BE49-F238E27FC236}">
                <a16:creationId xmlns:a16="http://schemas.microsoft.com/office/drawing/2014/main" id="{73148E2F-F349-411E-8D59-3FCA8C3A9F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9013" y="2796898"/>
            <a:ext cx="1560384" cy="1168782"/>
          </a:xfrm>
          <a:prstGeom prst="rect">
            <a:avLst/>
          </a:prstGeom>
        </p:spPr>
      </p:pic>
      <p:pic>
        <p:nvPicPr>
          <p:cNvPr id="39" name="Image 38">
            <a:extLst>
              <a:ext uri="{FF2B5EF4-FFF2-40B4-BE49-F238E27FC236}">
                <a16:creationId xmlns:a16="http://schemas.microsoft.com/office/drawing/2014/main" id="{648BB106-8618-4AF4-896A-9862D68A606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10977" y="2796899"/>
            <a:ext cx="1560384" cy="1168782"/>
          </a:xfrm>
          <a:prstGeom prst="rect">
            <a:avLst/>
          </a:prstGeom>
        </p:spPr>
      </p:pic>
      <p:pic>
        <p:nvPicPr>
          <p:cNvPr id="40" name="Image 39">
            <a:extLst>
              <a:ext uri="{FF2B5EF4-FFF2-40B4-BE49-F238E27FC236}">
                <a16:creationId xmlns:a16="http://schemas.microsoft.com/office/drawing/2014/main" id="{87F4A849-4C0A-4208-8C29-D4A64DDF46A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7407" y="5016374"/>
            <a:ext cx="1560384" cy="1168782"/>
          </a:xfrm>
          <a:prstGeom prst="rect">
            <a:avLst/>
          </a:prstGeom>
        </p:spPr>
      </p:pic>
      <p:pic>
        <p:nvPicPr>
          <p:cNvPr id="41" name="Image 40">
            <a:extLst>
              <a:ext uri="{FF2B5EF4-FFF2-40B4-BE49-F238E27FC236}">
                <a16:creationId xmlns:a16="http://schemas.microsoft.com/office/drawing/2014/main" id="{303EFCCA-3FA9-4CCB-8857-5961AE919C6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576" y="5016374"/>
            <a:ext cx="1560384" cy="1168782"/>
          </a:xfrm>
          <a:prstGeom prst="rect">
            <a:avLst/>
          </a:prstGeom>
        </p:spPr>
      </p:pic>
      <p:pic>
        <p:nvPicPr>
          <p:cNvPr id="42" name="Image 41">
            <a:extLst>
              <a:ext uri="{FF2B5EF4-FFF2-40B4-BE49-F238E27FC236}">
                <a16:creationId xmlns:a16="http://schemas.microsoft.com/office/drawing/2014/main" id="{B07AA099-72D3-47C4-98DA-FDE1F0858DD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406" y="2802598"/>
            <a:ext cx="1560384" cy="1168782"/>
          </a:xfrm>
          <a:prstGeom prst="rect">
            <a:avLst/>
          </a:prstGeom>
        </p:spPr>
      </p:pic>
    </p:spTree>
    <p:extLst>
      <p:ext uri="{BB962C8B-B14F-4D97-AF65-F5344CB8AC3E}">
        <p14:creationId xmlns:p14="http://schemas.microsoft.com/office/powerpoint/2010/main" val="141958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900563814"/>
              </p:ext>
            </p:extLst>
          </p:nvPr>
        </p:nvGraphicFramePr>
        <p:xfrm>
          <a:off x="0" y="896512"/>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FEVRIER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b="0" dirty="0">
                        <a:solidFill>
                          <a:schemeClr val="tx1"/>
                        </a:solidFill>
                        <a:latin typeface="Chinacat" panose="00000400000000000000" pitchFamily="2" charset="0"/>
                      </a:endParaRPr>
                    </a:p>
                    <a:p>
                      <a:endParaRPr lang="fr-FR" sz="1100" b="0" dirty="0">
                        <a:solidFill>
                          <a:schemeClr val="tx1"/>
                        </a:solidFill>
                        <a:latin typeface="Chinacat" panose="00000400000000000000" pitchFamily="2" charset="0"/>
                      </a:endParaRPr>
                    </a:p>
                    <a:p>
                      <a:endParaRPr lang="fr-FR" sz="1100" b="0" dirty="0">
                        <a:solidFill>
                          <a:schemeClr val="tx1"/>
                        </a:solidFill>
                        <a:latin typeface="Chinacat" panose="00000400000000000000" pitchFamily="2" charset="0"/>
                      </a:endParaRPr>
                    </a:p>
                    <a:p>
                      <a:pPr algn="ctr"/>
                      <a:endParaRPr lang="fr-FR" sz="1100"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209409"/>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pic>
        <p:nvPicPr>
          <p:cNvPr id="23" name="Image 22">
            <a:extLst>
              <a:ext uri="{FF2B5EF4-FFF2-40B4-BE49-F238E27FC236}">
                <a16:creationId xmlns:a16="http://schemas.microsoft.com/office/drawing/2014/main" id="{2C400CFE-14A2-4726-AA4D-01CF13A8FA6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6566" y="5059593"/>
            <a:ext cx="1560384" cy="1168782"/>
          </a:xfrm>
          <a:prstGeom prst="rect">
            <a:avLst/>
          </a:prstGeom>
        </p:spPr>
      </p:pic>
      <p:pic>
        <p:nvPicPr>
          <p:cNvPr id="26" name="Image 25">
            <a:extLst>
              <a:ext uri="{FF2B5EF4-FFF2-40B4-BE49-F238E27FC236}">
                <a16:creationId xmlns:a16="http://schemas.microsoft.com/office/drawing/2014/main" id="{D9FC0215-7AC3-4259-873A-9D4BB2C5948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57247" y="5072038"/>
            <a:ext cx="1560384" cy="1168782"/>
          </a:xfrm>
          <a:prstGeom prst="rect">
            <a:avLst/>
          </a:prstGeom>
        </p:spPr>
      </p:pic>
      <p:pic>
        <p:nvPicPr>
          <p:cNvPr id="27" name="Image 26">
            <a:extLst>
              <a:ext uri="{FF2B5EF4-FFF2-40B4-BE49-F238E27FC236}">
                <a16:creationId xmlns:a16="http://schemas.microsoft.com/office/drawing/2014/main" id="{11A91621-7427-4CDF-9248-4981260FEA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34812" y="2844609"/>
            <a:ext cx="1560384" cy="1168782"/>
          </a:xfrm>
          <a:prstGeom prst="rect">
            <a:avLst/>
          </a:prstGeom>
        </p:spPr>
      </p:pic>
      <p:sp>
        <p:nvSpPr>
          <p:cNvPr id="29" name="Rectangle 28">
            <a:extLst>
              <a:ext uri="{FF2B5EF4-FFF2-40B4-BE49-F238E27FC236}">
                <a16:creationId xmlns:a16="http://schemas.microsoft.com/office/drawing/2014/main" id="{142199BE-3982-4DF7-B128-3C204140A44F}"/>
              </a:ext>
            </a:extLst>
          </p:cNvPr>
          <p:cNvSpPr/>
          <p:nvPr/>
        </p:nvSpPr>
        <p:spPr>
          <a:xfrm>
            <a:off x="4822301" y="6103872"/>
            <a:ext cx="25506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FEVR</a:t>
            </a:r>
            <a:r>
              <a:rPr lang="fr-FR" sz="5400" b="1" cap="none" spc="0" dirty="0">
                <a:ln/>
                <a:solidFill>
                  <a:schemeClr val="accent3"/>
                </a:solidFill>
                <a:effectLst/>
              </a:rPr>
              <a:t>IER</a:t>
            </a:r>
          </a:p>
        </p:txBody>
      </p:sp>
      <p:pic>
        <p:nvPicPr>
          <p:cNvPr id="31" name="Image 30">
            <a:extLst>
              <a:ext uri="{FF2B5EF4-FFF2-40B4-BE49-F238E27FC236}">
                <a16:creationId xmlns:a16="http://schemas.microsoft.com/office/drawing/2014/main" id="{C3364BB3-1065-4DC3-BC88-9BD088E66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32" name="Image 31">
            <a:extLst>
              <a:ext uri="{FF2B5EF4-FFF2-40B4-BE49-F238E27FC236}">
                <a16:creationId xmlns:a16="http://schemas.microsoft.com/office/drawing/2014/main" id="{A2CAF26F-D988-4ACF-BDD0-E800D661E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770" y="1746458"/>
            <a:ext cx="807304" cy="827550"/>
          </a:xfrm>
          <a:prstGeom prst="rect">
            <a:avLst/>
          </a:prstGeom>
        </p:spPr>
      </p:pic>
      <p:pic>
        <p:nvPicPr>
          <p:cNvPr id="33" name="Image 32">
            <a:extLst>
              <a:ext uri="{FF2B5EF4-FFF2-40B4-BE49-F238E27FC236}">
                <a16:creationId xmlns:a16="http://schemas.microsoft.com/office/drawing/2014/main" id="{BA5C4935-B357-4E4E-9445-1EF180426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300" y="1708694"/>
            <a:ext cx="807304" cy="827550"/>
          </a:xfrm>
          <a:prstGeom prst="rect">
            <a:avLst/>
          </a:prstGeom>
        </p:spPr>
      </p:pic>
      <p:pic>
        <p:nvPicPr>
          <p:cNvPr id="34" name="Image 33">
            <a:extLst>
              <a:ext uri="{FF2B5EF4-FFF2-40B4-BE49-F238E27FC236}">
                <a16:creationId xmlns:a16="http://schemas.microsoft.com/office/drawing/2014/main" id="{CD35C8ED-19DA-49C2-96A3-B00756B83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624" y="1682850"/>
            <a:ext cx="807304" cy="827550"/>
          </a:xfrm>
          <a:prstGeom prst="rect">
            <a:avLst/>
          </a:prstGeom>
        </p:spPr>
      </p:pic>
      <p:pic>
        <p:nvPicPr>
          <p:cNvPr id="35" name="Image 34">
            <a:extLst>
              <a:ext uri="{FF2B5EF4-FFF2-40B4-BE49-F238E27FC236}">
                <a16:creationId xmlns:a16="http://schemas.microsoft.com/office/drawing/2014/main" id="{82BD0763-22B4-45A2-A932-ECE45A8B5A1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00406" y="2832534"/>
            <a:ext cx="1560384" cy="1168782"/>
          </a:xfrm>
          <a:prstGeom prst="rect">
            <a:avLst/>
          </a:prstGeom>
        </p:spPr>
      </p:pic>
      <p:pic>
        <p:nvPicPr>
          <p:cNvPr id="36" name="Image 35">
            <a:extLst>
              <a:ext uri="{FF2B5EF4-FFF2-40B4-BE49-F238E27FC236}">
                <a16:creationId xmlns:a16="http://schemas.microsoft.com/office/drawing/2014/main" id="{3E08EAF3-E1C2-4ABF-9ADE-3DD709C4E6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22420" y="2832534"/>
            <a:ext cx="1560384" cy="1168782"/>
          </a:xfrm>
          <a:prstGeom prst="rect">
            <a:avLst/>
          </a:prstGeom>
        </p:spPr>
      </p:pic>
      <p:pic>
        <p:nvPicPr>
          <p:cNvPr id="37" name="Image 36">
            <a:extLst>
              <a:ext uri="{FF2B5EF4-FFF2-40B4-BE49-F238E27FC236}">
                <a16:creationId xmlns:a16="http://schemas.microsoft.com/office/drawing/2014/main" id="{ECAAE39C-8F2D-4176-A007-29BDB609B0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47694" y="5034266"/>
            <a:ext cx="1560384" cy="1168782"/>
          </a:xfrm>
          <a:prstGeom prst="rect">
            <a:avLst/>
          </a:prstGeom>
        </p:spPr>
      </p:pic>
      <p:pic>
        <p:nvPicPr>
          <p:cNvPr id="38" name="Image 37">
            <a:extLst>
              <a:ext uri="{FF2B5EF4-FFF2-40B4-BE49-F238E27FC236}">
                <a16:creationId xmlns:a16="http://schemas.microsoft.com/office/drawing/2014/main" id="{1C5FCB65-12A6-4275-8D5B-3384222B1F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21620" y="2844609"/>
            <a:ext cx="1560384" cy="1168782"/>
          </a:xfrm>
          <a:prstGeom prst="rect">
            <a:avLst/>
          </a:prstGeom>
        </p:spPr>
      </p:pic>
      <p:pic>
        <p:nvPicPr>
          <p:cNvPr id="39" name="Image 38">
            <a:extLst>
              <a:ext uri="{FF2B5EF4-FFF2-40B4-BE49-F238E27FC236}">
                <a16:creationId xmlns:a16="http://schemas.microsoft.com/office/drawing/2014/main" id="{CA4E11C4-1138-46E8-8E69-7970EF6473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0406" y="5037579"/>
            <a:ext cx="1560384" cy="1168782"/>
          </a:xfrm>
          <a:prstGeom prst="rect">
            <a:avLst/>
          </a:prstGeom>
        </p:spPr>
      </p:pic>
      <p:pic>
        <p:nvPicPr>
          <p:cNvPr id="40" name="Image 39">
            <a:extLst>
              <a:ext uri="{FF2B5EF4-FFF2-40B4-BE49-F238E27FC236}">
                <a16:creationId xmlns:a16="http://schemas.microsoft.com/office/drawing/2014/main" id="{38924FDF-5D00-4ED5-BB7A-8980D66D9C0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8059" y="4993719"/>
            <a:ext cx="1560384" cy="1168782"/>
          </a:xfrm>
          <a:prstGeom prst="rect">
            <a:avLst/>
          </a:prstGeom>
        </p:spPr>
      </p:pic>
      <p:pic>
        <p:nvPicPr>
          <p:cNvPr id="41" name="Image 40">
            <a:extLst>
              <a:ext uri="{FF2B5EF4-FFF2-40B4-BE49-F238E27FC236}">
                <a16:creationId xmlns:a16="http://schemas.microsoft.com/office/drawing/2014/main" id="{BD2D16B1-6124-4E15-B6E7-1C32577117D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1664" y="2817350"/>
            <a:ext cx="1560384" cy="1168782"/>
          </a:xfrm>
          <a:prstGeom prst="rect">
            <a:avLst/>
          </a:prstGeom>
        </p:spPr>
      </p:pic>
      <p:pic>
        <p:nvPicPr>
          <p:cNvPr id="42" name="Image 41">
            <a:extLst>
              <a:ext uri="{FF2B5EF4-FFF2-40B4-BE49-F238E27FC236}">
                <a16:creationId xmlns:a16="http://schemas.microsoft.com/office/drawing/2014/main" id="{A48DED1B-9602-4B5F-A77B-A2FDEE3413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2922" y="4984620"/>
            <a:ext cx="1560384" cy="1168782"/>
          </a:xfrm>
          <a:prstGeom prst="rect">
            <a:avLst/>
          </a:prstGeom>
        </p:spPr>
      </p:pic>
      <p:pic>
        <p:nvPicPr>
          <p:cNvPr id="43" name="Image 42">
            <a:extLst>
              <a:ext uri="{FF2B5EF4-FFF2-40B4-BE49-F238E27FC236}">
                <a16:creationId xmlns:a16="http://schemas.microsoft.com/office/drawing/2014/main" id="{50C8F92D-B555-40F8-969D-40F13FF184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75" y="4984620"/>
            <a:ext cx="1560384" cy="1168782"/>
          </a:xfrm>
          <a:prstGeom prst="rect">
            <a:avLst/>
          </a:prstGeom>
        </p:spPr>
      </p:pic>
      <p:pic>
        <p:nvPicPr>
          <p:cNvPr id="44" name="Image 43">
            <a:extLst>
              <a:ext uri="{FF2B5EF4-FFF2-40B4-BE49-F238E27FC236}">
                <a16:creationId xmlns:a16="http://schemas.microsoft.com/office/drawing/2014/main" id="{3563D7CC-E50D-433C-83FF-D4CF540B41F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2922" y="2822521"/>
            <a:ext cx="1560384" cy="1168782"/>
          </a:xfrm>
          <a:prstGeom prst="rect">
            <a:avLst/>
          </a:prstGeom>
        </p:spPr>
      </p:pic>
    </p:spTree>
    <p:extLst>
      <p:ext uri="{BB962C8B-B14F-4D97-AF65-F5344CB8AC3E}">
        <p14:creationId xmlns:p14="http://schemas.microsoft.com/office/powerpoint/2010/main" val="174770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722826513"/>
              </p:ext>
            </p:extLst>
          </p:nvPr>
        </p:nvGraphicFramePr>
        <p:xfrm>
          <a:off x="2" y="852268"/>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FEVRIER</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47768" y="4205755"/>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15520" y="4211443"/>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6443" y="4205758"/>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93668" y="4205757"/>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65719" y="4205756"/>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61640" y="-261482"/>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36" name="Rectangle 35">
            <a:extLst>
              <a:ext uri="{FF2B5EF4-FFF2-40B4-BE49-F238E27FC236}">
                <a16:creationId xmlns:a16="http://schemas.microsoft.com/office/drawing/2014/main" id="{2B5CD319-AC1E-4CB7-8251-FF613314CA94}"/>
              </a:ext>
            </a:extLst>
          </p:cNvPr>
          <p:cNvSpPr/>
          <p:nvPr/>
        </p:nvSpPr>
        <p:spPr>
          <a:xfrm>
            <a:off x="4822301" y="6103872"/>
            <a:ext cx="25506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FEVR</a:t>
            </a:r>
            <a:r>
              <a:rPr lang="fr-FR" sz="5400" b="1" cap="none" spc="0" dirty="0">
                <a:ln/>
                <a:solidFill>
                  <a:schemeClr val="accent3"/>
                </a:solidFill>
                <a:effectLst/>
              </a:rPr>
              <a:t>IER</a:t>
            </a:r>
          </a:p>
        </p:txBody>
      </p:sp>
    </p:spTree>
    <p:extLst>
      <p:ext uri="{BB962C8B-B14F-4D97-AF65-F5344CB8AC3E}">
        <p14:creationId xmlns:p14="http://schemas.microsoft.com/office/powerpoint/2010/main" val="326665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290916268"/>
              </p:ext>
            </p:extLst>
          </p:nvPr>
        </p:nvGraphicFramePr>
        <p:xfrm>
          <a:off x="0" y="908483"/>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FEVRIER</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MARS</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latin typeface="Chinacat" panose="00000400000000000000" pitchFamily="2" charset="0"/>
                        </a:rPr>
                        <a:t>MARDI-GRAS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272317"/>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38" name="Rectangle 37">
            <a:extLst>
              <a:ext uri="{FF2B5EF4-FFF2-40B4-BE49-F238E27FC236}">
                <a16:creationId xmlns:a16="http://schemas.microsoft.com/office/drawing/2014/main" id="{4CF6E0F9-BC27-472C-8E4F-E938E9320CC7}"/>
              </a:ext>
            </a:extLst>
          </p:cNvPr>
          <p:cNvSpPr/>
          <p:nvPr/>
        </p:nvSpPr>
        <p:spPr>
          <a:xfrm>
            <a:off x="5137495" y="6103872"/>
            <a:ext cx="19203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MARS</a:t>
            </a:r>
          </a:p>
        </p:txBody>
      </p:sp>
      <p:sp>
        <p:nvSpPr>
          <p:cNvPr id="21" name="Rectangle 20">
            <a:extLst>
              <a:ext uri="{FF2B5EF4-FFF2-40B4-BE49-F238E27FC236}">
                <a16:creationId xmlns:a16="http://schemas.microsoft.com/office/drawing/2014/main" id="{6DC1A662-3457-4529-912C-E6C597F70EA9}"/>
              </a:ext>
            </a:extLst>
          </p:cNvPr>
          <p:cNvSpPr/>
          <p:nvPr/>
        </p:nvSpPr>
        <p:spPr>
          <a:xfrm>
            <a:off x="-1" y="6211669"/>
            <a:ext cx="176041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3600" b="1" dirty="0">
                <a:ln/>
                <a:solidFill>
                  <a:schemeClr val="accent3"/>
                </a:solidFill>
              </a:rPr>
              <a:t>FEVR</a:t>
            </a:r>
            <a:r>
              <a:rPr lang="fr-FR" sz="3600" b="1" cap="none" spc="0" dirty="0">
                <a:ln/>
                <a:solidFill>
                  <a:schemeClr val="accent3"/>
                </a:solidFill>
                <a:effectLst/>
              </a:rPr>
              <a:t>IER</a:t>
            </a:r>
          </a:p>
        </p:txBody>
      </p:sp>
      <p:pic>
        <p:nvPicPr>
          <p:cNvPr id="1026" name="Picture 2" descr="Mardi gras : quelle est l&amp;#39;origine de cette tradition ? | MOMES.net">
            <a:extLst>
              <a:ext uri="{FF2B5EF4-FFF2-40B4-BE49-F238E27FC236}">
                <a16:creationId xmlns:a16="http://schemas.microsoft.com/office/drawing/2014/main" id="{3AD6F5A9-A1B5-4D87-BC23-43E83C1C45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776" y="2766225"/>
            <a:ext cx="1411868" cy="94124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26">
            <a:extLst>
              <a:ext uri="{FF2B5EF4-FFF2-40B4-BE49-F238E27FC236}">
                <a16:creationId xmlns:a16="http://schemas.microsoft.com/office/drawing/2014/main" id="{E64F9539-C4CC-4723-9D2A-4A86293BB800}"/>
              </a:ext>
            </a:extLst>
          </p:cNvPr>
          <p:cNvCxnSpPr>
            <a:cxnSpLocks/>
          </p:cNvCxnSpPr>
          <p:nvPr/>
        </p:nvCxnSpPr>
        <p:spPr>
          <a:xfrm>
            <a:off x="1765201"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321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2A90FB-865A-4DE7-9C84-93B46F21163F}"/>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983698325"/>
              </p:ext>
            </p:extLst>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3181" y="174298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6241" y="1746458"/>
            <a:ext cx="807304" cy="827550"/>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sp>
        <p:nvSpPr>
          <p:cNvPr id="21" name="ZoneTexte 20">
            <a:extLst>
              <a:ext uri="{FF2B5EF4-FFF2-40B4-BE49-F238E27FC236}">
                <a16:creationId xmlns:a16="http://schemas.microsoft.com/office/drawing/2014/main" id="{4B84E30F-A75F-4765-8C8F-B25406BF9D21}"/>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3" name="Image 22">
            <a:extLst>
              <a:ext uri="{FF2B5EF4-FFF2-40B4-BE49-F238E27FC236}">
                <a16:creationId xmlns:a16="http://schemas.microsoft.com/office/drawing/2014/main" id="{2B1C4DEC-F66F-4B9C-B1DE-466E0BF05A1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30707" y="2844609"/>
            <a:ext cx="1411646" cy="1168782"/>
          </a:xfrm>
          <a:prstGeom prst="rect">
            <a:avLst/>
          </a:prstGeom>
        </p:spPr>
      </p:pic>
      <p:pic>
        <p:nvPicPr>
          <p:cNvPr id="25" name="Image 24">
            <a:extLst>
              <a:ext uri="{FF2B5EF4-FFF2-40B4-BE49-F238E27FC236}">
                <a16:creationId xmlns:a16="http://schemas.microsoft.com/office/drawing/2014/main" id="{4AEF2E90-289B-4785-9CD4-A6D16486C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27" name="Image 26">
            <a:extLst>
              <a:ext uri="{FF2B5EF4-FFF2-40B4-BE49-F238E27FC236}">
                <a16:creationId xmlns:a16="http://schemas.microsoft.com/office/drawing/2014/main" id="{1D78F684-1552-4BC2-9EA0-C9DE4892C67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906" y="2829091"/>
            <a:ext cx="1560384" cy="1168782"/>
          </a:xfrm>
          <a:prstGeom prst="rect">
            <a:avLst/>
          </a:prstGeom>
        </p:spPr>
      </p:pic>
      <p:pic>
        <p:nvPicPr>
          <p:cNvPr id="29" name="Image 28">
            <a:extLst>
              <a:ext uri="{FF2B5EF4-FFF2-40B4-BE49-F238E27FC236}">
                <a16:creationId xmlns:a16="http://schemas.microsoft.com/office/drawing/2014/main" id="{E6C8184B-DB84-445F-821B-78843AA7AD6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906" y="5030758"/>
            <a:ext cx="1560384" cy="1168782"/>
          </a:xfrm>
          <a:prstGeom prst="rect">
            <a:avLst/>
          </a:prstGeom>
        </p:spPr>
      </p:pic>
      <p:sp>
        <p:nvSpPr>
          <p:cNvPr id="2" name="Rectangle 1">
            <a:extLst>
              <a:ext uri="{FF2B5EF4-FFF2-40B4-BE49-F238E27FC236}">
                <a16:creationId xmlns:a16="http://schemas.microsoft.com/office/drawing/2014/main" id="{F79C8A7D-3D5F-47AE-B067-DC11F2AD3A22}"/>
              </a:ext>
            </a:extLst>
          </p:cNvPr>
          <p:cNvSpPr/>
          <p:nvPr/>
        </p:nvSpPr>
        <p:spPr>
          <a:xfrm>
            <a:off x="854134" y="6161943"/>
            <a:ext cx="1673471"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cap="none" spc="0" dirty="0">
                <a:ln/>
                <a:solidFill>
                  <a:schemeClr val="accent3"/>
                </a:solidFill>
                <a:effectLst/>
              </a:rPr>
              <a:t>AOUT</a:t>
            </a:r>
          </a:p>
        </p:txBody>
      </p:sp>
      <p:sp>
        <p:nvSpPr>
          <p:cNvPr id="24" name="Rectangle 23">
            <a:extLst>
              <a:ext uri="{FF2B5EF4-FFF2-40B4-BE49-F238E27FC236}">
                <a16:creationId xmlns:a16="http://schemas.microsoft.com/office/drawing/2014/main" id="{04B7A89C-E279-4D09-8328-B9191F92CB6D}"/>
              </a:ext>
            </a:extLst>
          </p:cNvPr>
          <p:cNvSpPr/>
          <p:nvPr/>
        </p:nvSpPr>
        <p:spPr>
          <a:xfrm>
            <a:off x="5978674" y="6097176"/>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pic>
        <p:nvPicPr>
          <p:cNvPr id="26" name="Image 25">
            <a:extLst>
              <a:ext uri="{FF2B5EF4-FFF2-40B4-BE49-F238E27FC236}">
                <a16:creationId xmlns:a16="http://schemas.microsoft.com/office/drawing/2014/main" id="{B0503CA0-6FE7-423A-AA07-00637787AF0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67686" y="2863416"/>
            <a:ext cx="1560384" cy="1168782"/>
          </a:xfrm>
          <a:prstGeom prst="rect">
            <a:avLst/>
          </a:prstGeom>
        </p:spPr>
      </p:pic>
      <p:pic>
        <p:nvPicPr>
          <p:cNvPr id="28" name="Image 27">
            <a:extLst>
              <a:ext uri="{FF2B5EF4-FFF2-40B4-BE49-F238E27FC236}">
                <a16:creationId xmlns:a16="http://schemas.microsoft.com/office/drawing/2014/main" id="{A8DED67C-6A34-4F7C-A47D-6AE6B79A4FB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26287" y="5033124"/>
            <a:ext cx="1560384" cy="1168782"/>
          </a:xfrm>
          <a:prstGeom prst="rect">
            <a:avLst/>
          </a:prstGeom>
        </p:spPr>
      </p:pic>
      <p:pic>
        <p:nvPicPr>
          <p:cNvPr id="31" name="Image 30">
            <a:extLst>
              <a:ext uri="{FF2B5EF4-FFF2-40B4-BE49-F238E27FC236}">
                <a16:creationId xmlns:a16="http://schemas.microsoft.com/office/drawing/2014/main" id="{0227B17D-DA86-4971-9555-C64B4F10A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317" y="1726140"/>
            <a:ext cx="807304" cy="827550"/>
          </a:xfrm>
          <a:prstGeom prst="rect">
            <a:avLst/>
          </a:prstGeom>
        </p:spPr>
      </p:pic>
      <p:cxnSp>
        <p:nvCxnSpPr>
          <p:cNvPr id="30" name="Connecteur droit 29">
            <a:extLst>
              <a:ext uri="{FF2B5EF4-FFF2-40B4-BE49-F238E27FC236}">
                <a16:creationId xmlns:a16="http://schemas.microsoft.com/office/drawing/2014/main" id="{D069E3F2-1AAA-429E-9393-E4A6E71F1C37}"/>
              </a:ext>
            </a:extLst>
          </p:cNvPr>
          <p:cNvCxnSpPr>
            <a:cxnSpLocks/>
          </p:cNvCxnSpPr>
          <p:nvPr/>
        </p:nvCxnSpPr>
        <p:spPr>
          <a:xfrm>
            <a:off x="3503358" y="960439"/>
            <a:ext cx="0" cy="5923674"/>
          </a:xfrm>
          <a:prstGeom prst="line">
            <a:avLst/>
          </a:prstGeom>
          <a:ln w="57150"/>
        </p:spPr>
        <p:style>
          <a:lnRef idx="1">
            <a:schemeClr val="dk1"/>
          </a:lnRef>
          <a:fillRef idx="0">
            <a:schemeClr val="dk1"/>
          </a:fillRef>
          <a:effectRef idx="0">
            <a:schemeClr val="dk1"/>
          </a:effectRef>
          <a:fontRef idx="minor">
            <a:schemeClr val="tx1"/>
          </a:fontRef>
        </p:style>
      </p:cxnSp>
      <p:pic>
        <p:nvPicPr>
          <p:cNvPr id="32" name="Image 31">
            <a:extLst>
              <a:ext uri="{FF2B5EF4-FFF2-40B4-BE49-F238E27FC236}">
                <a16:creationId xmlns:a16="http://schemas.microsoft.com/office/drawing/2014/main" id="{CFD0B3E1-03A6-483A-BECB-C770F2AD9E8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82232" y="5030758"/>
            <a:ext cx="1560384" cy="1168782"/>
          </a:xfrm>
          <a:prstGeom prst="rect">
            <a:avLst/>
          </a:prstGeom>
        </p:spPr>
      </p:pic>
      <p:pic>
        <p:nvPicPr>
          <p:cNvPr id="33" name="Image 32">
            <a:extLst>
              <a:ext uri="{FF2B5EF4-FFF2-40B4-BE49-F238E27FC236}">
                <a16:creationId xmlns:a16="http://schemas.microsoft.com/office/drawing/2014/main" id="{34CC9352-1A4F-49F3-9E13-58F27EBB942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95266" y="2844609"/>
            <a:ext cx="1560384" cy="1168782"/>
          </a:xfrm>
          <a:prstGeom prst="rect">
            <a:avLst/>
          </a:prstGeom>
        </p:spPr>
      </p:pic>
    </p:spTree>
    <p:extLst>
      <p:ext uri="{BB962C8B-B14F-4D97-AF65-F5344CB8AC3E}">
        <p14:creationId xmlns:p14="http://schemas.microsoft.com/office/powerpoint/2010/main" val="400418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859018010"/>
              </p:ext>
            </p:extLst>
          </p:nvPr>
        </p:nvGraphicFramePr>
        <p:xfrm>
          <a:off x="0" y="914847"/>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MARS</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480218" y="-313527"/>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sp>
        <p:nvSpPr>
          <p:cNvPr id="21" name="Rectangle 20">
            <a:extLst>
              <a:ext uri="{FF2B5EF4-FFF2-40B4-BE49-F238E27FC236}">
                <a16:creationId xmlns:a16="http://schemas.microsoft.com/office/drawing/2014/main" id="{FCE146C1-48D9-4574-A114-9E0246ECA673}"/>
              </a:ext>
            </a:extLst>
          </p:cNvPr>
          <p:cNvSpPr/>
          <p:nvPr/>
        </p:nvSpPr>
        <p:spPr>
          <a:xfrm>
            <a:off x="5137495" y="6103872"/>
            <a:ext cx="19203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MARS</a:t>
            </a:r>
          </a:p>
        </p:txBody>
      </p:sp>
    </p:spTree>
    <p:extLst>
      <p:ext uri="{BB962C8B-B14F-4D97-AF65-F5344CB8AC3E}">
        <p14:creationId xmlns:p14="http://schemas.microsoft.com/office/powerpoint/2010/main" val="310780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193E1BE9-4F71-43D1-92DF-83839F369CC6}"/>
              </a:ext>
            </a:extLst>
          </p:cNvPr>
          <p:cNvPicPr>
            <a:picLocks noChangeAspect="1"/>
          </p:cNvPicPr>
          <p:nvPr/>
        </p:nvPicPr>
        <p:blipFill rotWithShape="1">
          <a:blip r:embed="rId2">
            <a:extLst>
              <a:ext uri="{28A0092B-C50C-407E-A947-70E740481C1C}">
                <a14:useLocalDpi xmlns:a14="http://schemas.microsoft.com/office/drawing/2010/main" val="0"/>
              </a:ext>
            </a:extLst>
          </a:blip>
          <a:srcRect l="71554"/>
          <a:stretch/>
        </p:blipFill>
        <p:spPr>
          <a:xfrm>
            <a:off x="10430448" y="0"/>
            <a:ext cx="1761552" cy="6858000"/>
          </a:xfrm>
          <a:prstGeom prst="rect">
            <a:avLst/>
          </a:prstGeom>
        </p:spPr>
      </p:pic>
      <p:pic>
        <p:nvPicPr>
          <p:cNvPr id="25" name="Image 24">
            <a:extLst>
              <a:ext uri="{FF2B5EF4-FFF2-40B4-BE49-F238E27FC236}">
                <a16:creationId xmlns:a16="http://schemas.microsoft.com/office/drawing/2014/main" id="{6595BCC7-273A-490C-9DCC-CAD633887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4" y="0"/>
            <a:ext cx="10453172" cy="6957391"/>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2946627" y="-224535"/>
            <a:ext cx="5167346" cy="1400383"/>
          </a:xfrm>
          <a:prstGeom prst="rect">
            <a:avLst/>
          </a:prstGeom>
          <a:noFill/>
        </p:spPr>
        <p:txBody>
          <a:bodyPr wrap="square" rtlCol="0">
            <a:spAutoFit/>
          </a:bodyPr>
          <a:lstStyle/>
          <a:p>
            <a:pPr algn="ctr"/>
            <a:r>
              <a:rPr lang="fr-FR" sz="8500" b="1" dirty="0">
                <a:ln w="10160">
                  <a:solidFill>
                    <a:schemeClr val="accent5"/>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38100" dist="22860" dir="5400000" algn="tl" rotWithShape="0">
                    <a:srgbClr val="000000">
                      <a:alpha val="30000"/>
                    </a:srgbClr>
                  </a:outerShdw>
                </a:effectLst>
                <a:latin typeface="appleberry" pitchFamily="2" charset="0"/>
              </a:rPr>
              <a:t>HIVER</a:t>
            </a:r>
          </a:p>
        </p:txBody>
      </p:sp>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717866542"/>
              </p:ext>
            </p:extLst>
          </p:nvPr>
        </p:nvGraphicFramePr>
        <p:xfrm>
          <a:off x="-32108" y="886629"/>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MARS</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chemeClr val="accent4">
                            <a:lumMod val="50000"/>
                          </a:schemeClr>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latin typeface="Chinacat" panose="00000400000000000000" pitchFamily="2" charset="0"/>
                        </a:rPr>
                        <a:t>PRINTEMPS</a:t>
                      </a: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sp>
        <p:nvSpPr>
          <p:cNvPr id="23" name="ZoneTexte 22">
            <a:extLst>
              <a:ext uri="{FF2B5EF4-FFF2-40B4-BE49-F238E27FC236}">
                <a16:creationId xmlns:a16="http://schemas.microsoft.com/office/drawing/2014/main" id="{C13732D9-0605-451E-ADCD-51BA64F5A2D0}"/>
              </a:ext>
            </a:extLst>
          </p:cNvPr>
          <p:cNvSpPr txBox="1"/>
          <p:nvPr/>
        </p:nvSpPr>
        <p:spPr>
          <a:xfrm>
            <a:off x="10268928" y="39563"/>
            <a:ext cx="2092151" cy="523220"/>
          </a:xfrm>
          <a:prstGeom prst="rect">
            <a:avLst/>
          </a:prstGeom>
          <a:noFill/>
        </p:spPr>
        <p:txBody>
          <a:bodyPr wrap="square" rtlCol="0">
            <a:spAutoFit/>
          </a:bodyPr>
          <a:lstStyle/>
          <a:p>
            <a:pPr algn="ctr"/>
            <a:r>
              <a:rPr lang="fr-FR" sz="2800" dirty="0">
                <a:solidFill>
                  <a:srgbClr val="66FF33"/>
                </a:solidFill>
                <a:latin typeface="appleberry" pitchFamily="2" charset="0"/>
              </a:rPr>
              <a:t>PRINTEMPS</a:t>
            </a:r>
          </a:p>
        </p:txBody>
      </p:sp>
      <p:pic>
        <p:nvPicPr>
          <p:cNvPr id="1026" name="Picture 2" descr="fleurs, rosâtre, branches, brindille, printemps, nature, épanouissement, branche, fleur, jardin">
            <a:extLst>
              <a:ext uri="{FF2B5EF4-FFF2-40B4-BE49-F238E27FC236}">
                <a16:creationId xmlns:a16="http://schemas.microsoft.com/office/drawing/2014/main" id="{F17751F1-4128-44E2-A785-47330D1F15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6424" y="3078982"/>
            <a:ext cx="1477160" cy="98477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D1D296D-5F0E-4BE5-97D2-5C4895B792ED}"/>
              </a:ext>
            </a:extLst>
          </p:cNvPr>
          <p:cNvSpPr/>
          <p:nvPr/>
        </p:nvSpPr>
        <p:spPr>
          <a:xfrm>
            <a:off x="5137495" y="6103872"/>
            <a:ext cx="19203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MARS</a:t>
            </a:r>
          </a:p>
        </p:txBody>
      </p:sp>
    </p:spTree>
    <p:extLst>
      <p:ext uri="{BB962C8B-B14F-4D97-AF65-F5344CB8AC3E}">
        <p14:creationId xmlns:p14="http://schemas.microsoft.com/office/powerpoint/2010/main" val="375622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232141319"/>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MARS</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effectLst/>
                          <a:latin typeface="+mn-lt"/>
                          <a:ea typeface="+mn-ea"/>
                          <a:cs typeface="+mn-cs"/>
                        </a:rPr>
                        <a:t>MI-CAREME</a:t>
                      </a:r>
                      <a:endParaRPr lang="fr-FR" dirty="0">
                        <a:effectLst/>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4" name="Rectangle 23">
            <a:extLst>
              <a:ext uri="{FF2B5EF4-FFF2-40B4-BE49-F238E27FC236}">
                <a16:creationId xmlns:a16="http://schemas.microsoft.com/office/drawing/2014/main" id="{19AAC082-D4B6-4795-ACBB-9444CFCC2528}"/>
              </a:ext>
            </a:extLst>
          </p:cNvPr>
          <p:cNvSpPr/>
          <p:nvPr/>
        </p:nvSpPr>
        <p:spPr>
          <a:xfrm>
            <a:off x="5137495" y="6103872"/>
            <a:ext cx="19203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MARS</a:t>
            </a:r>
          </a:p>
        </p:txBody>
      </p:sp>
      <p:pic>
        <p:nvPicPr>
          <p:cNvPr id="25" name="Picture 4" descr="Free Images - SnappyGoat.com- confetti">
            <a:extLst>
              <a:ext uri="{FF2B5EF4-FFF2-40B4-BE49-F238E27FC236}">
                <a16:creationId xmlns:a16="http://schemas.microsoft.com/office/drawing/2014/main" id="{0F95CDD0-57C0-4723-8665-DCE8E232F2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384" y="3023319"/>
            <a:ext cx="1666514" cy="10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05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814424956"/>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p>
                    <a:p>
                      <a:pPr algn="ctr">
                        <a:spcAft>
                          <a:spcPts val="0"/>
                        </a:spcAft>
                      </a:pPr>
                      <a:r>
                        <a:rPr lang="fr-FR" sz="1000" b="0" kern="0" dirty="0">
                          <a:solidFill>
                            <a:schemeClr val="tx1"/>
                          </a:solidFill>
                          <a:effectLst/>
                          <a:latin typeface="Chinacat" panose="00000400000000000000" pitchFamily="2" charset="0"/>
                        </a:rPr>
                        <a:t>MARS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MARS</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AVRIL</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Chinacat" panose="00000400000000000000" pitchFamily="2" charset="0"/>
                        </a:rPr>
                        <a:t>POISSON D’AVRIL</a:t>
                      </a: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3" name="Image 2">
            <a:extLst>
              <a:ext uri="{FF2B5EF4-FFF2-40B4-BE49-F238E27FC236}">
                <a16:creationId xmlns:a16="http://schemas.microsoft.com/office/drawing/2014/main" id="{B2B6CABF-91DB-4EC0-83D9-7D67801D26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4680" y="3013136"/>
            <a:ext cx="981962" cy="1083544"/>
          </a:xfrm>
          <a:prstGeom prst="rect">
            <a:avLst/>
          </a:prstGeom>
        </p:spPr>
      </p:pic>
      <p:sp>
        <p:nvSpPr>
          <p:cNvPr id="24" name="Rectangle 23">
            <a:extLst>
              <a:ext uri="{FF2B5EF4-FFF2-40B4-BE49-F238E27FC236}">
                <a16:creationId xmlns:a16="http://schemas.microsoft.com/office/drawing/2014/main" id="{2BC741B5-D851-4C6D-B7FA-F5E877C30C79}"/>
              </a:ext>
            </a:extLst>
          </p:cNvPr>
          <p:cNvSpPr/>
          <p:nvPr/>
        </p:nvSpPr>
        <p:spPr>
          <a:xfrm>
            <a:off x="1686010" y="6124275"/>
            <a:ext cx="19203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MARS</a:t>
            </a:r>
          </a:p>
        </p:txBody>
      </p:sp>
      <p:sp>
        <p:nvSpPr>
          <p:cNvPr id="26" name="Rectangle 25">
            <a:extLst>
              <a:ext uri="{FF2B5EF4-FFF2-40B4-BE49-F238E27FC236}">
                <a16:creationId xmlns:a16="http://schemas.microsoft.com/office/drawing/2014/main" id="{631D1593-9F1A-47C9-876C-9059B850955D}"/>
              </a:ext>
            </a:extLst>
          </p:cNvPr>
          <p:cNvSpPr/>
          <p:nvPr/>
        </p:nvSpPr>
        <p:spPr>
          <a:xfrm>
            <a:off x="7908865" y="6113878"/>
            <a:ext cx="18451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AVRIL</a:t>
            </a:r>
            <a:endParaRPr lang="fr-FR" sz="5400" b="1" cap="none" spc="0" dirty="0">
              <a:ln/>
              <a:solidFill>
                <a:schemeClr val="bg1"/>
              </a:solidFill>
              <a:effectLst/>
            </a:endParaRPr>
          </a:p>
        </p:txBody>
      </p:sp>
      <p:cxnSp>
        <p:nvCxnSpPr>
          <p:cNvPr id="27" name="Connecteur droit 26">
            <a:extLst>
              <a:ext uri="{FF2B5EF4-FFF2-40B4-BE49-F238E27FC236}">
                <a16:creationId xmlns:a16="http://schemas.microsoft.com/office/drawing/2014/main" id="{6DCF77DB-88D9-41F6-8F4A-43DF22A47756}"/>
              </a:ext>
            </a:extLst>
          </p:cNvPr>
          <p:cNvCxnSpPr>
            <a:cxnSpLocks/>
          </p:cNvCxnSpPr>
          <p:nvPr/>
        </p:nvCxnSpPr>
        <p:spPr>
          <a:xfrm>
            <a:off x="6972114"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434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464278231"/>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AVRIL</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6" name="Rectangle 25">
            <a:extLst>
              <a:ext uri="{FF2B5EF4-FFF2-40B4-BE49-F238E27FC236}">
                <a16:creationId xmlns:a16="http://schemas.microsoft.com/office/drawing/2014/main" id="{BE9CB71B-B0AC-47B9-AD2E-D2B614CF0002}"/>
              </a:ext>
            </a:extLst>
          </p:cNvPr>
          <p:cNvSpPr/>
          <p:nvPr/>
        </p:nvSpPr>
        <p:spPr>
          <a:xfrm>
            <a:off x="5175134" y="6103872"/>
            <a:ext cx="18451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AVRIL</a:t>
            </a:r>
            <a:endParaRPr lang="fr-FR" sz="5400" b="1" cap="none" spc="0" dirty="0">
              <a:ln/>
              <a:solidFill>
                <a:schemeClr val="bg1"/>
              </a:solidFill>
              <a:effectLst/>
            </a:endParaRPr>
          </a:p>
        </p:txBody>
      </p:sp>
      <p:pic>
        <p:nvPicPr>
          <p:cNvPr id="31" name="Image 30">
            <a:extLst>
              <a:ext uri="{FF2B5EF4-FFF2-40B4-BE49-F238E27FC236}">
                <a16:creationId xmlns:a16="http://schemas.microsoft.com/office/drawing/2014/main" id="{E97BF55B-603F-44E5-9C9E-F15FDBA63A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96566" y="2821346"/>
            <a:ext cx="1560384" cy="1168782"/>
          </a:xfrm>
          <a:prstGeom prst="rect">
            <a:avLst/>
          </a:prstGeom>
        </p:spPr>
      </p:pic>
      <p:pic>
        <p:nvPicPr>
          <p:cNvPr id="32" name="Image 31">
            <a:extLst>
              <a:ext uri="{FF2B5EF4-FFF2-40B4-BE49-F238E27FC236}">
                <a16:creationId xmlns:a16="http://schemas.microsoft.com/office/drawing/2014/main" id="{E97BF55B-603F-44E5-9C9E-F15FDBA63A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34812" y="2832002"/>
            <a:ext cx="1560384" cy="1168782"/>
          </a:xfrm>
          <a:prstGeom prst="rect">
            <a:avLst/>
          </a:prstGeom>
        </p:spPr>
      </p:pic>
      <p:pic>
        <p:nvPicPr>
          <p:cNvPr id="33" name="Image 32">
            <a:extLst>
              <a:ext uri="{FF2B5EF4-FFF2-40B4-BE49-F238E27FC236}">
                <a16:creationId xmlns:a16="http://schemas.microsoft.com/office/drawing/2014/main" id="{E97BF55B-603F-44E5-9C9E-F15FDBA63A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09350" y="5060152"/>
            <a:ext cx="1560384" cy="1168782"/>
          </a:xfrm>
          <a:prstGeom prst="rect">
            <a:avLst/>
          </a:prstGeom>
        </p:spPr>
      </p:pic>
      <p:pic>
        <p:nvPicPr>
          <p:cNvPr id="34" name="Image 33">
            <a:extLst>
              <a:ext uri="{FF2B5EF4-FFF2-40B4-BE49-F238E27FC236}">
                <a16:creationId xmlns:a16="http://schemas.microsoft.com/office/drawing/2014/main" id="{E97BF55B-603F-44E5-9C9E-F15FDBA63A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96566" y="5060152"/>
            <a:ext cx="1560384" cy="1168782"/>
          </a:xfrm>
          <a:prstGeom prst="rect">
            <a:avLst/>
          </a:prstGeom>
        </p:spPr>
      </p:pic>
    </p:spTree>
    <p:extLst>
      <p:ext uri="{BB962C8B-B14F-4D97-AF65-F5344CB8AC3E}">
        <p14:creationId xmlns:p14="http://schemas.microsoft.com/office/powerpoint/2010/main" val="1975646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179760965"/>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AVRIL</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b="0" dirty="0">
                          <a:solidFill>
                            <a:schemeClr val="tx1"/>
                          </a:solidFill>
                          <a:latin typeface="Chinacat" panose="00000400000000000000" pitchFamily="2" charset="0"/>
                        </a:rPr>
                        <a:t>PAQUES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4" name="Rectangle 23">
            <a:extLst>
              <a:ext uri="{FF2B5EF4-FFF2-40B4-BE49-F238E27FC236}">
                <a16:creationId xmlns:a16="http://schemas.microsoft.com/office/drawing/2014/main" id="{3CAF661C-BCEA-4DC4-9A67-8ACC42B83348}"/>
              </a:ext>
            </a:extLst>
          </p:cNvPr>
          <p:cNvSpPr/>
          <p:nvPr/>
        </p:nvSpPr>
        <p:spPr>
          <a:xfrm>
            <a:off x="5175134" y="6103872"/>
            <a:ext cx="18451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AVRIL</a:t>
            </a:r>
            <a:endParaRPr lang="fr-FR" sz="5400" b="1" cap="none" spc="0" dirty="0">
              <a:ln/>
              <a:solidFill>
                <a:schemeClr val="bg1"/>
              </a:solidFill>
              <a:effectLst/>
            </a:endParaRPr>
          </a:p>
        </p:txBody>
      </p:sp>
      <p:pic>
        <p:nvPicPr>
          <p:cNvPr id="25" name="Image 24">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6566" y="2821346"/>
            <a:ext cx="1560384" cy="1168782"/>
          </a:xfrm>
          <a:prstGeom prst="rect">
            <a:avLst/>
          </a:prstGeom>
        </p:spPr>
      </p:pic>
      <p:pic>
        <p:nvPicPr>
          <p:cNvPr id="26" name="Image 25">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6308" y="5050480"/>
            <a:ext cx="1560384" cy="1168782"/>
          </a:xfrm>
          <a:prstGeom prst="rect">
            <a:avLst/>
          </a:prstGeom>
        </p:spPr>
      </p:pic>
      <p:pic>
        <p:nvPicPr>
          <p:cNvPr id="29" name="Image 28">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7503" y="5050480"/>
            <a:ext cx="1560384" cy="1168782"/>
          </a:xfrm>
          <a:prstGeom prst="rect">
            <a:avLst/>
          </a:prstGeom>
        </p:spPr>
      </p:pic>
      <p:pic>
        <p:nvPicPr>
          <p:cNvPr id="31" name="Image 30">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50480"/>
            <a:ext cx="1560384" cy="1168782"/>
          </a:xfrm>
          <a:prstGeom prst="rect">
            <a:avLst/>
          </a:prstGeom>
        </p:spPr>
      </p:pic>
      <p:pic>
        <p:nvPicPr>
          <p:cNvPr id="32" name="Image 31">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2883193"/>
            <a:ext cx="1560384" cy="1168782"/>
          </a:xfrm>
          <a:prstGeom prst="rect">
            <a:avLst/>
          </a:prstGeom>
        </p:spPr>
      </p:pic>
      <p:pic>
        <p:nvPicPr>
          <p:cNvPr id="33" name="Image 32">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012" y="5060199"/>
            <a:ext cx="1560384" cy="1168782"/>
          </a:xfrm>
          <a:prstGeom prst="rect">
            <a:avLst/>
          </a:prstGeom>
        </p:spPr>
      </p:pic>
      <p:pic>
        <p:nvPicPr>
          <p:cNvPr id="34" name="Image 33">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62636" y="5060199"/>
            <a:ext cx="1560384" cy="1168782"/>
          </a:xfrm>
          <a:prstGeom prst="rect">
            <a:avLst/>
          </a:prstGeom>
        </p:spPr>
      </p:pic>
      <p:pic>
        <p:nvPicPr>
          <p:cNvPr id="35" name="Image 34">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14750" y="5050480"/>
            <a:ext cx="1560384" cy="1168782"/>
          </a:xfrm>
          <a:prstGeom prst="rect">
            <a:avLst/>
          </a:prstGeom>
        </p:spPr>
      </p:pic>
      <p:pic>
        <p:nvPicPr>
          <p:cNvPr id="36" name="Image 35">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83193"/>
            <a:ext cx="1560384" cy="1168782"/>
          </a:xfrm>
          <a:prstGeom prst="rect">
            <a:avLst/>
          </a:prstGeom>
        </p:spPr>
      </p:pic>
      <p:pic>
        <p:nvPicPr>
          <p:cNvPr id="37" name="Image 36">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62636" y="2846555"/>
            <a:ext cx="1560384" cy="1168782"/>
          </a:xfrm>
          <a:prstGeom prst="rect">
            <a:avLst/>
          </a:prstGeom>
        </p:spPr>
      </p:pic>
      <p:pic>
        <p:nvPicPr>
          <p:cNvPr id="38" name="Image 37">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108" y="2846555"/>
            <a:ext cx="1560384" cy="1168782"/>
          </a:xfrm>
          <a:prstGeom prst="rect">
            <a:avLst/>
          </a:prstGeom>
        </p:spPr>
      </p:pic>
      <p:pic>
        <p:nvPicPr>
          <p:cNvPr id="40" name="Picture 2" descr="joyeuses paques - Telecharger Vectoriel Gratuit, Clipart Graphique, Vecteur  Dessins et Pictogramme Gratuit">
            <a:extLst>
              <a:ext uri="{FF2B5EF4-FFF2-40B4-BE49-F238E27FC236}">
                <a16:creationId xmlns:a16="http://schemas.microsoft.com/office/drawing/2014/main" id="{1869BF47-41AD-4D3C-91E6-A8A5487C3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7760" y="3031247"/>
            <a:ext cx="1547920" cy="1083544"/>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 40">
            <a:extLst>
              <a:ext uri="{FF2B5EF4-FFF2-40B4-BE49-F238E27FC236}">
                <a16:creationId xmlns:a16="http://schemas.microsoft.com/office/drawing/2014/main" id="{C98D9A8B-3A3F-4EB1-901D-11567CA23E1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54732"/>
            <a:ext cx="1560384" cy="1168782"/>
          </a:xfrm>
          <a:prstGeom prst="rect">
            <a:avLst/>
          </a:prstGeom>
        </p:spPr>
      </p:pic>
      <p:pic>
        <p:nvPicPr>
          <p:cNvPr id="43" name="Image 42">
            <a:extLst>
              <a:ext uri="{FF2B5EF4-FFF2-40B4-BE49-F238E27FC236}">
                <a16:creationId xmlns:a16="http://schemas.microsoft.com/office/drawing/2014/main" id="{31F31CDE-430A-4023-9162-ACCBE3A52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681" y="1733626"/>
            <a:ext cx="807304" cy="827550"/>
          </a:xfrm>
          <a:prstGeom prst="rect">
            <a:avLst/>
          </a:prstGeom>
        </p:spPr>
      </p:pic>
      <p:pic>
        <p:nvPicPr>
          <p:cNvPr id="44" name="Image 43">
            <a:extLst>
              <a:ext uri="{FF2B5EF4-FFF2-40B4-BE49-F238E27FC236}">
                <a16:creationId xmlns:a16="http://schemas.microsoft.com/office/drawing/2014/main" id="{182654FF-295D-4DD4-94DB-61CDF1B22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9989" y="1785343"/>
            <a:ext cx="807304" cy="827550"/>
          </a:xfrm>
          <a:prstGeom prst="rect">
            <a:avLst/>
          </a:prstGeom>
        </p:spPr>
      </p:pic>
      <p:pic>
        <p:nvPicPr>
          <p:cNvPr id="45" name="Image 44">
            <a:extLst>
              <a:ext uri="{FF2B5EF4-FFF2-40B4-BE49-F238E27FC236}">
                <a16:creationId xmlns:a16="http://schemas.microsoft.com/office/drawing/2014/main" id="{901A1938-D7FC-4807-AB2A-21E9218C2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176" y="1746458"/>
            <a:ext cx="807304" cy="827550"/>
          </a:xfrm>
          <a:prstGeom prst="rect">
            <a:avLst/>
          </a:prstGeom>
        </p:spPr>
      </p:pic>
      <p:pic>
        <p:nvPicPr>
          <p:cNvPr id="46" name="Image 45">
            <a:extLst>
              <a:ext uri="{FF2B5EF4-FFF2-40B4-BE49-F238E27FC236}">
                <a16:creationId xmlns:a16="http://schemas.microsoft.com/office/drawing/2014/main" id="{7E438F24-B407-42F7-A882-C44277CBE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84" y="1785343"/>
            <a:ext cx="807304" cy="827550"/>
          </a:xfrm>
          <a:prstGeom prst="rect">
            <a:avLst/>
          </a:prstGeom>
        </p:spPr>
      </p:pic>
      <p:pic>
        <p:nvPicPr>
          <p:cNvPr id="39" name="Image 38">
            <a:extLst>
              <a:ext uri="{FF2B5EF4-FFF2-40B4-BE49-F238E27FC236}">
                <a16:creationId xmlns:a16="http://schemas.microsoft.com/office/drawing/2014/main" id="{EEAC90D9-7E83-48CA-AB10-4567C70ECE1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83193"/>
            <a:ext cx="1560384" cy="1168782"/>
          </a:xfrm>
          <a:prstGeom prst="rect">
            <a:avLst/>
          </a:prstGeom>
        </p:spPr>
      </p:pic>
    </p:spTree>
    <p:extLst>
      <p:ext uri="{BB962C8B-B14F-4D97-AF65-F5344CB8AC3E}">
        <p14:creationId xmlns:p14="http://schemas.microsoft.com/office/powerpoint/2010/main" val="126021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362916105"/>
              </p:ext>
            </p:extLst>
          </p:nvPr>
        </p:nvGraphicFramePr>
        <p:xfrm>
          <a:off x="-32108" y="917763"/>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AVRIL</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r>
                        <a:rPr lang="fr-FR" b="0" dirty="0">
                          <a:solidFill>
                            <a:schemeClr val="tx1"/>
                          </a:solidFill>
                          <a:latin typeface="Chinacat" panose="00000400000000000000" pitchFamily="2" charset="0"/>
                        </a:rPr>
                        <a:t>LUNDI DE Pâques</a:t>
                      </a:r>
                    </a:p>
                    <a:p>
                      <a:pPr algn="ctr"/>
                      <a:endParaRPr lang="fr-FR" b="0" dirty="0">
                        <a:solidFill>
                          <a:schemeClr val="tx1"/>
                        </a:solidFill>
                        <a:latin typeface="Chinacat" panose="00000400000000000000" pitchFamily="2" charset="0"/>
                      </a:endParaRPr>
                    </a:p>
                    <a:p>
                      <a:pPr algn="ctr"/>
                      <a:r>
                        <a:rPr lang="fr-FR" b="0" dirty="0">
                          <a:solidFill>
                            <a:schemeClr val="tx1"/>
                          </a:solidFill>
                          <a:latin typeface="Chinacat" panose="00000400000000000000" pitchFamily="2" charset="0"/>
                        </a:rPr>
                        <a:t>JOUR FERIE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24" name="Image 23">
            <a:extLst>
              <a:ext uri="{FF2B5EF4-FFF2-40B4-BE49-F238E27FC236}">
                <a16:creationId xmlns:a16="http://schemas.microsoft.com/office/drawing/2014/main" id="{9997D7A4-3C3A-49D8-838D-F8E521E78E8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34812" y="5017643"/>
            <a:ext cx="1560384" cy="1168782"/>
          </a:xfrm>
          <a:prstGeom prst="rect">
            <a:avLst/>
          </a:prstGeom>
        </p:spPr>
      </p:pic>
      <p:pic>
        <p:nvPicPr>
          <p:cNvPr id="25" name="Image 24">
            <a:extLst>
              <a:ext uri="{FF2B5EF4-FFF2-40B4-BE49-F238E27FC236}">
                <a16:creationId xmlns:a16="http://schemas.microsoft.com/office/drawing/2014/main" id="{D508CAB0-B4F1-4545-9908-E76AB55338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34812" y="2844609"/>
            <a:ext cx="1560384" cy="1168782"/>
          </a:xfrm>
          <a:prstGeom prst="rect">
            <a:avLst/>
          </a:prstGeom>
        </p:spPr>
      </p:pic>
      <p:pic>
        <p:nvPicPr>
          <p:cNvPr id="26" name="Image 25">
            <a:extLst>
              <a:ext uri="{FF2B5EF4-FFF2-40B4-BE49-F238E27FC236}">
                <a16:creationId xmlns:a16="http://schemas.microsoft.com/office/drawing/2014/main" id="{F2F30884-7563-4C13-B1C4-0F2376177CB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6566" y="5000584"/>
            <a:ext cx="1560384" cy="1168782"/>
          </a:xfrm>
          <a:prstGeom prst="rect">
            <a:avLst/>
          </a:prstGeom>
        </p:spPr>
      </p:pic>
      <p:pic>
        <p:nvPicPr>
          <p:cNvPr id="27" name="Image 26">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49922" y="2844609"/>
            <a:ext cx="1560384" cy="1168782"/>
          </a:xfrm>
          <a:prstGeom prst="rect">
            <a:avLst/>
          </a:prstGeom>
        </p:spPr>
      </p:pic>
      <p:sp>
        <p:nvSpPr>
          <p:cNvPr id="29" name="Rectangle 28">
            <a:extLst>
              <a:ext uri="{FF2B5EF4-FFF2-40B4-BE49-F238E27FC236}">
                <a16:creationId xmlns:a16="http://schemas.microsoft.com/office/drawing/2014/main" id="{BA921E79-3AF0-4390-BE9D-936AD6520356}"/>
              </a:ext>
            </a:extLst>
          </p:cNvPr>
          <p:cNvSpPr/>
          <p:nvPr/>
        </p:nvSpPr>
        <p:spPr>
          <a:xfrm>
            <a:off x="5175134" y="6103872"/>
            <a:ext cx="18451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AVRIL</a:t>
            </a:r>
            <a:endParaRPr lang="fr-FR" sz="5400" b="1" cap="none" spc="0" dirty="0">
              <a:ln/>
              <a:solidFill>
                <a:schemeClr val="bg1"/>
              </a:solidFill>
              <a:effectLst/>
            </a:endParaRPr>
          </a:p>
        </p:txBody>
      </p:sp>
      <p:pic>
        <p:nvPicPr>
          <p:cNvPr id="30" name="Image 29">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29155" y="5017643"/>
            <a:ext cx="1560384" cy="1168782"/>
          </a:xfrm>
          <a:prstGeom prst="rect">
            <a:avLst/>
          </a:prstGeom>
        </p:spPr>
      </p:pic>
      <p:pic>
        <p:nvPicPr>
          <p:cNvPr id="31" name="Image 30">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02118" y="2870250"/>
            <a:ext cx="1560384" cy="1168782"/>
          </a:xfrm>
          <a:prstGeom prst="rect">
            <a:avLst/>
          </a:prstGeom>
        </p:spPr>
      </p:pic>
      <p:pic>
        <p:nvPicPr>
          <p:cNvPr id="32" name="Image 31">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17643"/>
            <a:ext cx="1560384" cy="1168782"/>
          </a:xfrm>
          <a:prstGeom prst="rect">
            <a:avLst/>
          </a:prstGeom>
        </p:spPr>
      </p:pic>
      <p:pic>
        <p:nvPicPr>
          <p:cNvPr id="33" name="Image 32">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108" y="5020782"/>
            <a:ext cx="1560384" cy="1168782"/>
          </a:xfrm>
          <a:prstGeom prst="rect">
            <a:avLst/>
          </a:prstGeom>
        </p:spPr>
      </p:pic>
      <p:pic>
        <p:nvPicPr>
          <p:cNvPr id="35" name="Image 34">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66018" y="2883382"/>
            <a:ext cx="1560384" cy="1168782"/>
          </a:xfrm>
          <a:prstGeom prst="rect">
            <a:avLst/>
          </a:prstGeom>
        </p:spPr>
      </p:pic>
      <p:pic>
        <p:nvPicPr>
          <p:cNvPr id="36" name="Image 35">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69459" y="5020782"/>
            <a:ext cx="1560384" cy="1168782"/>
          </a:xfrm>
          <a:prstGeom prst="rect">
            <a:avLst/>
          </a:prstGeom>
        </p:spPr>
      </p:pic>
      <p:pic>
        <p:nvPicPr>
          <p:cNvPr id="37" name="Image 36">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0782"/>
            <a:ext cx="1560384" cy="1168782"/>
          </a:xfrm>
          <a:prstGeom prst="rect">
            <a:avLst/>
          </a:prstGeom>
        </p:spPr>
      </p:pic>
      <p:pic>
        <p:nvPicPr>
          <p:cNvPr id="38" name="Image 37">
            <a:extLst>
              <a:ext uri="{FF2B5EF4-FFF2-40B4-BE49-F238E27FC236}">
                <a16:creationId xmlns:a16="http://schemas.microsoft.com/office/drawing/2014/main" id="{E97BF55B-603F-44E5-9C9E-F15FDBA63A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60447"/>
            <a:ext cx="1560384" cy="1168782"/>
          </a:xfrm>
          <a:prstGeom prst="rect">
            <a:avLst/>
          </a:prstGeom>
        </p:spPr>
      </p:pic>
      <p:pic>
        <p:nvPicPr>
          <p:cNvPr id="40" name="Image 39">
            <a:extLst>
              <a:ext uri="{FF2B5EF4-FFF2-40B4-BE49-F238E27FC236}">
                <a16:creationId xmlns:a16="http://schemas.microsoft.com/office/drawing/2014/main" id="{3B68E2E7-7B59-4964-86FA-3C7497BE7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942" y="1794895"/>
            <a:ext cx="807304" cy="827550"/>
          </a:xfrm>
          <a:prstGeom prst="rect">
            <a:avLst/>
          </a:prstGeom>
        </p:spPr>
      </p:pic>
      <p:pic>
        <p:nvPicPr>
          <p:cNvPr id="41" name="Image 40">
            <a:extLst>
              <a:ext uri="{FF2B5EF4-FFF2-40B4-BE49-F238E27FC236}">
                <a16:creationId xmlns:a16="http://schemas.microsoft.com/office/drawing/2014/main" id="{5AB922BD-1711-4CFD-BE55-90C7CF4A8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47" y="1767541"/>
            <a:ext cx="807304" cy="827550"/>
          </a:xfrm>
          <a:prstGeom prst="rect">
            <a:avLst/>
          </a:prstGeom>
        </p:spPr>
      </p:pic>
      <p:pic>
        <p:nvPicPr>
          <p:cNvPr id="42" name="Image 41">
            <a:extLst>
              <a:ext uri="{FF2B5EF4-FFF2-40B4-BE49-F238E27FC236}">
                <a16:creationId xmlns:a16="http://schemas.microsoft.com/office/drawing/2014/main" id="{510C4FB0-180D-4CFC-9DA6-8EFA3047C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141" y="1726140"/>
            <a:ext cx="807304" cy="827550"/>
          </a:xfrm>
          <a:prstGeom prst="rect">
            <a:avLst/>
          </a:prstGeom>
        </p:spPr>
      </p:pic>
      <p:pic>
        <p:nvPicPr>
          <p:cNvPr id="43" name="Image 42">
            <a:extLst>
              <a:ext uri="{FF2B5EF4-FFF2-40B4-BE49-F238E27FC236}">
                <a16:creationId xmlns:a16="http://schemas.microsoft.com/office/drawing/2014/main" id="{4B5354EA-6B15-4803-95C1-EE3C26E1C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344" y="1746458"/>
            <a:ext cx="807304" cy="827550"/>
          </a:xfrm>
          <a:prstGeom prst="rect">
            <a:avLst/>
          </a:prstGeom>
        </p:spPr>
      </p:pic>
      <p:pic>
        <p:nvPicPr>
          <p:cNvPr id="34" name="Image 33">
            <a:extLst>
              <a:ext uri="{FF2B5EF4-FFF2-40B4-BE49-F238E27FC236}">
                <a16:creationId xmlns:a16="http://schemas.microsoft.com/office/drawing/2014/main" id="{355C4F4F-5C91-41BC-9F36-F692E221BF8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38218" y="2820690"/>
            <a:ext cx="1560384" cy="1168782"/>
          </a:xfrm>
          <a:prstGeom prst="rect">
            <a:avLst/>
          </a:prstGeom>
        </p:spPr>
      </p:pic>
    </p:spTree>
    <p:extLst>
      <p:ext uri="{BB962C8B-B14F-4D97-AF65-F5344CB8AC3E}">
        <p14:creationId xmlns:p14="http://schemas.microsoft.com/office/powerpoint/2010/main" val="3439105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48022587"/>
              </p:ext>
            </p:extLst>
          </p:nvPr>
        </p:nvGraphicFramePr>
        <p:xfrm>
          <a:off x="0" y="934326"/>
          <a:ext cx="12178306" cy="5379554"/>
        </p:xfrm>
        <a:graphic>
          <a:graphicData uri="http://schemas.openxmlformats.org/drawingml/2006/table">
            <a:tbl>
              <a:tblPr firstRow="1" bandRow="1">
                <a:tableStyleId>{5C22544A-7EE6-4342-B048-85BDC9FD1C3A}</a:tableStyleId>
              </a:tblPr>
              <a:tblGrid>
                <a:gridCol w="1739758">
                  <a:extLst>
                    <a:ext uri="{9D8B030D-6E8A-4147-A177-3AD203B41FA5}">
                      <a16:colId xmlns:a16="http://schemas.microsoft.com/office/drawing/2014/main" val="1198666461"/>
                    </a:ext>
                  </a:extLst>
                </a:gridCol>
                <a:gridCol w="1739758">
                  <a:extLst>
                    <a:ext uri="{9D8B030D-6E8A-4147-A177-3AD203B41FA5}">
                      <a16:colId xmlns:a16="http://schemas.microsoft.com/office/drawing/2014/main" val="4242910037"/>
                    </a:ext>
                  </a:extLst>
                </a:gridCol>
                <a:gridCol w="1739758">
                  <a:extLst>
                    <a:ext uri="{9D8B030D-6E8A-4147-A177-3AD203B41FA5}">
                      <a16:colId xmlns:a16="http://schemas.microsoft.com/office/drawing/2014/main" val="3828873470"/>
                    </a:ext>
                  </a:extLst>
                </a:gridCol>
                <a:gridCol w="1739758">
                  <a:extLst>
                    <a:ext uri="{9D8B030D-6E8A-4147-A177-3AD203B41FA5}">
                      <a16:colId xmlns:a16="http://schemas.microsoft.com/office/drawing/2014/main" val="352351419"/>
                    </a:ext>
                  </a:extLst>
                </a:gridCol>
                <a:gridCol w="1739758">
                  <a:extLst>
                    <a:ext uri="{9D8B030D-6E8A-4147-A177-3AD203B41FA5}">
                      <a16:colId xmlns:a16="http://schemas.microsoft.com/office/drawing/2014/main" val="2122472642"/>
                    </a:ext>
                  </a:extLst>
                </a:gridCol>
                <a:gridCol w="1739758">
                  <a:extLst>
                    <a:ext uri="{9D8B030D-6E8A-4147-A177-3AD203B41FA5}">
                      <a16:colId xmlns:a16="http://schemas.microsoft.com/office/drawing/2014/main" val="2718243976"/>
                    </a:ext>
                  </a:extLst>
                </a:gridCol>
                <a:gridCol w="1739758">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p>
                    <a:p>
                      <a:pPr algn="ctr">
                        <a:spcAft>
                          <a:spcPts val="0"/>
                        </a:spcAft>
                      </a:pPr>
                      <a:r>
                        <a:rPr lang="fr-FR" sz="1000" b="0" kern="0" dirty="0">
                          <a:solidFill>
                            <a:schemeClr val="tx1"/>
                          </a:solidFill>
                          <a:effectLst/>
                          <a:latin typeface="Chinacat" panose="00000400000000000000" pitchFamily="2" charset="0"/>
                        </a:rPr>
                        <a:t>AVRIL</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AVRIL</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AVRIL</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latin typeface="Chinacat" panose="00000400000000000000" pitchFamily="2" charset="0"/>
                        </a:rPr>
                        <a:t>FETE DU TRAVAIL</a:t>
                      </a: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3106" y="1746458"/>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3074" name="Picture 2">
            <a:extLst>
              <a:ext uri="{FF2B5EF4-FFF2-40B4-BE49-F238E27FC236}">
                <a16:creationId xmlns:a16="http://schemas.microsoft.com/office/drawing/2014/main" id="{356BFE92-A402-41CA-A384-133C5CC7A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814" y="2950053"/>
            <a:ext cx="1116562" cy="111656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A86EF2C4-5F79-43E8-AB85-247D8BF71BA4}"/>
              </a:ext>
            </a:extLst>
          </p:cNvPr>
          <p:cNvSpPr/>
          <p:nvPr/>
        </p:nvSpPr>
        <p:spPr>
          <a:xfrm>
            <a:off x="4607739" y="6113232"/>
            <a:ext cx="184512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AVRIL</a:t>
            </a:r>
            <a:endParaRPr lang="fr-FR" sz="5400" b="1" cap="none" spc="0" dirty="0">
              <a:ln/>
              <a:solidFill>
                <a:schemeClr val="bg1"/>
              </a:solidFill>
              <a:effectLst/>
            </a:endParaRPr>
          </a:p>
        </p:txBody>
      </p:sp>
      <p:sp>
        <p:nvSpPr>
          <p:cNvPr id="40" name="Rectangle 39">
            <a:extLst>
              <a:ext uri="{FF2B5EF4-FFF2-40B4-BE49-F238E27FC236}">
                <a16:creationId xmlns:a16="http://schemas.microsoft.com/office/drawing/2014/main" id="{1A83847B-B020-4DDB-84E5-B37CD36E7D0B}"/>
              </a:ext>
            </a:extLst>
          </p:cNvPr>
          <p:cNvSpPr/>
          <p:nvPr/>
        </p:nvSpPr>
        <p:spPr>
          <a:xfrm>
            <a:off x="10577628" y="6069593"/>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MAI</a:t>
            </a:r>
          </a:p>
        </p:txBody>
      </p:sp>
      <p:cxnSp>
        <p:nvCxnSpPr>
          <p:cNvPr id="24" name="Connecteur droit 23">
            <a:extLst>
              <a:ext uri="{FF2B5EF4-FFF2-40B4-BE49-F238E27FC236}">
                <a16:creationId xmlns:a16="http://schemas.microsoft.com/office/drawing/2014/main" id="{B737E60C-1DC5-44B4-A80D-D7E1E0D4AEFB}"/>
              </a:ext>
            </a:extLst>
          </p:cNvPr>
          <p:cNvCxnSpPr>
            <a:cxnSpLocks/>
          </p:cNvCxnSpPr>
          <p:nvPr/>
        </p:nvCxnSpPr>
        <p:spPr>
          <a:xfrm>
            <a:off x="10450809"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826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476031191"/>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MAI</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4098" name="Picture 2" descr="Photo libre de droit de Victoire 1945 Fête Nationale En France banque  d'images et plus d'images libres de droit de 1945 - iStock">
            <a:extLst>
              <a:ext uri="{FF2B5EF4-FFF2-40B4-BE49-F238E27FC236}">
                <a16:creationId xmlns:a16="http://schemas.microsoft.com/office/drawing/2014/main" id="{27A25E03-74F4-423E-985B-48F9E02F7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3063" y="2872356"/>
            <a:ext cx="1663881" cy="111328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1B37E898-2B79-441F-9F27-8479EFE63FAC}"/>
              </a:ext>
            </a:extLst>
          </p:cNvPr>
          <p:cNvSpPr/>
          <p:nvPr/>
        </p:nvSpPr>
        <p:spPr>
          <a:xfrm>
            <a:off x="5398532" y="6079129"/>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MAI</a:t>
            </a:r>
          </a:p>
        </p:txBody>
      </p:sp>
    </p:spTree>
    <p:extLst>
      <p:ext uri="{BB962C8B-B14F-4D97-AF65-F5344CB8AC3E}">
        <p14:creationId xmlns:p14="http://schemas.microsoft.com/office/powerpoint/2010/main" val="133751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887790698"/>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MAI</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4" name="Rectangle 23">
            <a:extLst>
              <a:ext uri="{FF2B5EF4-FFF2-40B4-BE49-F238E27FC236}">
                <a16:creationId xmlns:a16="http://schemas.microsoft.com/office/drawing/2014/main" id="{94601E95-4423-4F0F-8AE9-386148F21D62}"/>
              </a:ext>
            </a:extLst>
          </p:cNvPr>
          <p:cNvSpPr/>
          <p:nvPr/>
        </p:nvSpPr>
        <p:spPr>
          <a:xfrm>
            <a:off x="5398532" y="6079129"/>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MAI</a:t>
            </a:r>
          </a:p>
        </p:txBody>
      </p:sp>
    </p:spTree>
    <p:extLst>
      <p:ext uri="{BB962C8B-B14F-4D97-AF65-F5344CB8AC3E}">
        <p14:creationId xmlns:p14="http://schemas.microsoft.com/office/powerpoint/2010/main" val="193549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2A90FB-865A-4DE7-9C84-93B46F21163F}"/>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sp>
        <p:nvSpPr>
          <p:cNvPr id="21" name="ZoneTexte 20">
            <a:extLst>
              <a:ext uri="{FF2B5EF4-FFF2-40B4-BE49-F238E27FC236}">
                <a16:creationId xmlns:a16="http://schemas.microsoft.com/office/drawing/2014/main" id="{4B84E30F-A75F-4765-8C8F-B25406BF9D21}"/>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Rectangle 22">
            <a:extLst>
              <a:ext uri="{FF2B5EF4-FFF2-40B4-BE49-F238E27FC236}">
                <a16:creationId xmlns:a16="http://schemas.microsoft.com/office/drawing/2014/main" id="{6A07516F-2AE6-42A5-862C-5D95D33A0D6B}"/>
              </a:ext>
            </a:extLst>
          </p:cNvPr>
          <p:cNvSpPr/>
          <p:nvPr/>
        </p:nvSpPr>
        <p:spPr>
          <a:xfrm>
            <a:off x="4196633" y="6139647"/>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spTree>
    <p:extLst>
      <p:ext uri="{BB962C8B-B14F-4D97-AF65-F5344CB8AC3E}">
        <p14:creationId xmlns:p14="http://schemas.microsoft.com/office/powerpoint/2010/main" val="4135982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750160545"/>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MAI</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4" name="Rectangle 23">
            <a:extLst>
              <a:ext uri="{FF2B5EF4-FFF2-40B4-BE49-F238E27FC236}">
                <a16:creationId xmlns:a16="http://schemas.microsoft.com/office/drawing/2014/main" id="{56541D12-ECB7-417C-B254-DF29CE651A95}"/>
              </a:ext>
            </a:extLst>
          </p:cNvPr>
          <p:cNvSpPr/>
          <p:nvPr/>
        </p:nvSpPr>
        <p:spPr>
          <a:xfrm>
            <a:off x="5398532" y="6079129"/>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MAI</a:t>
            </a:r>
          </a:p>
        </p:txBody>
      </p:sp>
    </p:spTree>
    <p:extLst>
      <p:ext uri="{BB962C8B-B14F-4D97-AF65-F5344CB8AC3E}">
        <p14:creationId xmlns:p14="http://schemas.microsoft.com/office/powerpoint/2010/main" val="63826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319345624"/>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MAI</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effectLst/>
                          <a:latin typeface="+mn-lt"/>
                          <a:ea typeface="+mn-ea"/>
                          <a:cs typeface="+mn-cs"/>
                        </a:rPr>
                        <a:t>ASCENSION</a:t>
                      </a:r>
                      <a:endParaRPr lang="fr-FR" sz="1600" dirty="0">
                        <a:effectLst/>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400" b="0" dirty="0">
                          <a:solidFill>
                            <a:schemeClr val="tx1"/>
                          </a:solidFill>
                          <a:latin typeface="Chinacat" panose="00000400000000000000" pitchFamily="2" charset="0"/>
                        </a:rPr>
                        <a:t>FETE DES MERES</a:t>
                      </a: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a:endParaRPr lang="fr-FR" b="0" dirty="0">
                        <a:solidFill>
                          <a:schemeClr val="tx1"/>
                        </a:solidFill>
                        <a:latin typeface="Chinacat" panose="00000400000000000000" pitchFamily="2" charset="0"/>
                      </a:endParaRPr>
                    </a:p>
                    <a:p>
                      <a:pPr algn="r"/>
                      <a:r>
                        <a:rPr lang="fr-FR" b="0" dirty="0">
                          <a:solidFill>
                            <a:schemeClr val="tx1"/>
                          </a:solidFill>
                          <a:latin typeface="Chinacat" panose="00000400000000000000" pitchFamily="2" charset="0"/>
                        </a:rPr>
                        <a:t>PONT 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r>
                        <a:rPr lang="fr-FR" b="0" dirty="0">
                          <a:solidFill>
                            <a:schemeClr val="tx1"/>
                          </a:solidFill>
                          <a:latin typeface="Chinacat" panose="00000400000000000000" pitchFamily="2" charset="0"/>
                        </a:rPr>
                        <a:t>L’ASCENSION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622525" y="-201973"/>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7170" name="Picture 2" descr="Origine de la fête des mères | MOMES.net">
            <a:extLst>
              <a:ext uri="{FF2B5EF4-FFF2-40B4-BE49-F238E27FC236}">
                <a16:creationId xmlns:a16="http://schemas.microsoft.com/office/drawing/2014/main" id="{D5378DDC-A2BD-4582-984C-458919E76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1794" y="3005119"/>
            <a:ext cx="1526419" cy="100643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F4F3C1A-B6DA-48B4-A13A-73466D564A01}"/>
              </a:ext>
            </a:extLst>
          </p:cNvPr>
          <p:cNvSpPr/>
          <p:nvPr/>
        </p:nvSpPr>
        <p:spPr>
          <a:xfrm>
            <a:off x="5398532" y="6079129"/>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bg1"/>
                </a:solidFill>
                <a:effectLst/>
              </a:rPr>
              <a:t>MAI</a:t>
            </a:r>
          </a:p>
        </p:txBody>
      </p:sp>
      <p:sp>
        <p:nvSpPr>
          <p:cNvPr id="28" name="Arc plein 27">
            <a:extLst>
              <a:ext uri="{FF2B5EF4-FFF2-40B4-BE49-F238E27FC236}">
                <a16:creationId xmlns:a16="http://schemas.microsoft.com/office/drawing/2014/main" id="{26EFE1C9-7715-4DAA-BD26-7E1A6F2ED0F7}"/>
              </a:ext>
            </a:extLst>
          </p:cNvPr>
          <p:cNvSpPr/>
          <p:nvPr/>
        </p:nvSpPr>
        <p:spPr>
          <a:xfrm>
            <a:off x="5227983" y="4945962"/>
            <a:ext cx="3508022" cy="724414"/>
          </a:xfrm>
          <a:prstGeom prst="blockArc">
            <a:avLst>
              <a:gd name="adj1" fmla="val 10748307"/>
              <a:gd name="adj2" fmla="val 87850"/>
              <a:gd name="adj3" fmla="val 12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Croix 28">
            <a:extLst>
              <a:ext uri="{FF2B5EF4-FFF2-40B4-BE49-F238E27FC236}">
                <a16:creationId xmlns:a16="http://schemas.microsoft.com/office/drawing/2014/main" id="{B1F0BFEE-7A4B-492C-B7D8-DAD49F0CE26C}"/>
              </a:ext>
            </a:extLst>
          </p:cNvPr>
          <p:cNvSpPr/>
          <p:nvPr/>
        </p:nvSpPr>
        <p:spPr>
          <a:xfrm rot="2649508">
            <a:off x="5655159" y="1529325"/>
            <a:ext cx="922044" cy="953438"/>
          </a:xfrm>
          <a:prstGeom prst="plus">
            <a:avLst>
              <a:gd name="adj" fmla="val 43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Croix 29">
            <a:extLst>
              <a:ext uri="{FF2B5EF4-FFF2-40B4-BE49-F238E27FC236}">
                <a16:creationId xmlns:a16="http://schemas.microsoft.com/office/drawing/2014/main" id="{E39BFFB7-2CF8-4F36-93FC-C3C02CACD7D8}"/>
              </a:ext>
            </a:extLst>
          </p:cNvPr>
          <p:cNvSpPr/>
          <p:nvPr/>
        </p:nvSpPr>
        <p:spPr>
          <a:xfrm rot="2649508">
            <a:off x="7420857" y="1555561"/>
            <a:ext cx="922044" cy="953438"/>
          </a:xfrm>
          <a:prstGeom prst="plus">
            <a:avLst>
              <a:gd name="adj" fmla="val 43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3419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1"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592748924"/>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MAI</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JUIN</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4" name="Rectangle 23">
            <a:extLst>
              <a:ext uri="{FF2B5EF4-FFF2-40B4-BE49-F238E27FC236}">
                <a16:creationId xmlns:a16="http://schemas.microsoft.com/office/drawing/2014/main" id="{C360ECE4-79F3-4335-BCE5-0D9C65CBC84B}"/>
              </a:ext>
            </a:extLst>
          </p:cNvPr>
          <p:cNvSpPr/>
          <p:nvPr/>
        </p:nvSpPr>
        <p:spPr>
          <a:xfrm>
            <a:off x="937828" y="6124275"/>
            <a:ext cx="139493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MAI</a:t>
            </a:r>
          </a:p>
        </p:txBody>
      </p:sp>
      <p:sp>
        <p:nvSpPr>
          <p:cNvPr id="25" name="Rectangle 24">
            <a:extLst>
              <a:ext uri="{FF2B5EF4-FFF2-40B4-BE49-F238E27FC236}">
                <a16:creationId xmlns:a16="http://schemas.microsoft.com/office/drawing/2014/main" id="{C096078F-4152-4D00-AD3B-A6C9C0A55F1A}"/>
              </a:ext>
            </a:extLst>
          </p:cNvPr>
          <p:cNvSpPr/>
          <p:nvPr/>
        </p:nvSpPr>
        <p:spPr>
          <a:xfrm>
            <a:off x="7372234" y="6124275"/>
            <a:ext cx="15071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JUIN</a:t>
            </a:r>
            <a:endParaRPr lang="fr-FR" sz="5400" b="1" cap="none" spc="0" dirty="0">
              <a:ln/>
              <a:solidFill>
                <a:schemeClr val="bg1"/>
              </a:solidFill>
              <a:effectLst/>
            </a:endParaRPr>
          </a:p>
        </p:txBody>
      </p:sp>
      <p:cxnSp>
        <p:nvCxnSpPr>
          <p:cNvPr id="28" name="Connecteur droit 27">
            <a:extLst>
              <a:ext uri="{FF2B5EF4-FFF2-40B4-BE49-F238E27FC236}">
                <a16:creationId xmlns:a16="http://schemas.microsoft.com/office/drawing/2014/main" id="{15500101-A4BE-4774-B03C-01F48983D033}"/>
              </a:ext>
            </a:extLst>
          </p:cNvPr>
          <p:cNvCxnSpPr>
            <a:cxnSpLocks/>
          </p:cNvCxnSpPr>
          <p:nvPr/>
        </p:nvCxnSpPr>
        <p:spPr>
          <a:xfrm>
            <a:off x="3523236"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7708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239772972"/>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JUIN</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sp>
        <p:nvSpPr>
          <p:cNvPr id="25" name="Rectangle 24">
            <a:extLst>
              <a:ext uri="{FF2B5EF4-FFF2-40B4-BE49-F238E27FC236}">
                <a16:creationId xmlns:a16="http://schemas.microsoft.com/office/drawing/2014/main" id="{33B884E2-805F-47D4-8C5C-0E7E99C9E822}"/>
              </a:ext>
            </a:extLst>
          </p:cNvPr>
          <p:cNvSpPr/>
          <p:nvPr/>
        </p:nvSpPr>
        <p:spPr>
          <a:xfrm>
            <a:off x="5407882" y="6124275"/>
            <a:ext cx="15071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JUIN</a:t>
            </a:r>
            <a:endParaRPr lang="fr-FR" sz="5400" b="1" cap="none" spc="0" dirty="0">
              <a:ln/>
              <a:solidFill>
                <a:schemeClr val="bg1"/>
              </a:solidFill>
              <a:effectLst/>
            </a:endParaRPr>
          </a:p>
        </p:txBody>
      </p:sp>
    </p:spTree>
    <p:extLst>
      <p:ext uri="{BB962C8B-B14F-4D97-AF65-F5344CB8AC3E}">
        <p14:creationId xmlns:p14="http://schemas.microsoft.com/office/powerpoint/2010/main" val="3200444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1DE1E2A-29CA-47F7-AA70-32E4A07E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 y="0"/>
            <a:ext cx="12191998"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371983486"/>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JUIN</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400" b="0" dirty="0">
                          <a:solidFill>
                            <a:schemeClr val="tx1"/>
                          </a:solidFill>
                          <a:latin typeface="Chinacat" panose="00000400000000000000" pitchFamily="2" charset="0"/>
                        </a:rPr>
                        <a:t>FETE DES PERES</a:t>
                      </a: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ZoneTexte 22">
            <a:extLst>
              <a:ext uri="{FF2B5EF4-FFF2-40B4-BE49-F238E27FC236}">
                <a16:creationId xmlns:a16="http://schemas.microsoft.com/office/drawing/2014/main" id="{C530C47D-2078-4084-993B-987209D38795}"/>
              </a:ext>
            </a:extLst>
          </p:cNvPr>
          <p:cNvSpPr txBox="1"/>
          <p:nvPr/>
        </p:nvSpPr>
        <p:spPr>
          <a:xfrm>
            <a:off x="3440977" y="-251487"/>
            <a:ext cx="6313010" cy="1400383"/>
          </a:xfrm>
          <a:prstGeom prst="rect">
            <a:avLst/>
          </a:prstGeom>
          <a:noFill/>
        </p:spPr>
        <p:txBody>
          <a:bodyPr wrap="square" rtlCol="0">
            <a:spAutoFit/>
          </a:bodyPr>
          <a:lstStyle/>
          <a:p>
            <a:r>
              <a:rPr lang="fr-FR" sz="8500" dirty="0">
                <a:solidFill>
                  <a:srgbClr val="66FF33"/>
                </a:solidFill>
                <a:latin typeface="appleberry" pitchFamily="2" charset="0"/>
              </a:rPr>
              <a:t>PRINTEMPS</a:t>
            </a:r>
          </a:p>
        </p:txBody>
      </p:sp>
      <p:pic>
        <p:nvPicPr>
          <p:cNvPr id="8194" name="Picture 2">
            <a:extLst>
              <a:ext uri="{FF2B5EF4-FFF2-40B4-BE49-F238E27FC236}">
                <a16:creationId xmlns:a16="http://schemas.microsoft.com/office/drawing/2014/main" id="{FF4FFC3B-3929-44AB-8ABF-52DD5AAA16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866" t="10353" r="29716" b="13799"/>
          <a:stretch/>
        </p:blipFill>
        <p:spPr bwMode="auto">
          <a:xfrm>
            <a:off x="10573964" y="2965770"/>
            <a:ext cx="1442579" cy="108512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AA4A7AB-D1B6-4256-8FA5-B625D09BF967}"/>
              </a:ext>
            </a:extLst>
          </p:cNvPr>
          <p:cNvSpPr/>
          <p:nvPr/>
        </p:nvSpPr>
        <p:spPr>
          <a:xfrm>
            <a:off x="5407882" y="6124275"/>
            <a:ext cx="15071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bg1"/>
                </a:solidFill>
              </a:rPr>
              <a:t>JUIN</a:t>
            </a:r>
            <a:endParaRPr lang="fr-FR" sz="5400" b="1" cap="none" spc="0" dirty="0">
              <a:ln/>
              <a:solidFill>
                <a:schemeClr val="bg1"/>
              </a:solidFill>
              <a:effectLst/>
            </a:endParaRPr>
          </a:p>
        </p:txBody>
      </p:sp>
    </p:spTree>
    <p:extLst>
      <p:ext uri="{BB962C8B-B14F-4D97-AF65-F5344CB8AC3E}">
        <p14:creationId xmlns:p14="http://schemas.microsoft.com/office/powerpoint/2010/main" val="664894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3F302A3A-088E-4AC8-BABC-40157A115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0" y="0"/>
            <a:ext cx="1744205" cy="6858000"/>
          </a:xfrm>
          <a:prstGeom prst="rect">
            <a:avLst/>
          </a:prstGeom>
        </p:spPr>
      </p:pic>
      <p:pic>
        <p:nvPicPr>
          <p:cNvPr id="24" name="Image 23">
            <a:extLst>
              <a:ext uri="{FF2B5EF4-FFF2-40B4-BE49-F238E27FC236}">
                <a16:creationId xmlns:a16="http://schemas.microsoft.com/office/drawing/2014/main" id="{20CABD96-D2EB-40F8-AADA-F811A0D2407C}"/>
              </a:ext>
            </a:extLst>
          </p:cNvPr>
          <p:cNvPicPr>
            <a:picLocks noChangeAspect="1"/>
          </p:cNvPicPr>
          <p:nvPr/>
        </p:nvPicPr>
        <p:blipFill rotWithShape="1">
          <a:blip r:embed="rId3">
            <a:extLst>
              <a:ext uri="{28A0092B-C50C-407E-A947-70E740481C1C}">
                <a14:useLocalDpi xmlns:a14="http://schemas.microsoft.com/office/drawing/2010/main" val="0"/>
              </a:ext>
            </a:extLst>
          </a:blip>
          <a:srcRect l="13188"/>
          <a:stretch/>
        </p:blipFill>
        <p:spPr>
          <a:xfrm>
            <a:off x="1730518" y="0"/>
            <a:ext cx="1046148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4007101615"/>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JUIN</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latin typeface="Chinacat" panose="00000400000000000000" pitchFamily="2" charset="0"/>
                        </a:rPr>
                        <a:t>ETE</a:t>
                      </a:r>
                    </a:p>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6"/>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6"/>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6"/>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6"/>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6"/>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6"/>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6"/>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5" name="ZoneTexte 24">
            <a:extLst>
              <a:ext uri="{FF2B5EF4-FFF2-40B4-BE49-F238E27FC236}">
                <a16:creationId xmlns:a16="http://schemas.microsoft.com/office/drawing/2014/main" id="{547557CE-9EE1-45E8-B20D-FE9BFF7C4FA0}"/>
              </a:ext>
            </a:extLst>
          </p:cNvPr>
          <p:cNvSpPr txBox="1"/>
          <p:nvPr/>
        </p:nvSpPr>
        <p:spPr>
          <a:xfrm>
            <a:off x="4748877" y="-229812"/>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1026" name="Picture 2" descr="image-été - Mairie de Saintry sur Seine">
            <a:extLst>
              <a:ext uri="{FF2B5EF4-FFF2-40B4-BE49-F238E27FC236}">
                <a16:creationId xmlns:a16="http://schemas.microsoft.com/office/drawing/2014/main" id="{B162516C-A157-470C-8C95-29C57DF367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9165" y="3021497"/>
            <a:ext cx="1614090" cy="10309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06CC7F9-A7B1-4A99-BF82-23C04ECBC6C3}"/>
              </a:ext>
            </a:extLst>
          </p:cNvPr>
          <p:cNvSpPr/>
          <p:nvPr/>
        </p:nvSpPr>
        <p:spPr>
          <a:xfrm>
            <a:off x="6207687" y="6113232"/>
            <a:ext cx="15071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JUIN</a:t>
            </a:r>
            <a:endParaRPr lang="fr-FR" sz="5400" b="1" cap="none" spc="0" dirty="0">
              <a:ln/>
              <a:solidFill>
                <a:schemeClr val="accent3"/>
              </a:solidFill>
              <a:effectLst/>
            </a:endParaRPr>
          </a:p>
        </p:txBody>
      </p:sp>
      <p:sp>
        <p:nvSpPr>
          <p:cNvPr id="26" name="ZoneTexte 25">
            <a:extLst>
              <a:ext uri="{FF2B5EF4-FFF2-40B4-BE49-F238E27FC236}">
                <a16:creationId xmlns:a16="http://schemas.microsoft.com/office/drawing/2014/main" id="{A6A053D4-519A-4D13-BBD6-0A734147682E}"/>
              </a:ext>
            </a:extLst>
          </p:cNvPr>
          <p:cNvSpPr txBox="1"/>
          <p:nvPr/>
        </p:nvSpPr>
        <p:spPr>
          <a:xfrm>
            <a:off x="24544" y="239546"/>
            <a:ext cx="1667736" cy="461665"/>
          </a:xfrm>
          <a:prstGeom prst="rect">
            <a:avLst/>
          </a:prstGeom>
          <a:noFill/>
        </p:spPr>
        <p:txBody>
          <a:bodyPr wrap="square" rtlCol="0">
            <a:spAutoFit/>
          </a:bodyPr>
          <a:lstStyle/>
          <a:p>
            <a:r>
              <a:rPr lang="fr-FR" sz="2400" dirty="0">
                <a:solidFill>
                  <a:srgbClr val="66FF33"/>
                </a:solidFill>
                <a:latin typeface="appleberry" pitchFamily="2" charset="0"/>
              </a:rPr>
              <a:t>PRINTEMPS</a:t>
            </a:r>
          </a:p>
        </p:txBody>
      </p:sp>
    </p:spTree>
    <p:extLst>
      <p:ext uri="{BB962C8B-B14F-4D97-AF65-F5344CB8AC3E}">
        <p14:creationId xmlns:p14="http://schemas.microsoft.com/office/powerpoint/2010/main" val="726559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89AD12B5-2B23-4067-9304-21F1C5CE229A}"/>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776489554"/>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p>
                    <a:p>
                      <a:pPr algn="ctr">
                        <a:spcAft>
                          <a:spcPts val="0"/>
                        </a:spcAft>
                      </a:pPr>
                      <a:r>
                        <a:rPr lang="fr-FR" sz="1000" b="0" kern="0" dirty="0">
                          <a:solidFill>
                            <a:schemeClr val="tx1"/>
                          </a:solidFill>
                          <a:effectLst/>
                          <a:latin typeface="Chinacat" panose="00000400000000000000" pitchFamily="2" charset="0"/>
                        </a:rPr>
                        <a:t>JUIN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JUILN</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JUILLET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5" name="ZoneTexte 24">
            <a:extLst>
              <a:ext uri="{FF2B5EF4-FFF2-40B4-BE49-F238E27FC236}">
                <a16:creationId xmlns:a16="http://schemas.microsoft.com/office/drawing/2014/main" id="{117DEF0A-DF6C-46DF-B377-D337418B86A1}"/>
              </a:ext>
            </a:extLst>
          </p:cNvPr>
          <p:cNvSpPr txBox="1"/>
          <p:nvPr/>
        </p:nvSpPr>
        <p:spPr>
          <a:xfrm>
            <a:off x="3941573" y="-33497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sp>
        <p:nvSpPr>
          <p:cNvPr id="21" name="Rectangle 20">
            <a:extLst>
              <a:ext uri="{FF2B5EF4-FFF2-40B4-BE49-F238E27FC236}">
                <a16:creationId xmlns:a16="http://schemas.microsoft.com/office/drawing/2014/main" id="{E0A03457-3E92-4816-AF9C-80A274045762}"/>
              </a:ext>
            </a:extLst>
          </p:cNvPr>
          <p:cNvSpPr/>
          <p:nvPr/>
        </p:nvSpPr>
        <p:spPr>
          <a:xfrm>
            <a:off x="1892638" y="6134221"/>
            <a:ext cx="15071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JUIN</a:t>
            </a:r>
            <a:endParaRPr lang="fr-FR" sz="5400" b="1" cap="none" spc="0" dirty="0">
              <a:ln/>
              <a:solidFill>
                <a:schemeClr val="accent3"/>
              </a:solidFill>
              <a:effectLst/>
            </a:endParaRPr>
          </a:p>
        </p:txBody>
      </p:sp>
      <p:sp>
        <p:nvSpPr>
          <p:cNvPr id="23" name="Rectangle 22">
            <a:extLst>
              <a:ext uri="{FF2B5EF4-FFF2-40B4-BE49-F238E27FC236}">
                <a16:creationId xmlns:a16="http://schemas.microsoft.com/office/drawing/2014/main" id="{873A21A2-23B4-41A9-B1AB-95582742ECA0}"/>
              </a:ext>
            </a:extLst>
          </p:cNvPr>
          <p:cNvSpPr/>
          <p:nvPr/>
        </p:nvSpPr>
        <p:spPr>
          <a:xfrm>
            <a:off x="8417626" y="6119852"/>
            <a:ext cx="23182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JUILLET</a:t>
            </a:r>
            <a:endParaRPr lang="fr-FR" sz="5400" b="1" cap="none" spc="0" dirty="0">
              <a:ln/>
              <a:solidFill>
                <a:schemeClr val="accent3"/>
              </a:solidFill>
              <a:effectLst/>
            </a:endParaRPr>
          </a:p>
        </p:txBody>
      </p:sp>
      <p:cxnSp>
        <p:nvCxnSpPr>
          <p:cNvPr id="30" name="Connecteur droit 29">
            <a:extLst>
              <a:ext uri="{FF2B5EF4-FFF2-40B4-BE49-F238E27FC236}">
                <a16:creationId xmlns:a16="http://schemas.microsoft.com/office/drawing/2014/main" id="{7EBD53ED-CD71-4DB6-BD6E-C126507FF35A}"/>
              </a:ext>
            </a:extLst>
          </p:cNvPr>
          <p:cNvCxnSpPr>
            <a:cxnSpLocks/>
          </p:cNvCxnSpPr>
          <p:nvPr/>
        </p:nvCxnSpPr>
        <p:spPr>
          <a:xfrm>
            <a:off x="6972114"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735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64315"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199784451"/>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JUILLET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67303" y="5049288"/>
            <a:ext cx="1560384" cy="1168782"/>
          </a:xfrm>
          <a:prstGeom prst="rect">
            <a:avLst/>
          </a:prstGeom>
        </p:spPr>
      </p:pic>
      <p:pic>
        <p:nvPicPr>
          <p:cNvPr id="25" name="Image 24">
            <a:extLst>
              <a:ext uri="{FF2B5EF4-FFF2-40B4-BE49-F238E27FC236}">
                <a16:creationId xmlns:a16="http://schemas.microsoft.com/office/drawing/2014/main" id="{8874F866-9DA5-4E48-925D-590C2CF946E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41985" y="2846363"/>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54506" y="2828952"/>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54506" y="5049288"/>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sp>
        <p:nvSpPr>
          <p:cNvPr id="29" name="Rectangle 28">
            <a:extLst>
              <a:ext uri="{FF2B5EF4-FFF2-40B4-BE49-F238E27FC236}">
                <a16:creationId xmlns:a16="http://schemas.microsoft.com/office/drawing/2014/main" id="{A4A82C9A-ADA7-4B51-9798-0B24A32E7B8B}"/>
              </a:ext>
            </a:extLst>
          </p:cNvPr>
          <p:cNvSpPr/>
          <p:nvPr/>
        </p:nvSpPr>
        <p:spPr>
          <a:xfrm>
            <a:off x="5002323" y="6124275"/>
            <a:ext cx="23182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JUILLET</a:t>
            </a:r>
            <a:endParaRPr lang="fr-FR" sz="5400" b="1" cap="none" spc="0" dirty="0">
              <a:ln/>
              <a:solidFill>
                <a:schemeClr val="accent3"/>
              </a:solidFill>
              <a:effectLst/>
            </a:endParaRPr>
          </a:p>
        </p:txBody>
      </p:sp>
      <p:pic>
        <p:nvPicPr>
          <p:cNvPr id="30" name="Image 29">
            <a:extLst>
              <a:ext uri="{FF2B5EF4-FFF2-40B4-BE49-F238E27FC236}">
                <a16:creationId xmlns:a16="http://schemas.microsoft.com/office/drawing/2014/main" id="{24F1664D-8D57-41BD-A9A6-D1E28893DE7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810904" y="2869136"/>
            <a:ext cx="1560384" cy="1168782"/>
          </a:xfrm>
          <a:prstGeom prst="rect">
            <a:avLst/>
          </a:prstGeom>
        </p:spPr>
      </p:pic>
    </p:spTree>
    <p:extLst>
      <p:ext uri="{BB962C8B-B14F-4D97-AF65-F5344CB8AC3E}">
        <p14:creationId xmlns:p14="http://schemas.microsoft.com/office/powerpoint/2010/main" val="2528036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3082353437"/>
              </p:ext>
            </p:extLst>
          </p:nvPr>
        </p:nvGraphicFramePr>
        <p:xfrm>
          <a:off x="2" y="869912"/>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JUILLET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Chinacat" panose="00000400000000000000" pitchFamily="2" charset="0"/>
                        </a:rPr>
                        <a:t>FETE NATIONALE</a:t>
                      </a:r>
                    </a:p>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438186" y="4174748"/>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35823" y="4169431"/>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54244" y="416712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750641" y="414290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292966" y="416712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3976" y="4142900"/>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24023" y="4142899"/>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5" name="Image 24">
            <a:extLst>
              <a:ext uri="{FF2B5EF4-FFF2-40B4-BE49-F238E27FC236}">
                <a16:creationId xmlns:a16="http://schemas.microsoft.com/office/drawing/2014/main" id="{8874F866-9DA5-4E48-925D-590C2CF946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1985" y="2846363"/>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87455" y="2883626"/>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41573" y="-228324"/>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350" y="2875690"/>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pic>
        <p:nvPicPr>
          <p:cNvPr id="11266" name="Picture 2" descr="Photo libre de droit de Feux Dartifice De Belles Vacances Et Le Drapeau De  La France Avec Cityscapes Estompée Est La Célébration De La Fête Nationale  Français banque d'images et plus d'images">
            <a:extLst>
              <a:ext uri="{FF2B5EF4-FFF2-40B4-BE49-F238E27FC236}">
                <a16:creationId xmlns:a16="http://schemas.microsoft.com/office/drawing/2014/main" id="{1F4D23E4-ADDB-45CF-BD4F-4E252B496D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760"/>
          <a:stretch/>
        </p:blipFill>
        <p:spPr bwMode="auto">
          <a:xfrm>
            <a:off x="5578139" y="2956029"/>
            <a:ext cx="1166630" cy="107098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016B1737-9D31-480A-8032-5E872249D503}"/>
              </a:ext>
            </a:extLst>
          </p:cNvPr>
          <p:cNvSpPr/>
          <p:nvPr/>
        </p:nvSpPr>
        <p:spPr>
          <a:xfrm>
            <a:off x="5002323" y="6124275"/>
            <a:ext cx="23182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JUILLET</a:t>
            </a:r>
            <a:endParaRPr lang="fr-FR" sz="5400" b="1" cap="none" spc="0" dirty="0">
              <a:ln/>
              <a:solidFill>
                <a:schemeClr val="accent3"/>
              </a:solidFill>
              <a:effectLst/>
            </a:endParaRPr>
          </a:p>
        </p:txBody>
      </p:sp>
      <p:pic>
        <p:nvPicPr>
          <p:cNvPr id="40" name="Image 39">
            <a:extLst>
              <a:ext uri="{FF2B5EF4-FFF2-40B4-BE49-F238E27FC236}">
                <a16:creationId xmlns:a16="http://schemas.microsoft.com/office/drawing/2014/main" id="{0E58A651-E48B-4F4D-92B7-DD046D329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645" y="1755588"/>
            <a:ext cx="807304" cy="827550"/>
          </a:xfrm>
          <a:prstGeom prst="rect">
            <a:avLst/>
          </a:prstGeom>
        </p:spPr>
      </p:pic>
      <p:pic>
        <p:nvPicPr>
          <p:cNvPr id="41" name="Image 40">
            <a:extLst>
              <a:ext uri="{FF2B5EF4-FFF2-40B4-BE49-F238E27FC236}">
                <a16:creationId xmlns:a16="http://schemas.microsoft.com/office/drawing/2014/main" id="{615F2209-4741-4095-B7B9-80C406A28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109" y="1782973"/>
            <a:ext cx="807304" cy="827550"/>
          </a:xfrm>
          <a:prstGeom prst="rect">
            <a:avLst/>
          </a:prstGeom>
        </p:spPr>
      </p:pic>
      <p:pic>
        <p:nvPicPr>
          <p:cNvPr id="42" name="Image 41">
            <a:extLst>
              <a:ext uri="{FF2B5EF4-FFF2-40B4-BE49-F238E27FC236}">
                <a16:creationId xmlns:a16="http://schemas.microsoft.com/office/drawing/2014/main" id="{B90ADF14-179D-4A35-9C93-2C1E0F898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879" y="1755588"/>
            <a:ext cx="807304" cy="827550"/>
          </a:xfrm>
          <a:prstGeom prst="rect">
            <a:avLst/>
          </a:prstGeom>
        </p:spPr>
      </p:pic>
      <p:pic>
        <p:nvPicPr>
          <p:cNvPr id="43" name="Image 42">
            <a:extLst>
              <a:ext uri="{FF2B5EF4-FFF2-40B4-BE49-F238E27FC236}">
                <a16:creationId xmlns:a16="http://schemas.microsoft.com/office/drawing/2014/main" id="{988CABD4-9E48-4674-96F2-EFCF79D41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86" y="1693016"/>
            <a:ext cx="807304" cy="827550"/>
          </a:xfrm>
          <a:prstGeom prst="rect">
            <a:avLst/>
          </a:prstGeom>
        </p:spPr>
      </p:pic>
    </p:spTree>
    <p:extLst>
      <p:ext uri="{BB962C8B-B14F-4D97-AF65-F5344CB8AC3E}">
        <p14:creationId xmlns:p14="http://schemas.microsoft.com/office/powerpoint/2010/main" val="2879000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709669341"/>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JUILLET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026" y="176241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5" name="Image 24">
            <a:extLst>
              <a:ext uri="{FF2B5EF4-FFF2-40B4-BE49-F238E27FC236}">
                <a16:creationId xmlns:a16="http://schemas.microsoft.com/office/drawing/2014/main" id="{8874F866-9DA5-4E48-925D-590C2CF946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1985" y="2846363"/>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4460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350" y="2875690"/>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pic>
        <p:nvPicPr>
          <p:cNvPr id="36" name="Image 35">
            <a:extLst>
              <a:ext uri="{FF2B5EF4-FFF2-40B4-BE49-F238E27FC236}">
                <a16:creationId xmlns:a16="http://schemas.microsoft.com/office/drawing/2014/main" id="{5A3F8A49-552C-40B1-A297-4C78AA4C9B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38592"/>
            <a:ext cx="1560384" cy="1168782"/>
          </a:xfrm>
          <a:prstGeom prst="rect">
            <a:avLst/>
          </a:prstGeom>
        </p:spPr>
      </p:pic>
      <p:sp>
        <p:nvSpPr>
          <p:cNvPr id="40" name="Rectangle 39">
            <a:extLst>
              <a:ext uri="{FF2B5EF4-FFF2-40B4-BE49-F238E27FC236}">
                <a16:creationId xmlns:a16="http://schemas.microsoft.com/office/drawing/2014/main" id="{951D9966-9658-49F5-9DD0-BE37C185C2CE}"/>
              </a:ext>
            </a:extLst>
          </p:cNvPr>
          <p:cNvSpPr/>
          <p:nvPr/>
        </p:nvSpPr>
        <p:spPr>
          <a:xfrm>
            <a:off x="5002323" y="6124275"/>
            <a:ext cx="23182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JUILLET</a:t>
            </a:r>
            <a:endParaRPr lang="fr-FR" sz="5400" b="1" cap="none" spc="0" dirty="0">
              <a:ln/>
              <a:solidFill>
                <a:schemeClr val="accent3"/>
              </a:solidFill>
              <a:effectLst/>
            </a:endParaRPr>
          </a:p>
        </p:txBody>
      </p:sp>
      <p:pic>
        <p:nvPicPr>
          <p:cNvPr id="41" name="Image 40">
            <a:extLst>
              <a:ext uri="{FF2B5EF4-FFF2-40B4-BE49-F238E27FC236}">
                <a16:creationId xmlns:a16="http://schemas.microsoft.com/office/drawing/2014/main" id="{1D345C44-A60D-4B22-9B8A-87D51EDC6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219" y="1796678"/>
            <a:ext cx="807304" cy="827550"/>
          </a:xfrm>
          <a:prstGeom prst="rect">
            <a:avLst/>
          </a:prstGeom>
        </p:spPr>
      </p:pic>
      <p:pic>
        <p:nvPicPr>
          <p:cNvPr id="42" name="Image 41">
            <a:extLst>
              <a:ext uri="{FF2B5EF4-FFF2-40B4-BE49-F238E27FC236}">
                <a16:creationId xmlns:a16="http://schemas.microsoft.com/office/drawing/2014/main" id="{3E37D505-3060-4E23-A432-53CC0D85D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300" y="1782164"/>
            <a:ext cx="807304" cy="827550"/>
          </a:xfrm>
          <a:prstGeom prst="rect">
            <a:avLst/>
          </a:prstGeom>
        </p:spPr>
      </p:pic>
      <p:pic>
        <p:nvPicPr>
          <p:cNvPr id="43" name="Image 42">
            <a:extLst>
              <a:ext uri="{FF2B5EF4-FFF2-40B4-BE49-F238E27FC236}">
                <a16:creationId xmlns:a16="http://schemas.microsoft.com/office/drawing/2014/main" id="{D3331EC7-A3DD-4CF1-AEF3-3E19F16C7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670" y="1731964"/>
            <a:ext cx="807304" cy="827550"/>
          </a:xfrm>
          <a:prstGeom prst="rect">
            <a:avLst/>
          </a:prstGeom>
        </p:spPr>
      </p:pic>
      <p:pic>
        <p:nvPicPr>
          <p:cNvPr id="44" name="Image 43">
            <a:extLst>
              <a:ext uri="{FF2B5EF4-FFF2-40B4-BE49-F238E27FC236}">
                <a16:creationId xmlns:a16="http://schemas.microsoft.com/office/drawing/2014/main" id="{3E6E035A-C17B-4D46-8701-9370A49BC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43" y="1736441"/>
            <a:ext cx="807304" cy="827550"/>
          </a:xfrm>
          <a:prstGeom prst="rect">
            <a:avLst/>
          </a:prstGeom>
        </p:spPr>
      </p:pic>
    </p:spTree>
    <p:extLst>
      <p:ext uri="{BB962C8B-B14F-4D97-AF65-F5344CB8AC3E}">
        <p14:creationId xmlns:p14="http://schemas.microsoft.com/office/powerpoint/2010/main" val="192375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2A90FB-865A-4DE7-9C84-93B46F21163F}"/>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844597913"/>
              </p:ext>
            </p:extLst>
          </p:nvPr>
        </p:nvGraphicFramePr>
        <p:xfrm>
          <a:off x="-2" y="946357"/>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sp>
        <p:nvSpPr>
          <p:cNvPr id="21" name="ZoneTexte 20">
            <a:extLst>
              <a:ext uri="{FF2B5EF4-FFF2-40B4-BE49-F238E27FC236}">
                <a16:creationId xmlns:a16="http://schemas.microsoft.com/office/drawing/2014/main" id="{4B84E30F-A75F-4765-8C8F-B25406BF9D21}"/>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3" name="Rectangle 22">
            <a:extLst>
              <a:ext uri="{FF2B5EF4-FFF2-40B4-BE49-F238E27FC236}">
                <a16:creationId xmlns:a16="http://schemas.microsoft.com/office/drawing/2014/main" id="{A68B1831-AFD9-4AEA-B360-A1862E9E750C}"/>
              </a:ext>
            </a:extLst>
          </p:cNvPr>
          <p:cNvSpPr/>
          <p:nvPr/>
        </p:nvSpPr>
        <p:spPr>
          <a:xfrm>
            <a:off x="4196633" y="6139647"/>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spTree>
    <p:extLst>
      <p:ext uri="{BB962C8B-B14F-4D97-AF65-F5344CB8AC3E}">
        <p14:creationId xmlns:p14="http://schemas.microsoft.com/office/powerpoint/2010/main" val="1659846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534021900"/>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p>
                    <a:p>
                      <a:pPr algn="ctr">
                        <a:spcAft>
                          <a:spcPts val="0"/>
                        </a:spcAft>
                      </a:pPr>
                      <a:r>
                        <a:rPr lang="fr-FR" sz="1000" b="0" kern="0" dirty="0">
                          <a:solidFill>
                            <a:schemeClr val="tx1"/>
                          </a:solidFill>
                          <a:effectLst/>
                          <a:latin typeface="Chinacat" panose="00000400000000000000" pitchFamily="2"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JUILLET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JUILLET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 </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JUILLET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03600"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4460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350" y="2875690"/>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pic>
        <p:nvPicPr>
          <p:cNvPr id="36" name="Image 35">
            <a:extLst>
              <a:ext uri="{FF2B5EF4-FFF2-40B4-BE49-F238E27FC236}">
                <a16:creationId xmlns:a16="http://schemas.microsoft.com/office/drawing/2014/main" id="{5A3F8A49-552C-40B1-A297-4C78AA4C9B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38592"/>
            <a:ext cx="1560384" cy="1168782"/>
          </a:xfrm>
          <a:prstGeom prst="rect">
            <a:avLst/>
          </a:prstGeom>
        </p:spPr>
      </p:pic>
      <p:sp>
        <p:nvSpPr>
          <p:cNvPr id="40" name="Rectangle 39">
            <a:extLst>
              <a:ext uri="{FF2B5EF4-FFF2-40B4-BE49-F238E27FC236}">
                <a16:creationId xmlns:a16="http://schemas.microsoft.com/office/drawing/2014/main" id="{3D8DEE55-0771-49BE-9D63-9DC4A92DF3D9}"/>
              </a:ext>
            </a:extLst>
          </p:cNvPr>
          <p:cNvSpPr/>
          <p:nvPr/>
        </p:nvSpPr>
        <p:spPr>
          <a:xfrm>
            <a:off x="5056865" y="6086855"/>
            <a:ext cx="231826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JUILLET</a:t>
            </a:r>
            <a:endParaRPr lang="fr-FR" sz="5400" b="1" cap="none" spc="0" dirty="0">
              <a:ln/>
              <a:solidFill>
                <a:schemeClr val="accent3"/>
              </a:solidFill>
              <a:effectLst/>
            </a:endParaRPr>
          </a:p>
        </p:txBody>
      </p:sp>
      <p:cxnSp>
        <p:nvCxnSpPr>
          <p:cNvPr id="43" name="Connecteur droit 42">
            <a:extLst>
              <a:ext uri="{FF2B5EF4-FFF2-40B4-BE49-F238E27FC236}">
                <a16:creationId xmlns:a16="http://schemas.microsoft.com/office/drawing/2014/main" id="{B61AB010-2BA4-4087-B307-094EC88703C7}"/>
              </a:ext>
            </a:extLst>
          </p:cNvPr>
          <p:cNvCxnSpPr>
            <a:cxnSpLocks/>
          </p:cNvCxnSpPr>
          <p:nvPr/>
        </p:nvCxnSpPr>
        <p:spPr>
          <a:xfrm>
            <a:off x="12191998" y="934326"/>
            <a:ext cx="0" cy="5923674"/>
          </a:xfrm>
          <a:prstGeom prst="line">
            <a:avLst/>
          </a:prstGeom>
          <a:ln w="57150"/>
        </p:spPr>
        <p:style>
          <a:lnRef idx="1">
            <a:schemeClr val="dk1"/>
          </a:lnRef>
          <a:fillRef idx="0">
            <a:schemeClr val="dk1"/>
          </a:fillRef>
          <a:effectRef idx="0">
            <a:schemeClr val="dk1"/>
          </a:effectRef>
          <a:fontRef idx="minor">
            <a:schemeClr val="tx1"/>
          </a:fontRef>
        </p:style>
      </p:cxnSp>
      <p:pic>
        <p:nvPicPr>
          <p:cNvPr id="44" name="Image 43">
            <a:extLst>
              <a:ext uri="{FF2B5EF4-FFF2-40B4-BE49-F238E27FC236}">
                <a16:creationId xmlns:a16="http://schemas.microsoft.com/office/drawing/2014/main" id="{4AD7AFEA-125A-4511-82CF-CC2EBAC1C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72" y="1745919"/>
            <a:ext cx="807304" cy="827550"/>
          </a:xfrm>
          <a:prstGeom prst="rect">
            <a:avLst/>
          </a:prstGeom>
        </p:spPr>
      </p:pic>
      <p:pic>
        <p:nvPicPr>
          <p:cNvPr id="45" name="Image 44">
            <a:extLst>
              <a:ext uri="{FF2B5EF4-FFF2-40B4-BE49-F238E27FC236}">
                <a16:creationId xmlns:a16="http://schemas.microsoft.com/office/drawing/2014/main" id="{C6599D34-BFBD-4CEA-BB41-C17E6A282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621" y="1768329"/>
            <a:ext cx="807304" cy="827550"/>
          </a:xfrm>
          <a:prstGeom prst="rect">
            <a:avLst/>
          </a:prstGeom>
        </p:spPr>
      </p:pic>
      <p:pic>
        <p:nvPicPr>
          <p:cNvPr id="46" name="Image 45">
            <a:extLst>
              <a:ext uri="{FF2B5EF4-FFF2-40B4-BE49-F238E27FC236}">
                <a16:creationId xmlns:a16="http://schemas.microsoft.com/office/drawing/2014/main" id="{76CF26C9-5BCC-4D1D-9F27-E8D7E85E4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563" y="1732546"/>
            <a:ext cx="807304" cy="827550"/>
          </a:xfrm>
          <a:prstGeom prst="rect">
            <a:avLst/>
          </a:prstGeom>
        </p:spPr>
      </p:pic>
      <p:pic>
        <p:nvPicPr>
          <p:cNvPr id="47" name="Image 46">
            <a:extLst>
              <a:ext uri="{FF2B5EF4-FFF2-40B4-BE49-F238E27FC236}">
                <a16:creationId xmlns:a16="http://schemas.microsoft.com/office/drawing/2014/main" id="{7EF7CFC0-530F-4CBB-ACCA-9A7057871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046" y="1714301"/>
            <a:ext cx="807304" cy="827550"/>
          </a:xfrm>
          <a:prstGeom prst="rect">
            <a:avLst/>
          </a:prstGeom>
        </p:spPr>
      </p:pic>
      <p:pic>
        <p:nvPicPr>
          <p:cNvPr id="42" name="Image 41">
            <a:extLst>
              <a:ext uri="{FF2B5EF4-FFF2-40B4-BE49-F238E27FC236}">
                <a16:creationId xmlns:a16="http://schemas.microsoft.com/office/drawing/2014/main" id="{6CC7CD46-5E41-4996-B45F-A7F253D2F98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3847" y="2875690"/>
            <a:ext cx="1560384" cy="1168782"/>
          </a:xfrm>
          <a:prstGeom prst="rect">
            <a:avLst/>
          </a:prstGeom>
        </p:spPr>
      </p:pic>
    </p:spTree>
    <p:extLst>
      <p:ext uri="{BB962C8B-B14F-4D97-AF65-F5344CB8AC3E}">
        <p14:creationId xmlns:p14="http://schemas.microsoft.com/office/powerpoint/2010/main" val="2352241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793916193"/>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AOUT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5" name="Image 24">
            <a:extLst>
              <a:ext uri="{FF2B5EF4-FFF2-40B4-BE49-F238E27FC236}">
                <a16:creationId xmlns:a16="http://schemas.microsoft.com/office/drawing/2014/main" id="{8874F866-9DA5-4E48-925D-590C2CF946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41985" y="2846363"/>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4460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350" y="2875690"/>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pic>
        <p:nvPicPr>
          <p:cNvPr id="36" name="Image 35">
            <a:extLst>
              <a:ext uri="{FF2B5EF4-FFF2-40B4-BE49-F238E27FC236}">
                <a16:creationId xmlns:a16="http://schemas.microsoft.com/office/drawing/2014/main" id="{5A3F8A49-552C-40B1-A297-4C78AA4C9B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38592"/>
            <a:ext cx="1560384" cy="1168782"/>
          </a:xfrm>
          <a:prstGeom prst="rect">
            <a:avLst/>
          </a:prstGeom>
        </p:spPr>
      </p:pic>
      <p:sp>
        <p:nvSpPr>
          <p:cNvPr id="40" name="Rectangle 39">
            <a:extLst>
              <a:ext uri="{FF2B5EF4-FFF2-40B4-BE49-F238E27FC236}">
                <a16:creationId xmlns:a16="http://schemas.microsoft.com/office/drawing/2014/main" id="{80C3A66E-928B-469F-A0DF-4381951FA77E}"/>
              </a:ext>
            </a:extLst>
          </p:cNvPr>
          <p:cNvSpPr/>
          <p:nvPr/>
        </p:nvSpPr>
        <p:spPr>
          <a:xfrm>
            <a:off x="5232289" y="6124275"/>
            <a:ext cx="18583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AOUT</a:t>
            </a:r>
          </a:p>
        </p:txBody>
      </p:sp>
      <p:pic>
        <p:nvPicPr>
          <p:cNvPr id="41" name="Image 40">
            <a:extLst>
              <a:ext uri="{FF2B5EF4-FFF2-40B4-BE49-F238E27FC236}">
                <a16:creationId xmlns:a16="http://schemas.microsoft.com/office/drawing/2014/main" id="{819A555E-C574-499D-AE8A-BF270AFF4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046" y="1726140"/>
            <a:ext cx="807304" cy="827550"/>
          </a:xfrm>
          <a:prstGeom prst="rect">
            <a:avLst/>
          </a:prstGeom>
        </p:spPr>
      </p:pic>
      <p:pic>
        <p:nvPicPr>
          <p:cNvPr id="42" name="Image 41">
            <a:extLst>
              <a:ext uri="{FF2B5EF4-FFF2-40B4-BE49-F238E27FC236}">
                <a16:creationId xmlns:a16="http://schemas.microsoft.com/office/drawing/2014/main" id="{8DC92AAD-7549-436C-ADFF-1B121AD7C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473" y="1726140"/>
            <a:ext cx="807304" cy="827550"/>
          </a:xfrm>
          <a:prstGeom prst="rect">
            <a:avLst/>
          </a:prstGeom>
        </p:spPr>
      </p:pic>
      <p:pic>
        <p:nvPicPr>
          <p:cNvPr id="43" name="Image 42">
            <a:extLst>
              <a:ext uri="{FF2B5EF4-FFF2-40B4-BE49-F238E27FC236}">
                <a16:creationId xmlns:a16="http://schemas.microsoft.com/office/drawing/2014/main" id="{2119AB9D-296D-4505-BA97-47C26DB0A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178" y="1746458"/>
            <a:ext cx="807304" cy="827550"/>
          </a:xfrm>
          <a:prstGeom prst="rect">
            <a:avLst/>
          </a:prstGeom>
        </p:spPr>
      </p:pic>
      <p:pic>
        <p:nvPicPr>
          <p:cNvPr id="44" name="Image 43">
            <a:extLst>
              <a:ext uri="{FF2B5EF4-FFF2-40B4-BE49-F238E27FC236}">
                <a16:creationId xmlns:a16="http://schemas.microsoft.com/office/drawing/2014/main" id="{4398A5BD-7BE5-442C-ABAA-F9A1EAC54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51" y="1693016"/>
            <a:ext cx="807304" cy="827550"/>
          </a:xfrm>
          <a:prstGeom prst="rect">
            <a:avLst/>
          </a:prstGeom>
        </p:spPr>
      </p:pic>
    </p:spTree>
    <p:extLst>
      <p:ext uri="{BB962C8B-B14F-4D97-AF65-F5344CB8AC3E}">
        <p14:creationId xmlns:p14="http://schemas.microsoft.com/office/powerpoint/2010/main" val="3985104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105662288"/>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AOUT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p>
                      <a:pPr algn="ctr"/>
                      <a:endParaRPr lang="fr-FR" sz="1800"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4460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350" y="2875690"/>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sp>
        <p:nvSpPr>
          <p:cNvPr id="40" name="Rectangle 39">
            <a:extLst>
              <a:ext uri="{FF2B5EF4-FFF2-40B4-BE49-F238E27FC236}">
                <a16:creationId xmlns:a16="http://schemas.microsoft.com/office/drawing/2014/main" id="{758B8BDF-C27E-47C1-B2EA-01F179FF4C79}"/>
              </a:ext>
            </a:extLst>
          </p:cNvPr>
          <p:cNvSpPr/>
          <p:nvPr/>
        </p:nvSpPr>
        <p:spPr>
          <a:xfrm>
            <a:off x="5232289" y="6124275"/>
            <a:ext cx="18583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AOUT</a:t>
            </a:r>
          </a:p>
        </p:txBody>
      </p:sp>
      <p:pic>
        <p:nvPicPr>
          <p:cNvPr id="41" name="Image 40">
            <a:extLst>
              <a:ext uri="{FF2B5EF4-FFF2-40B4-BE49-F238E27FC236}">
                <a16:creationId xmlns:a16="http://schemas.microsoft.com/office/drawing/2014/main" id="{A2EDA243-D020-499B-B65D-D69DA374B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726" y="1742942"/>
            <a:ext cx="807304" cy="827550"/>
          </a:xfrm>
          <a:prstGeom prst="rect">
            <a:avLst/>
          </a:prstGeom>
        </p:spPr>
      </p:pic>
      <p:pic>
        <p:nvPicPr>
          <p:cNvPr id="42" name="Image 41">
            <a:extLst>
              <a:ext uri="{FF2B5EF4-FFF2-40B4-BE49-F238E27FC236}">
                <a16:creationId xmlns:a16="http://schemas.microsoft.com/office/drawing/2014/main" id="{C6C976F6-9004-40CA-8F86-4909F0F2C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046" y="1758847"/>
            <a:ext cx="807304" cy="827550"/>
          </a:xfrm>
          <a:prstGeom prst="rect">
            <a:avLst/>
          </a:prstGeom>
        </p:spPr>
      </p:pic>
      <p:pic>
        <p:nvPicPr>
          <p:cNvPr id="43" name="Image 42">
            <a:extLst>
              <a:ext uri="{FF2B5EF4-FFF2-40B4-BE49-F238E27FC236}">
                <a16:creationId xmlns:a16="http://schemas.microsoft.com/office/drawing/2014/main" id="{D7455F8C-2EC6-4D55-814D-2024BE46B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083" y="1742942"/>
            <a:ext cx="807304" cy="827550"/>
          </a:xfrm>
          <a:prstGeom prst="rect">
            <a:avLst/>
          </a:prstGeom>
        </p:spPr>
      </p:pic>
      <p:pic>
        <p:nvPicPr>
          <p:cNvPr id="44" name="Image 43">
            <a:extLst>
              <a:ext uri="{FF2B5EF4-FFF2-40B4-BE49-F238E27FC236}">
                <a16:creationId xmlns:a16="http://schemas.microsoft.com/office/drawing/2014/main" id="{DD80C72C-2856-41A3-8A14-473A161B5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48" y="1750648"/>
            <a:ext cx="807304" cy="827550"/>
          </a:xfrm>
          <a:prstGeom prst="rect">
            <a:avLst/>
          </a:prstGeom>
        </p:spPr>
      </p:pic>
      <p:pic>
        <p:nvPicPr>
          <p:cNvPr id="45" name="Image 44">
            <a:extLst>
              <a:ext uri="{FF2B5EF4-FFF2-40B4-BE49-F238E27FC236}">
                <a16:creationId xmlns:a16="http://schemas.microsoft.com/office/drawing/2014/main" id="{0ED04C89-AED9-4F1B-8CB3-5C5C8C8BD67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72105" y="2846363"/>
            <a:ext cx="1560384" cy="1168782"/>
          </a:xfrm>
          <a:prstGeom prst="rect">
            <a:avLst/>
          </a:prstGeom>
        </p:spPr>
      </p:pic>
      <p:pic>
        <p:nvPicPr>
          <p:cNvPr id="36" name="Image 35">
            <a:extLst>
              <a:ext uri="{FF2B5EF4-FFF2-40B4-BE49-F238E27FC236}">
                <a16:creationId xmlns:a16="http://schemas.microsoft.com/office/drawing/2014/main" id="{91A3D9C8-C2AC-4D68-874C-7FC29F92DA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46363"/>
            <a:ext cx="1560384" cy="1168782"/>
          </a:xfrm>
          <a:prstGeom prst="rect">
            <a:avLst/>
          </a:prstGeom>
        </p:spPr>
      </p:pic>
    </p:spTree>
    <p:extLst>
      <p:ext uri="{BB962C8B-B14F-4D97-AF65-F5344CB8AC3E}">
        <p14:creationId xmlns:p14="http://schemas.microsoft.com/office/powerpoint/2010/main" val="2042803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914555905"/>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AOUT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4"/>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4"/>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4"/>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4"/>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4"/>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4"/>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4"/>
          <a:stretch>
            <a:fillRect/>
          </a:stretch>
        </p:blipFill>
        <p:spPr>
          <a:xfrm>
            <a:off x="10856514" y="4283993"/>
            <a:ext cx="981962" cy="584523"/>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67303" y="5049288"/>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5807" y="284460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59511" y="2838592"/>
            <a:ext cx="1560384" cy="1168782"/>
          </a:xfrm>
          <a:prstGeom prst="rect">
            <a:avLst/>
          </a:prstGeom>
        </p:spPr>
      </p:pic>
      <p:sp>
        <p:nvSpPr>
          <p:cNvPr id="36" name="Rectangle 35">
            <a:extLst>
              <a:ext uri="{FF2B5EF4-FFF2-40B4-BE49-F238E27FC236}">
                <a16:creationId xmlns:a16="http://schemas.microsoft.com/office/drawing/2014/main" id="{B4CDEADF-C666-47DB-ABE7-1901A94052F0}"/>
              </a:ext>
            </a:extLst>
          </p:cNvPr>
          <p:cNvSpPr/>
          <p:nvPr/>
        </p:nvSpPr>
        <p:spPr>
          <a:xfrm>
            <a:off x="5232289" y="6124275"/>
            <a:ext cx="18583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AOUT</a:t>
            </a:r>
          </a:p>
        </p:txBody>
      </p:sp>
      <p:pic>
        <p:nvPicPr>
          <p:cNvPr id="42" name="Image 41">
            <a:extLst>
              <a:ext uri="{FF2B5EF4-FFF2-40B4-BE49-F238E27FC236}">
                <a16:creationId xmlns:a16="http://schemas.microsoft.com/office/drawing/2014/main" id="{75E5616C-C6E2-437C-833E-B387D3D97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125" y="1776402"/>
            <a:ext cx="807304" cy="827550"/>
          </a:xfrm>
          <a:prstGeom prst="rect">
            <a:avLst/>
          </a:prstGeom>
        </p:spPr>
      </p:pic>
      <p:pic>
        <p:nvPicPr>
          <p:cNvPr id="43" name="Image 42">
            <a:extLst>
              <a:ext uri="{FF2B5EF4-FFF2-40B4-BE49-F238E27FC236}">
                <a16:creationId xmlns:a16="http://schemas.microsoft.com/office/drawing/2014/main" id="{26F61E10-203B-4AD4-B954-BA6A7B0B9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802" y="1788436"/>
            <a:ext cx="807304" cy="827550"/>
          </a:xfrm>
          <a:prstGeom prst="rect">
            <a:avLst/>
          </a:prstGeom>
        </p:spPr>
      </p:pic>
      <p:pic>
        <p:nvPicPr>
          <p:cNvPr id="44" name="Image 43">
            <a:extLst>
              <a:ext uri="{FF2B5EF4-FFF2-40B4-BE49-F238E27FC236}">
                <a16:creationId xmlns:a16="http://schemas.microsoft.com/office/drawing/2014/main" id="{ADF401A2-4371-4D10-A03C-78A26654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583" y="1788436"/>
            <a:ext cx="807304" cy="827550"/>
          </a:xfrm>
          <a:prstGeom prst="rect">
            <a:avLst/>
          </a:prstGeom>
        </p:spPr>
      </p:pic>
      <p:pic>
        <p:nvPicPr>
          <p:cNvPr id="45" name="Image 44">
            <a:extLst>
              <a:ext uri="{FF2B5EF4-FFF2-40B4-BE49-F238E27FC236}">
                <a16:creationId xmlns:a16="http://schemas.microsoft.com/office/drawing/2014/main" id="{12064C29-D4DC-4AFF-B86F-CCEA6D0D6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56" y="1726140"/>
            <a:ext cx="807304" cy="827550"/>
          </a:xfrm>
          <a:prstGeom prst="rect">
            <a:avLst/>
          </a:prstGeom>
        </p:spPr>
      </p:pic>
      <p:pic>
        <p:nvPicPr>
          <p:cNvPr id="47" name="Image 46">
            <a:extLst>
              <a:ext uri="{FF2B5EF4-FFF2-40B4-BE49-F238E27FC236}">
                <a16:creationId xmlns:a16="http://schemas.microsoft.com/office/drawing/2014/main" id="{592F4C26-9934-4261-90AF-C431AECD4B8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65033" y="2838592"/>
            <a:ext cx="1560384" cy="1168782"/>
          </a:xfrm>
          <a:prstGeom prst="rect">
            <a:avLst/>
          </a:prstGeom>
        </p:spPr>
      </p:pic>
      <p:pic>
        <p:nvPicPr>
          <p:cNvPr id="48" name="Image 47">
            <a:extLst>
              <a:ext uri="{FF2B5EF4-FFF2-40B4-BE49-F238E27FC236}">
                <a16:creationId xmlns:a16="http://schemas.microsoft.com/office/drawing/2014/main" id="{0DD0C7EB-AA57-4C73-9D5C-BC6B0BB7CE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32349" y="2846363"/>
            <a:ext cx="1560384" cy="1168782"/>
          </a:xfrm>
          <a:prstGeom prst="rect">
            <a:avLst/>
          </a:prstGeom>
        </p:spPr>
      </p:pic>
      <p:pic>
        <p:nvPicPr>
          <p:cNvPr id="40" name="Image 39">
            <a:extLst>
              <a:ext uri="{FF2B5EF4-FFF2-40B4-BE49-F238E27FC236}">
                <a16:creationId xmlns:a16="http://schemas.microsoft.com/office/drawing/2014/main" id="{EFF24F41-160D-45E9-875C-0F0A13CB002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11" y="2846363"/>
            <a:ext cx="1560384" cy="1168782"/>
          </a:xfrm>
          <a:prstGeom prst="rect">
            <a:avLst/>
          </a:prstGeom>
        </p:spPr>
      </p:pic>
    </p:spTree>
    <p:extLst>
      <p:ext uri="{BB962C8B-B14F-4D97-AF65-F5344CB8AC3E}">
        <p14:creationId xmlns:p14="http://schemas.microsoft.com/office/powerpoint/2010/main" val="44814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a:extLst>
              <a:ext uri="{FF2B5EF4-FFF2-40B4-BE49-F238E27FC236}">
                <a16:creationId xmlns:a16="http://schemas.microsoft.com/office/drawing/2014/main" id="{80FA521D-5131-4A24-A31C-79F361ED0F27}"/>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578306924"/>
              </p:ext>
            </p:extLst>
          </p:nvPr>
        </p:nvGraphicFramePr>
        <p:xfrm>
          <a:off x="0" y="934326"/>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ea typeface="Times New Roman" panose="02020603050405020304" pitchFamily="18" charset="0"/>
                        </a:rPr>
                        <a:t>AOUT</a:t>
                      </a: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600"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sz="1400" b="0" dirty="0">
                        <a:solidFill>
                          <a:schemeClr val="tx1"/>
                        </a:solidFill>
                        <a:latin typeface="Chinacat" panose="00000400000000000000" pitchFamily="2" charset="0"/>
                      </a:endParaRPr>
                    </a:p>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4319" y="424201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58670" y="424201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17481" y="4242013"/>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70473" y="4283992"/>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43717" y="424201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085777" y="4271548"/>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56514" y="428399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pic>
        <p:nvPicPr>
          <p:cNvPr id="24" name="Image 23">
            <a:extLst>
              <a:ext uri="{FF2B5EF4-FFF2-40B4-BE49-F238E27FC236}">
                <a16:creationId xmlns:a16="http://schemas.microsoft.com/office/drawing/2014/main" id="{536C1869-1176-43B4-8245-1360BD9808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67303" y="5049288"/>
            <a:ext cx="1560384" cy="1168782"/>
          </a:xfrm>
          <a:prstGeom prst="rect">
            <a:avLst/>
          </a:prstGeom>
        </p:spPr>
      </p:pic>
      <p:pic>
        <p:nvPicPr>
          <p:cNvPr id="26" name="Image 25">
            <a:extLst>
              <a:ext uri="{FF2B5EF4-FFF2-40B4-BE49-F238E27FC236}">
                <a16:creationId xmlns:a16="http://schemas.microsoft.com/office/drawing/2014/main" id="{ADFBD4AD-AAFA-4401-B53A-5055090DD53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93073" y="5049288"/>
            <a:ext cx="1560384" cy="1168782"/>
          </a:xfrm>
          <a:prstGeom prst="rect">
            <a:avLst/>
          </a:prstGeom>
        </p:spPr>
      </p:pic>
      <p:pic>
        <p:nvPicPr>
          <p:cNvPr id="27" name="Image 26">
            <a:extLst>
              <a:ext uri="{FF2B5EF4-FFF2-40B4-BE49-F238E27FC236}">
                <a16:creationId xmlns:a16="http://schemas.microsoft.com/office/drawing/2014/main" id="{5EA13598-FC93-4D57-8044-473260597E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93073" y="2846363"/>
            <a:ext cx="1560384" cy="1168782"/>
          </a:xfrm>
          <a:prstGeom prst="rect">
            <a:avLst/>
          </a:prstGeom>
        </p:spPr>
      </p:pic>
      <p:pic>
        <p:nvPicPr>
          <p:cNvPr id="28" name="Image 27">
            <a:extLst>
              <a:ext uri="{FF2B5EF4-FFF2-40B4-BE49-F238E27FC236}">
                <a16:creationId xmlns:a16="http://schemas.microsoft.com/office/drawing/2014/main" id="{F5693CAA-A365-4B80-8658-BB088B1B6B0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54506" y="5049288"/>
            <a:ext cx="1560384" cy="1168782"/>
          </a:xfrm>
          <a:prstGeom prst="rect">
            <a:avLst/>
          </a:prstGeom>
        </p:spPr>
      </p:pic>
      <p:pic>
        <p:nvPicPr>
          <p:cNvPr id="30" name="Image 29">
            <a:extLst>
              <a:ext uri="{FF2B5EF4-FFF2-40B4-BE49-F238E27FC236}">
                <a16:creationId xmlns:a16="http://schemas.microsoft.com/office/drawing/2014/main" id="{4D35A7FC-D7DA-43C0-8C7F-9462F633397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5807" y="5049288"/>
            <a:ext cx="1560384" cy="1168782"/>
          </a:xfrm>
          <a:prstGeom prst="rect">
            <a:avLst/>
          </a:prstGeom>
        </p:spPr>
      </p:pic>
      <p:pic>
        <p:nvPicPr>
          <p:cNvPr id="31" name="Image 30">
            <a:extLst>
              <a:ext uri="{FF2B5EF4-FFF2-40B4-BE49-F238E27FC236}">
                <a16:creationId xmlns:a16="http://schemas.microsoft.com/office/drawing/2014/main" id="{A9555044-D291-4064-AA3B-5F3B308118B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70948" y="2842089"/>
            <a:ext cx="1560384" cy="1168782"/>
          </a:xfrm>
          <a:prstGeom prst="rect">
            <a:avLst/>
          </a:prstGeom>
        </p:spPr>
      </p:pic>
      <p:pic>
        <p:nvPicPr>
          <p:cNvPr id="32" name="Image 31">
            <a:extLst>
              <a:ext uri="{FF2B5EF4-FFF2-40B4-BE49-F238E27FC236}">
                <a16:creationId xmlns:a16="http://schemas.microsoft.com/office/drawing/2014/main" id="{924034B9-EEF5-4AA9-9298-2BDD17D8E1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65033" y="5024079"/>
            <a:ext cx="1560384" cy="1168782"/>
          </a:xfrm>
          <a:prstGeom prst="rect">
            <a:avLst/>
          </a:prstGeom>
        </p:spPr>
      </p:pic>
      <p:pic>
        <p:nvPicPr>
          <p:cNvPr id="33" name="Image 32">
            <a:extLst>
              <a:ext uri="{FF2B5EF4-FFF2-40B4-BE49-F238E27FC236}">
                <a16:creationId xmlns:a16="http://schemas.microsoft.com/office/drawing/2014/main" id="{1F5C768C-6821-4222-ACC6-5598F651F81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838543" y="2844609"/>
            <a:ext cx="1560384" cy="1168782"/>
          </a:xfrm>
          <a:prstGeom prst="rect">
            <a:avLst/>
          </a:prstGeom>
        </p:spPr>
      </p:pic>
      <p:sp>
        <p:nvSpPr>
          <p:cNvPr id="35" name="ZoneTexte 34">
            <a:extLst>
              <a:ext uri="{FF2B5EF4-FFF2-40B4-BE49-F238E27FC236}">
                <a16:creationId xmlns:a16="http://schemas.microsoft.com/office/drawing/2014/main" id="{DF0C3DF8-6524-47D7-8FAE-A463D3314F7A}"/>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9" name="Image 28">
            <a:extLst>
              <a:ext uri="{FF2B5EF4-FFF2-40B4-BE49-F238E27FC236}">
                <a16:creationId xmlns:a16="http://schemas.microsoft.com/office/drawing/2014/main" id="{78A2F0B5-81EC-4973-9F8F-6E532175E33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5807" y="2826767"/>
            <a:ext cx="1560384" cy="1168782"/>
          </a:xfrm>
          <a:prstGeom prst="rect">
            <a:avLst/>
          </a:prstGeom>
        </p:spPr>
      </p:pic>
      <p:pic>
        <p:nvPicPr>
          <p:cNvPr id="37" name="Image 36">
            <a:extLst>
              <a:ext uri="{FF2B5EF4-FFF2-40B4-BE49-F238E27FC236}">
                <a16:creationId xmlns:a16="http://schemas.microsoft.com/office/drawing/2014/main" id="{827D0060-A769-4D80-A610-11711856911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9911" y="5049288"/>
            <a:ext cx="1560384" cy="1168782"/>
          </a:xfrm>
          <a:prstGeom prst="rect">
            <a:avLst/>
          </a:prstGeom>
        </p:spPr>
      </p:pic>
      <p:pic>
        <p:nvPicPr>
          <p:cNvPr id="38" name="Image 37">
            <a:extLst>
              <a:ext uri="{FF2B5EF4-FFF2-40B4-BE49-F238E27FC236}">
                <a16:creationId xmlns:a16="http://schemas.microsoft.com/office/drawing/2014/main" id="{A3FF70C9-D867-4CED-82C0-5D378EDDF51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838543" y="5049288"/>
            <a:ext cx="1560384" cy="1168782"/>
          </a:xfrm>
          <a:prstGeom prst="rect">
            <a:avLst/>
          </a:prstGeom>
        </p:spPr>
      </p:pic>
      <p:pic>
        <p:nvPicPr>
          <p:cNvPr id="39" name="Image 38">
            <a:extLst>
              <a:ext uri="{FF2B5EF4-FFF2-40B4-BE49-F238E27FC236}">
                <a16:creationId xmlns:a16="http://schemas.microsoft.com/office/drawing/2014/main" id="{8930730D-52AD-494E-B523-4B087C2C914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25478" y="2875690"/>
            <a:ext cx="1560384" cy="1168782"/>
          </a:xfrm>
          <a:prstGeom prst="rect">
            <a:avLst/>
          </a:prstGeom>
        </p:spPr>
      </p:pic>
      <p:sp>
        <p:nvSpPr>
          <p:cNvPr id="41" name="Rectangle 40">
            <a:extLst>
              <a:ext uri="{FF2B5EF4-FFF2-40B4-BE49-F238E27FC236}">
                <a16:creationId xmlns:a16="http://schemas.microsoft.com/office/drawing/2014/main" id="{2378AA46-9D67-4F38-919C-5154C81ABD41}"/>
              </a:ext>
            </a:extLst>
          </p:cNvPr>
          <p:cNvSpPr/>
          <p:nvPr/>
        </p:nvSpPr>
        <p:spPr>
          <a:xfrm>
            <a:off x="5232289" y="6124275"/>
            <a:ext cx="18583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rPr>
              <a:t>AOUT</a:t>
            </a:r>
          </a:p>
        </p:txBody>
      </p:sp>
      <p:pic>
        <p:nvPicPr>
          <p:cNvPr id="36" name="Image 35">
            <a:extLst>
              <a:ext uri="{FF2B5EF4-FFF2-40B4-BE49-F238E27FC236}">
                <a16:creationId xmlns:a16="http://schemas.microsoft.com/office/drawing/2014/main" id="{C31539E3-8446-4957-9C51-99470E3DB48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3682" y="2826767"/>
            <a:ext cx="1560384" cy="1168782"/>
          </a:xfrm>
          <a:prstGeom prst="rect">
            <a:avLst/>
          </a:prstGeom>
        </p:spPr>
      </p:pic>
      <p:pic>
        <p:nvPicPr>
          <p:cNvPr id="40" name="Image 39">
            <a:extLst>
              <a:ext uri="{FF2B5EF4-FFF2-40B4-BE49-F238E27FC236}">
                <a16:creationId xmlns:a16="http://schemas.microsoft.com/office/drawing/2014/main" id="{4C263CA7-5E75-4F5C-A345-6F8DC9A49FE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54506" y="2850481"/>
            <a:ext cx="1560384" cy="1168782"/>
          </a:xfrm>
          <a:prstGeom prst="rect">
            <a:avLst/>
          </a:prstGeom>
        </p:spPr>
      </p:pic>
    </p:spTree>
    <p:extLst>
      <p:ext uri="{BB962C8B-B14F-4D97-AF65-F5344CB8AC3E}">
        <p14:creationId xmlns:p14="http://schemas.microsoft.com/office/powerpoint/2010/main" val="42576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2A90FB-865A-4DE7-9C84-93B46F21163F}"/>
              </a:ext>
            </a:extLst>
          </p:cNvPr>
          <p:cNvPicPr>
            <a:picLocks noChangeAspect="1"/>
          </p:cNvPicPr>
          <p:nvPr/>
        </p:nvPicPr>
        <p:blipFill rotWithShape="1">
          <a:blip r:embed="rId2">
            <a:extLst>
              <a:ext uri="{28A0092B-C50C-407E-A947-70E740481C1C}">
                <a14:useLocalDpi xmlns:a14="http://schemas.microsoft.com/office/drawing/2010/main" val="0"/>
              </a:ext>
            </a:extLst>
          </a:blip>
          <a:srcRect l="13188"/>
          <a:stretch/>
        </p:blipFill>
        <p:spPr>
          <a:xfrm>
            <a:off x="-2" y="0"/>
            <a:ext cx="12192002"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394390529"/>
              </p:ext>
            </p:extLst>
          </p:nvPr>
        </p:nvGraphicFramePr>
        <p:xfrm>
          <a:off x="2" y="972225"/>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AOUT</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3181" y="174298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6241" y="1746458"/>
            <a:ext cx="807304" cy="827550"/>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sp>
        <p:nvSpPr>
          <p:cNvPr id="21" name="ZoneTexte 20">
            <a:extLst>
              <a:ext uri="{FF2B5EF4-FFF2-40B4-BE49-F238E27FC236}">
                <a16:creationId xmlns:a16="http://schemas.microsoft.com/office/drawing/2014/main" id="{4B84E30F-A75F-4765-8C8F-B25406BF9D21}"/>
              </a:ext>
            </a:extLst>
          </p:cNvPr>
          <p:cNvSpPr txBox="1"/>
          <p:nvPr/>
        </p:nvSpPr>
        <p:spPr>
          <a:xfrm>
            <a:off x="3909043" y="-235097"/>
            <a:ext cx="4194632" cy="140038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r-FR" sz="8500" b="1" dirty="0">
                <a:ln/>
                <a:solidFill>
                  <a:schemeClr val="accent4"/>
                </a:solidFill>
                <a:latin typeface="appleberry" pitchFamily="2" charset="0"/>
              </a:rPr>
              <a:t>ETE</a:t>
            </a:r>
          </a:p>
        </p:txBody>
      </p:sp>
      <p:pic>
        <p:nvPicPr>
          <p:cNvPr id="23" name="Image 22">
            <a:extLst>
              <a:ext uri="{FF2B5EF4-FFF2-40B4-BE49-F238E27FC236}">
                <a16:creationId xmlns:a16="http://schemas.microsoft.com/office/drawing/2014/main" id="{2B1C4DEC-F66F-4B9C-B1DE-466E0BF05A1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30707" y="2844609"/>
            <a:ext cx="1411646" cy="1168782"/>
          </a:xfrm>
          <a:prstGeom prst="rect">
            <a:avLst/>
          </a:prstGeom>
        </p:spPr>
      </p:pic>
      <p:pic>
        <p:nvPicPr>
          <p:cNvPr id="25" name="Image 24">
            <a:extLst>
              <a:ext uri="{FF2B5EF4-FFF2-40B4-BE49-F238E27FC236}">
                <a16:creationId xmlns:a16="http://schemas.microsoft.com/office/drawing/2014/main" id="{4AEF2E90-289B-4785-9CD4-A6D16486C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60" y="1726140"/>
            <a:ext cx="807304" cy="827550"/>
          </a:xfrm>
          <a:prstGeom prst="rect">
            <a:avLst/>
          </a:prstGeom>
        </p:spPr>
      </p:pic>
      <p:pic>
        <p:nvPicPr>
          <p:cNvPr id="27" name="Image 26">
            <a:extLst>
              <a:ext uri="{FF2B5EF4-FFF2-40B4-BE49-F238E27FC236}">
                <a16:creationId xmlns:a16="http://schemas.microsoft.com/office/drawing/2014/main" id="{1D78F684-1552-4BC2-9EA0-C9DE4892C67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906" y="2836688"/>
            <a:ext cx="1560384" cy="1168782"/>
          </a:xfrm>
          <a:prstGeom prst="rect">
            <a:avLst/>
          </a:prstGeom>
        </p:spPr>
      </p:pic>
      <p:pic>
        <p:nvPicPr>
          <p:cNvPr id="29" name="Image 28">
            <a:extLst>
              <a:ext uri="{FF2B5EF4-FFF2-40B4-BE49-F238E27FC236}">
                <a16:creationId xmlns:a16="http://schemas.microsoft.com/office/drawing/2014/main" id="{E6C8184B-DB84-445F-821B-78843AA7AD6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906" y="5030758"/>
            <a:ext cx="1560384" cy="1168782"/>
          </a:xfrm>
          <a:prstGeom prst="rect">
            <a:avLst/>
          </a:prstGeom>
        </p:spPr>
      </p:pic>
      <p:sp>
        <p:nvSpPr>
          <p:cNvPr id="2" name="Rectangle 1">
            <a:extLst>
              <a:ext uri="{FF2B5EF4-FFF2-40B4-BE49-F238E27FC236}">
                <a16:creationId xmlns:a16="http://schemas.microsoft.com/office/drawing/2014/main" id="{F79C8A7D-3D5F-47AE-B067-DC11F2AD3A22}"/>
              </a:ext>
            </a:extLst>
          </p:cNvPr>
          <p:cNvSpPr/>
          <p:nvPr/>
        </p:nvSpPr>
        <p:spPr>
          <a:xfrm>
            <a:off x="1640698" y="6127947"/>
            <a:ext cx="1673471"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cap="none" spc="0" dirty="0">
                <a:ln/>
                <a:solidFill>
                  <a:schemeClr val="accent3"/>
                </a:solidFill>
                <a:effectLst/>
              </a:rPr>
              <a:t>AOUT</a:t>
            </a:r>
          </a:p>
        </p:txBody>
      </p:sp>
      <p:sp>
        <p:nvSpPr>
          <p:cNvPr id="24" name="Rectangle 23">
            <a:extLst>
              <a:ext uri="{FF2B5EF4-FFF2-40B4-BE49-F238E27FC236}">
                <a16:creationId xmlns:a16="http://schemas.microsoft.com/office/drawing/2014/main" id="{04B7A89C-E279-4D09-8328-B9191F92CB6D}"/>
              </a:ext>
            </a:extLst>
          </p:cNvPr>
          <p:cNvSpPr/>
          <p:nvPr/>
        </p:nvSpPr>
        <p:spPr>
          <a:xfrm>
            <a:off x="5978674" y="6097176"/>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pic>
        <p:nvPicPr>
          <p:cNvPr id="26" name="Image 25">
            <a:extLst>
              <a:ext uri="{FF2B5EF4-FFF2-40B4-BE49-F238E27FC236}">
                <a16:creationId xmlns:a16="http://schemas.microsoft.com/office/drawing/2014/main" id="{B0503CA0-6FE7-423A-AA07-00637787AF0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67686" y="2863416"/>
            <a:ext cx="1560384" cy="1168782"/>
          </a:xfrm>
          <a:prstGeom prst="rect">
            <a:avLst/>
          </a:prstGeom>
        </p:spPr>
      </p:pic>
      <p:pic>
        <p:nvPicPr>
          <p:cNvPr id="28" name="Image 27">
            <a:extLst>
              <a:ext uri="{FF2B5EF4-FFF2-40B4-BE49-F238E27FC236}">
                <a16:creationId xmlns:a16="http://schemas.microsoft.com/office/drawing/2014/main" id="{A8DED67C-6A34-4F7C-A47D-6AE6B79A4FB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26287" y="5033124"/>
            <a:ext cx="1560384" cy="1168782"/>
          </a:xfrm>
          <a:prstGeom prst="rect">
            <a:avLst/>
          </a:prstGeom>
        </p:spPr>
      </p:pic>
      <p:pic>
        <p:nvPicPr>
          <p:cNvPr id="31" name="Image 30">
            <a:extLst>
              <a:ext uri="{FF2B5EF4-FFF2-40B4-BE49-F238E27FC236}">
                <a16:creationId xmlns:a16="http://schemas.microsoft.com/office/drawing/2014/main" id="{0227B17D-DA86-4971-9555-C64B4F10A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317" y="1726140"/>
            <a:ext cx="807304" cy="827550"/>
          </a:xfrm>
          <a:prstGeom prst="rect">
            <a:avLst/>
          </a:prstGeom>
        </p:spPr>
      </p:pic>
      <p:cxnSp>
        <p:nvCxnSpPr>
          <p:cNvPr id="30" name="Connecteur droit 29">
            <a:extLst>
              <a:ext uri="{FF2B5EF4-FFF2-40B4-BE49-F238E27FC236}">
                <a16:creationId xmlns:a16="http://schemas.microsoft.com/office/drawing/2014/main" id="{D069E3F2-1AAA-429E-9393-E4A6E71F1C37}"/>
              </a:ext>
            </a:extLst>
          </p:cNvPr>
          <p:cNvCxnSpPr>
            <a:cxnSpLocks/>
          </p:cNvCxnSpPr>
          <p:nvPr/>
        </p:nvCxnSpPr>
        <p:spPr>
          <a:xfrm>
            <a:off x="5212888" y="946357"/>
            <a:ext cx="0" cy="5923674"/>
          </a:xfrm>
          <a:prstGeom prst="line">
            <a:avLst/>
          </a:prstGeom>
          <a:ln w="57150"/>
        </p:spPr>
        <p:style>
          <a:lnRef idx="1">
            <a:schemeClr val="dk1"/>
          </a:lnRef>
          <a:fillRef idx="0">
            <a:schemeClr val="dk1"/>
          </a:fillRef>
          <a:effectRef idx="0">
            <a:schemeClr val="dk1"/>
          </a:effectRef>
          <a:fontRef idx="minor">
            <a:schemeClr val="tx1"/>
          </a:fontRef>
        </p:style>
      </p:cxnSp>
      <p:pic>
        <p:nvPicPr>
          <p:cNvPr id="33" name="Image 32">
            <a:extLst>
              <a:ext uri="{FF2B5EF4-FFF2-40B4-BE49-F238E27FC236}">
                <a16:creationId xmlns:a16="http://schemas.microsoft.com/office/drawing/2014/main" id="{17CA2A4B-A70A-4198-B582-90266998821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73728" y="2863416"/>
            <a:ext cx="1560384" cy="1168782"/>
          </a:xfrm>
          <a:prstGeom prst="rect">
            <a:avLst/>
          </a:prstGeom>
        </p:spPr>
      </p:pic>
      <p:pic>
        <p:nvPicPr>
          <p:cNvPr id="34" name="Image 33">
            <a:extLst>
              <a:ext uri="{FF2B5EF4-FFF2-40B4-BE49-F238E27FC236}">
                <a16:creationId xmlns:a16="http://schemas.microsoft.com/office/drawing/2014/main" id="{8ABEC607-3400-4285-A3D7-9C83295B5E4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65165" y="5030758"/>
            <a:ext cx="1560384" cy="1168782"/>
          </a:xfrm>
          <a:prstGeom prst="rect">
            <a:avLst/>
          </a:prstGeom>
        </p:spPr>
      </p:pic>
    </p:spTree>
    <p:extLst>
      <p:ext uri="{BB962C8B-B14F-4D97-AF65-F5344CB8AC3E}">
        <p14:creationId xmlns:p14="http://schemas.microsoft.com/office/powerpoint/2010/main" val="566200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20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235A4-873F-4167-BA69-803C716A3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634" y="0"/>
            <a:ext cx="8703365" cy="6858000"/>
          </a:xfrm>
          <a:prstGeom prst="rect">
            <a:avLst/>
          </a:prstGeom>
        </p:spPr>
      </p:pic>
      <p:pic>
        <p:nvPicPr>
          <p:cNvPr id="6" name="Image 5">
            <a:extLst>
              <a:ext uri="{FF2B5EF4-FFF2-40B4-BE49-F238E27FC236}">
                <a16:creationId xmlns:a16="http://schemas.microsoft.com/office/drawing/2014/main" id="{952A90FB-865A-4DE7-9C84-93B46F2116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88"/>
          <a:stretch/>
        </p:blipFill>
        <p:spPr>
          <a:xfrm>
            <a:off x="0" y="9939"/>
            <a:ext cx="348863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26</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6"/>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6"/>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6"/>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6"/>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6"/>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6"/>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6"/>
          <a:stretch>
            <a:fillRect/>
          </a:stretch>
        </p:blipFill>
        <p:spPr>
          <a:xfrm>
            <a:off x="10824023" y="4194703"/>
            <a:ext cx="981962" cy="584523"/>
          </a:xfrm>
          <a:prstGeom prst="rect">
            <a:avLst/>
          </a:prstGeom>
        </p:spPr>
      </p:pic>
      <p:sp>
        <p:nvSpPr>
          <p:cNvPr id="21" name="ZoneTexte 20">
            <a:extLst>
              <a:ext uri="{FF2B5EF4-FFF2-40B4-BE49-F238E27FC236}">
                <a16:creationId xmlns:a16="http://schemas.microsoft.com/office/drawing/2014/main" id="{4B84E30F-A75F-4765-8C8F-B25406BF9D21}"/>
              </a:ext>
            </a:extLst>
          </p:cNvPr>
          <p:cNvSpPr txBox="1"/>
          <p:nvPr/>
        </p:nvSpPr>
        <p:spPr>
          <a:xfrm>
            <a:off x="-500608" y="-227014"/>
            <a:ext cx="4194632" cy="1400383"/>
          </a:xfrm>
          <a:prstGeom prst="rect">
            <a:avLst/>
          </a:prstGeom>
          <a:noFill/>
        </p:spPr>
        <p:txBody>
          <a:bodyPr wrap="square" rtlCol="0">
            <a:spAutoFit/>
          </a:bodyPr>
          <a:lstStyle/>
          <a:p>
            <a:pPr algn="ctr"/>
            <a:r>
              <a:rPr lang="fr-FR" sz="8500" dirty="0">
                <a:solidFill>
                  <a:srgbClr val="FFFF00"/>
                </a:solidFill>
                <a:latin typeface="appleberry" pitchFamily="2" charset="0"/>
              </a:rPr>
              <a:t>ETE</a:t>
            </a:r>
          </a:p>
        </p:txBody>
      </p:sp>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pic>
        <p:nvPicPr>
          <p:cNvPr id="4" name="Image 3">
            <a:extLst>
              <a:ext uri="{FF2B5EF4-FFF2-40B4-BE49-F238E27FC236}">
                <a16:creationId xmlns:a16="http://schemas.microsoft.com/office/drawing/2014/main" id="{9E42391C-D54A-47F8-9739-D0E9243543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94024" y="2757325"/>
            <a:ext cx="1302401" cy="1302401"/>
          </a:xfrm>
          <a:prstGeom prst="rect">
            <a:avLst/>
          </a:prstGeom>
        </p:spPr>
      </p:pic>
      <p:sp>
        <p:nvSpPr>
          <p:cNvPr id="24" name="ZoneTexte 23">
            <a:extLst>
              <a:ext uri="{FF2B5EF4-FFF2-40B4-BE49-F238E27FC236}">
                <a16:creationId xmlns:a16="http://schemas.microsoft.com/office/drawing/2014/main" id="{46B7D85D-E76F-47E6-AD34-F16C6D76DE02}"/>
              </a:ext>
            </a:extLst>
          </p:cNvPr>
          <p:cNvSpPr txBox="1"/>
          <p:nvPr/>
        </p:nvSpPr>
        <p:spPr>
          <a:xfrm>
            <a:off x="5374408" y="-227013"/>
            <a:ext cx="6003811"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5" name="Rectangle 24">
            <a:extLst>
              <a:ext uri="{FF2B5EF4-FFF2-40B4-BE49-F238E27FC236}">
                <a16:creationId xmlns:a16="http://schemas.microsoft.com/office/drawing/2014/main" id="{088048D8-92B7-40F2-AE13-91205B05BA8C}"/>
              </a:ext>
            </a:extLst>
          </p:cNvPr>
          <p:cNvSpPr/>
          <p:nvPr/>
        </p:nvSpPr>
        <p:spPr>
          <a:xfrm>
            <a:off x="4152821" y="6097813"/>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spTree>
    <p:extLst>
      <p:ext uri="{BB962C8B-B14F-4D97-AF65-F5344CB8AC3E}">
        <p14:creationId xmlns:p14="http://schemas.microsoft.com/office/powerpoint/2010/main" val="250637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30</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SEPTEMBRE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a:t>
                      </a:r>
                      <a:r>
                        <a:rPr lang="fr-FR" sz="2500" b="0" baseline="30000" dirty="0">
                          <a:solidFill>
                            <a:schemeClr val="tx1"/>
                          </a:solidFill>
                          <a:effectLst/>
                          <a:latin typeface="Chinacat" panose="00000400000000000000" pitchFamily="2" charset="0"/>
                          <a:ea typeface="Times New Roman" panose="02020603050405020304" pitchFamily="18" charset="0"/>
                        </a:rPr>
                        <a:t>er</a:t>
                      </a:r>
                      <a:r>
                        <a:rPr lang="fr-FR" sz="25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3</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2888055" y="-206332"/>
            <a:ext cx="6235601"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1" name="Rectangle 20">
            <a:extLst>
              <a:ext uri="{FF2B5EF4-FFF2-40B4-BE49-F238E27FC236}">
                <a16:creationId xmlns:a16="http://schemas.microsoft.com/office/drawing/2014/main" id="{8023C4B0-E62A-4BAC-8102-F73C8AACA50C}"/>
              </a:ext>
            </a:extLst>
          </p:cNvPr>
          <p:cNvSpPr/>
          <p:nvPr/>
        </p:nvSpPr>
        <p:spPr>
          <a:xfrm>
            <a:off x="725773" y="6130291"/>
            <a:ext cx="361945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SEPTEMBRE</a:t>
            </a:r>
            <a:endParaRPr lang="fr-FR" sz="5400" b="1" cap="none" spc="0" dirty="0">
              <a:ln/>
              <a:solidFill>
                <a:schemeClr val="accent3"/>
              </a:solidFill>
              <a:effectLst/>
            </a:endParaRPr>
          </a:p>
        </p:txBody>
      </p:sp>
      <p:sp>
        <p:nvSpPr>
          <p:cNvPr id="26" name="Rectangle 25">
            <a:extLst>
              <a:ext uri="{FF2B5EF4-FFF2-40B4-BE49-F238E27FC236}">
                <a16:creationId xmlns:a16="http://schemas.microsoft.com/office/drawing/2014/main" id="{7CAC9735-39D5-4803-8287-5E6EDDEB86D8}"/>
              </a:ext>
            </a:extLst>
          </p:cNvPr>
          <p:cNvSpPr/>
          <p:nvPr/>
        </p:nvSpPr>
        <p:spPr>
          <a:xfrm>
            <a:off x="7292521" y="6130291"/>
            <a:ext cx="29314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OCTOBRE</a:t>
            </a:r>
            <a:endParaRPr lang="fr-FR" sz="5400" b="1" cap="none" spc="0" dirty="0">
              <a:ln/>
              <a:solidFill>
                <a:schemeClr val="accent3"/>
              </a:solidFill>
              <a:effectLst/>
            </a:endParaRPr>
          </a:p>
        </p:txBody>
      </p:sp>
      <p:cxnSp>
        <p:nvCxnSpPr>
          <p:cNvPr id="27" name="Connecteur droit 26">
            <a:extLst>
              <a:ext uri="{FF2B5EF4-FFF2-40B4-BE49-F238E27FC236}">
                <a16:creationId xmlns:a16="http://schemas.microsoft.com/office/drawing/2014/main" id="{A49BCDBA-C26B-415B-BDDD-DE7DC20FB3A6}"/>
              </a:ext>
            </a:extLst>
          </p:cNvPr>
          <p:cNvCxnSpPr>
            <a:cxnSpLocks/>
          </p:cNvCxnSpPr>
          <p:nvPr/>
        </p:nvCxnSpPr>
        <p:spPr>
          <a:xfrm>
            <a:off x="6972114" y="934326"/>
            <a:ext cx="0" cy="5923674"/>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931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extLst>
              <p:ext uri="{D42A27DB-BD31-4B8C-83A1-F6EECF244321}">
                <p14:modId xmlns:p14="http://schemas.microsoft.com/office/powerpoint/2010/main" val="2755631224"/>
              </p:ext>
            </p:extLst>
          </p:nvPr>
        </p:nvGraphicFramePr>
        <p:xfrm>
          <a:off x="-2" y="946357"/>
          <a:ext cx="12191998" cy="5414973"/>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7</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8</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9</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10</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endParaRPr lang="fr-FR" b="0" dirty="0">
                        <a:solidFill>
                          <a:schemeClr val="tx1"/>
                        </a:solidFill>
                        <a:latin typeface="Chinacat" panose="00000400000000000000" pitchFamily="2" charset="0"/>
                      </a:endParaRPr>
                    </a:p>
                    <a:p>
                      <a:pPr algn="ctr"/>
                      <a:endParaRPr lang="fr-FR" b="0" dirty="0">
                        <a:solidFill>
                          <a:srgbClr val="7030A0"/>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2942376" y="-206332"/>
            <a:ext cx="6181280"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5" name="Rectangle 24">
            <a:extLst>
              <a:ext uri="{FF2B5EF4-FFF2-40B4-BE49-F238E27FC236}">
                <a16:creationId xmlns:a16="http://schemas.microsoft.com/office/drawing/2014/main" id="{CF580E99-C929-44FA-BBA6-027E444397BB}"/>
              </a:ext>
            </a:extLst>
          </p:cNvPr>
          <p:cNvSpPr/>
          <p:nvPr/>
        </p:nvSpPr>
        <p:spPr>
          <a:xfrm>
            <a:off x="4670807" y="6152032"/>
            <a:ext cx="29314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OCTOBRE</a:t>
            </a:r>
            <a:endParaRPr lang="fr-FR" sz="5400" b="1" cap="none" spc="0" dirty="0">
              <a:ln/>
              <a:solidFill>
                <a:schemeClr val="accent3"/>
              </a:solidFill>
              <a:effectLst/>
            </a:endParaRPr>
          </a:p>
        </p:txBody>
      </p:sp>
    </p:spTree>
    <p:extLst>
      <p:ext uri="{BB962C8B-B14F-4D97-AF65-F5344CB8AC3E}">
        <p14:creationId xmlns:p14="http://schemas.microsoft.com/office/powerpoint/2010/main" val="134130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424D617-E6AD-40CC-B0D5-DC44CE0BF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 y="0"/>
            <a:ext cx="12203283" cy="6858000"/>
          </a:xfrm>
          <a:prstGeom prst="rect">
            <a:avLst/>
          </a:prstGeom>
        </p:spPr>
      </p:pic>
      <p:graphicFrame>
        <p:nvGraphicFramePr>
          <p:cNvPr id="5" name="Tableau 4">
            <a:extLst>
              <a:ext uri="{FF2B5EF4-FFF2-40B4-BE49-F238E27FC236}">
                <a16:creationId xmlns:a16="http://schemas.microsoft.com/office/drawing/2014/main" id="{29587249-BD37-4001-8272-F7982DC3D2C9}"/>
              </a:ext>
            </a:extLst>
          </p:cNvPr>
          <p:cNvGraphicFramePr>
            <a:graphicFrameLocks noGrp="1"/>
          </p:cNvGraphicFramePr>
          <p:nvPr/>
        </p:nvGraphicFramePr>
        <p:xfrm>
          <a:off x="-2" y="946357"/>
          <a:ext cx="12191998" cy="5379554"/>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1198666461"/>
                    </a:ext>
                  </a:extLst>
                </a:gridCol>
                <a:gridCol w="1741714">
                  <a:extLst>
                    <a:ext uri="{9D8B030D-6E8A-4147-A177-3AD203B41FA5}">
                      <a16:colId xmlns:a16="http://schemas.microsoft.com/office/drawing/2014/main" val="4242910037"/>
                    </a:ext>
                  </a:extLst>
                </a:gridCol>
                <a:gridCol w="1741714">
                  <a:extLst>
                    <a:ext uri="{9D8B030D-6E8A-4147-A177-3AD203B41FA5}">
                      <a16:colId xmlns:a16="http://schemas.microsoft.com/office/drawing/2014/main" val="3828873470"/>
                    </a:ext>
                  </a:extLst>
                </a:gridCol>
                <a:gridCol w="1741714">
                  <a:extLst>
                    <a:ext uri="{9D8B030D-6E8A-4147-A177-3AD203B41FA5}">
                      <a16:colId xmlns:a16="http://schemas.microsoft.com/office/drawing/2014/main" val="352351419"/>
                    </a:ext>
                  </a:extLst>
                </a:gridCol>
                <a:gridCol w="1741714">
                  <a:extLst>
                    <a:ext uri="{9D8B030D-6E8A-4147-A177-3AD203B41FA5}">
                      <a16:colId xmlns:a16="http://schemas.microsoft.com/office/drawing/2014/main" val="2122472642"/>
                    </a:ext>
                  </a:extLst>
                </a:gridCol>
                <a:gridCol w="1741714">
                  <a:extLst>
                    <a:ext uri="{9D8B030D-6E8A-4147-A177-3AD203B41FA5}">
                      <a16:colId xmlns:a16="http://schemas.microsoft.com/office/drawing/2014/main" val="2718243976"/>
                    </a:ext>
                  </a:extLst>
                </a:gridCol>
                <a:gridCol w="1741714">
                  <a:extLst>
                    <a:ext uri="{9D8B030D-6E8A-4147-A177-3AD203B41FA5}">
                      <a16:colId xmlns:a16="http://schemas.microsoft.com/office/drawing/2014/main" val="4076042906"/>
                    </a:ext>
                  </a:extLst>
                </a:gridCol>
              </a:tblGrid>
              <a:tr h="1764885">
                <a:tc>
                  <a:txBody>
                    <a:bodyPr/>
                    <a:lstStyle/>
                    <a:p>
                      <a:pPr algn="ctr">
                        <a:spcAft>
                          <a:spcPts val="0"/>
                        </a:spcAft>
                      </a:pPr>
                      <a:r>
                        <a:rPr lang="fr-FR" sz="1400" b="0" dirty="0">
                          <a:solidFill>
                            <a:schemeClr val="tx1"/>
                          </a:solidFill>
                          <a:effectLst/>
                          <a:latin typeface="Chinacat" panose="00000400000000000000" pitchFamily="2" charset="0"/>
                        </a:rPr>
                        <a:t>LUNDI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11</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spcAft>
                          <a:spcPts val="0"/>
                        </a:spcAft>
                      </a:pPr>
                      <a:r>
                        <a:rPr lang="fr-FR" sz="1400" b="0" dirty="0">
                          <a:solidFill>
                            <a:schemeClr val="tx1"/>
                          </a:solidFill>
                          <a:effectLst/>
                          <a:latin typeface="Chinacat" panose="00000400000000000000" pitchFamily="2" charset="0"/>
                        </a:rPr>
                        <a:t>MARDI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12</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fr-FR" sz="1400" b="0" dirty="0">
                          <a:solidFill>
                            <a:schemeClr val="tx1"/>
                          </a:solidFill>
                          <a:effectLst/>
                          <a:latin typeface="Chinacat" panose="00000400000000000000" pitchFamily="2" charset="0"/>
                        </a:rPr>
                        <a:t>MERCREDI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13</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99"/>
                    </a:solidFill>
                  </a:tcPr>
                </a:tc>
                <a:tc>
                  <a:txBody>
                    <a:bodyPr/>
                    <a:lstStyle/>
                    <a:p>
                      <a:pPr algn="ctr">
                        <a:spcAft>
                          <a:spcPts val="0"/>
                        </a:spcAft>
                      </a:pPr>
                      <a:r>
                        <a:rPr lang="fr-FR" sz="1400" b="0" dirty="0">
                          <a:solidFill>
                            <a:schemeClr val="tx1"/>
                          </a:solidFill>
                          <a:effectLst/>
                          <a:latin typeface="Chinacat" panose="00000400000000000000" pitchFamily="2" charset="0"/>
                        </a:rPr>
                        <a:t>JEUDI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14</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spcAft>
                          <a:spcPts val="0"/>
                        </a:spcAft>
                      </a:pPr>
                      <a:r>
                        <a:rPr lang="fr-FR" sz="1400" b="0" dirty="0">
                          <a:solidFill>
                            <a:schemeClr val="tx1"/>
                          </a:solidFill>
                          <a:effectLst/>
                          <a:latin typeface="Chinacat" panose="00000400000000000000" pitchFamily="2" charset="0"/>
                        </a:rPr>
                        <a:t>VENDREDI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15</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b="0" dirty="0">
                          <a:solidFill>
                            <a:schemeClr val="tx1"/>
                          </a:solidFill>
                          <a:effectLst/>
                          <a:latin typeface="Chinacat" panose="00000400000000000000" pitchFamily="2" charset="0"/>
                        </a:rPr>
                        <a:t>SAMEDI</a:t>
                      </a:r>
                      <a:endParaRPr lang="fr-FR" sz="1000" b="0" dirty="0">
                        <a:solidFill>
                          <a:schemeClr val="tx1"/>
                        </a:solidFill>
                        <a:effectLst/>
                        <a:latin typeface="Chinacat" panose="00000400000000000000" pitchFamily="2" charset="0"/>
                      </a:endParaRP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16</a:t>
                      </a:r>
                      <a:endParaRPr lang="fr-FR" sz="1000" b="0" dirty="0">
                        <a:solidFill>
                          <a:schemeClr val="tx1"/>
                        </a:solidFill>
                        <a:effectLst/>
                        <a:latin typeface="Chinacat" panose="00000400000000000000" pitchFamily="2" charset="0"/>
                        <a:ea typeface="Times New Roman" panose="02020603050405020304" pitchFamily="18" charset="0"/>
                      </a:endParaRPr>
                    </a:p>
                    <a:p>
                      <a:pPr algn="ctr">
                        <a:spcAft>
                          <a:spcPts val="0"/>
                        </a:spcAft>
                      </a:pPr>
                      <a:r>
                        <a:rPr lang="fr-FR" sz="1000" b="0" kern="0" dirty="0">
                          <a:solidFill>
                            <a:schemeClr val="tx1"/>
                          </a:solidFill>
                          <a:effectLst/>
                          <a:latin typeface="Chinacat" panose="00000400000000000000" pitchFamily="2" charset="0"/>
                        </a:rPr>
                        <a:t>OCTOBRE</a:t>
                      </a:r>
                    </a:p>
                    <a:p>
                      <a:pPr>
                        <a:spcAft>
                          <a:spcPts val="0"/>
                        </a:spcAft>
                      </a:pPr>
                      <a:r>
                        <a:rPr lang="fr-FR" sz="1400" b="0" dirty="0">
                          <a:solidFill>
                            <a:schemeClr val="tx1"/>
                          </a:solidFill>
                          <a:effectLst/>
                          <a:latin typeface="Chinacat" panose="00000400000000000000" pitchFamily="2" charset="0"/>
                          <a:ea typeface="Times New Roman" panose="02020603050405020304" pitchFamily="18" charset="0"/>
                        </a:rPr>
                        <a:t> </a:t>
                      </a:r>
                      <a:endParaRPr lang="fr-FR" sz="1000" b="0" dirty="0">
                        <a:solidFill>
                          <a:schemeClr val="tx1"/>
                        </a:solidFill>
                        <a:effectLst/>
                        <a:latin typeface="Chinacat" panose="00000400000000000000" pitchFamily="2"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fr-FR" sz="1400" b="0" dirty="0">
                          <a:solidFill>
                            <a:schemeClr val="tx1"/>
                          </a:solidFill>
                          <a:effectLst/>
                          <a:latin typeface="Chinacat" panose="00000400000000000000" pitchFamily="2" charset="0"/>
                          <a:ea typeface="Times New Roman" panose="02020603050405020304" pitchFamily="18" charset="0"/>
                        </a:rPr>
                        <a:t>DIMANCHE</a:t>
                      </a:r>
                    </a:p>
                    <a:p>
                      <a:pPr algn="ctr">
                        <a:spcAft>
                          <a:spcPts val="0"/>
                        </a:spcAft>
                      </a:pPr>
                      <a:r>
                        <a:rPr lang="fr-FR" sz="2500" b="0" dirty="0">
                          <a:solidFill>
                            <a:schemeClr val="tx1"/>
                          </a:solidFill>
                          <a:effectLst/>
                          <a:latin typeface="Chinacat" panose="00000400000000000000" pitchFamily="2" charset="0"/>
                          <a:ea typeface="Times New Roman" panose="02020603050405020304" pitchFamily="18" charset="0"/>
                        </a:rPr>
                        <a:t>17</a:t>
                      </a:r>
                    </a:p>
                    <a:p>
                      <a:pPr algn="ctr">
                        <a:spcAft>
                          <a:spcPts val="0"/>
                        </a:spcAft>
                      </a:pPr>
                      <a:r>
                        <a:rPr lang="fr-FR" sz="1000" b="0" dirty="0">
                          <a:solidFill>
                            <a:schemeClr val="tx1"/>
                          </a:solidFill>
                          <a:effectLst/>
                          <a:latin typeface="Chinacat" panose="00000400000000000000" pitchFamily="2" charset="0"/>
                          <a:ea typeface="Times New Roman" panose="02020603050405020304" pitchFamily="18" charset="0"/>
                        </a:rPr>
                        <a:t>OCTOBRE</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990313"/>
                  </a:ext>
                </a:extLst>
              </a:tr>
              <a:tr h="1427621">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26306358"/>
                  </a:ext>
                </a:extLst>
              </a:tr>
              <a:tr h="770652">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8209919"/>
                  </a:ext>
                </a:extLst>
              </a:tr>
              <a:tr h="1416396">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b="0" dirty="0">
                        <a:solidFill>
                          <a:schemeClr val="tx1"/>
                        </a:solidFill>
                        <a:latin typeface="Chinaca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9510979"/>
                  </a:ext>
                </a:extLst>
              </a:tr>
            </a:tbl>
          </a:graphicData>
        </a:graphic>
      </p:graphicFrame>
      <p:pic>
        <p:nvPicPr>
          <p:cNvPr id="7" name="Image 6">
            <a:extLst>
              <a:ext uri="{FF2B5EF4-FFF2-40B4-BE49-F238E27FC236}">
                <a16:creationId xmlns:a16="http://schemas.microsoft.com/office/drawing/2014/main" id="{B7F727A3-E0DB-43D8-8E4A-3D5E7FDC9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573" y="1693016"/>
            <a:ext cx="807304" cy="827550"/>
          </a:xfrm>
          <a:prstGeom prst="rect">
            <a:avLst/>
          </a:prstGeom>
        </p:spPr>
      </p:pic>
      <p:pic>
        <p:nvPicPr>
          <p:cNvPr id="8" name="Image 7">
            <a:extLst>
              <a:ext uri="{FF2B5EF4-FFF2-40B4-BE49-F238E27FC236}">
                <a16:creationId xmlns:a16="http://schemas.microsoft.com/office/drawing/2014/main" id="{8EBF51D0-FE16-46B2-B73E-DFC4213D0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636" y="1726140"/>
            <a:ext cx="807304" cy="827550"/>
          </a:xfrm>
          <a:prstGeom prst="rect">
            <a:avLst/>
          </a:prstGeom>
        </p:spPr>
      </p:pic>
      <p:pic>
        <p:nvPicPr>
          <p:cNvPr id="9" name="Image 8">
            <a:extLst>
              <a:ext uri="{FF2B5EF4-FFF2-40B4-BE49-F238E27FC236}">
                <a16:creationId xmlns:a16="http://schemas.microsoft.com/office/drawing/2014/main" id="{5FB9E6D1-9380-4516-B00B-A4F8C6770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352" y="1746458"/>
            <a:ext cx="807304" cy="827550"/>
          </a:xfrm>
          <a:prstGeom prst="rect">
            <a:avLst/>
          </a:prstGeom>
        </p:spPr>
      </p:pic>
      <p:pic>
        <p:nvPicPr>
          <p:cNvPr id="10" name="Image 9">
            <a:extLst>
              <a:ext uri="{FF2B5EF4-FFF2-40B4-BE49-F238E27FC236}">
                <a16:creationId xmlns:a16="http://schemas.microsoft.com/office/drawing/2014/main" id="{C37D8D95-E1D0-47ED-A26A-C9749A4F0F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2619" y="1746458"/>
            <a:ext cx="1067182" cy="720667"/>
          </a:xfrm>
          <a:prstGeom prst="rect">
            <a:avLst/>
          </a:prstGeom>
        </p:spPr>
      </p:pic>
      <p:pic>
        <p:nvPicPr>
          <p:cNvPr id="12" name="Image 11">
            <a:extLst>
              <a:ext uri="{FF2B5EF4-FFF2-40B4-BE49-F238E27FC236}">
                <a16:creationId xmlns:a16="http://schemas.microsoft.com/office/drawing/2014/main" id="{C228427B-88D4-4F68-9237-65C0F860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300" y="1726140"/>
            <a:ext cx="1067182" cy="720667"/>
          </a:xfrm>
          <a:prstGeom prst="rect">
            <a:avLst/>
          </a:prstGeom>
        </p:spPr>
      </p:pic>
      <p:pic>
        <p:nvPicPr>
          <p:cNvPr id="13" name="Image 12">
            <a:extLst>
              <a:ext uri="{FF2B5EF4-FFF2-40B4-BE49-F238E27FC236}">
                <a16:creationId xmlns:a16="http://schemas.microsoft.com/office/drawing/2014/main" id="{77709434-9B99-4F1E-93FA-3F5076389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682" y="1711014"/>
            <a:ext cx="1067182" cy="720667"/>
          </a:xfrm>
          <a:prstGeom prst="rect">
            <a:avLst/>
          </a:prstGeom>
        </p:spPr>
      </p:pic>
      <p:pic>
        <p:nvPicPr>
          <p:cNvPr id="14" name="Image 13">
            <a:extLst>
              <a:ext uri="{FF2B5EF4-FFF2-40B4-BE49-F238E27FC236}">
                <a16:creationId xmlns:a16="http://schemas.microsoft.com/office/drawing/2014/main" id="{484D6FD5-C61E-425A-8965-41E9897439C7}"/>
              </a:ext>
            </a:extLst>
          </p:cNvPr>
          <p:cNvPicPr>
            <a:picLocks noChangeAspect="1"/>
          </p:cNvPicPr>
          <p:nvPr/>
        </p:nvPicPr>
        <p:blipFill>
          <a:blip r:embed="rId5"/>
          <a:stretch>
            <a:fillRect/>
          </a:stretch>
        </p:blipFill>
        <p:spPr>
          <a:xfrm>
            <a:off x="343431" y="4194704"/>
            <a:ext cx="981962" cy="584523"/>
          </a:xfrm>
          <a:prstGeom prst="rect">
            <a:avLst/>
          </a:prstGeom>
        </p:spPr>
      </p:pic>
      <p:pic>
        <p:nvPicPr>
          <p:cNvPr id="15" name="Image 14">
            <a:extLst>
              <a:ext uri="{FF2B5EF4-FFF2-40B4-BE49-F238E27FC236}">
                <a16:creationId xmlns:a16="http://schemas.microsoft.com/office/drawing/2014/main" id="{7249DD06-4BCE-482E-9869-4FAA27FC1D36}"/>
              </a:ext>
            </a:extLst>
          </p:cNvPr>
          <p:cNvPicPr>
            <a:picLocks noChangeAspect="1"/>
          </p:cNvPicPr>
          <p:nvPr/>
        </p:nvPicPr>
        <p:blipFill>
          <a:blip r:embed="rId5"/>
          <a:stretch>
            <a:fillRect/>
          </a:stretch>
        </p:blipFill>
        <p:spPr>
          <a:xfrm>
            <a:off x="2162572" y="4194704"/>
            <a:ext cx="981962" cy="584523"/>
          </a:xfrm>
          <a:prstGeom prst="rect">
            <a:avLst/>
          </a:prstGeom>
        </p:spPr>
      </p:pic>
      <p:pic>
        <p:nvPicPr>
          <p:cNvPr id="16" name="Image 15">
            <a:extLst>
              <a:ext uri="{FF2B5EF4-FFF2-40B4-BE49-F238E27FC236}">
                <a16:creationId xmlns:a16="http://schemas.microsoft.com/office/drawing/2014/main" id="{AB52B39F-BE6F-4ADD-B948-838EBC7C87C2}"/>
              </a:ext>
            </a:extLst>
          </p:cNvPr>
          <p:cNvPicPr>
            <a:picLocks noChangeAspect="1"/>
          </p:cNvPicPr>
          <p:nvPr/>
        </p:nvPicPr>
        <p:blipFill>
          <a:blip r:embed="rId5"/>
          <a:stretch>
            <a:fillRect/>
          </a:stretch>
        </p:blipFill>
        <p:spPr>
          <a:xfrm>
            <a:off x="3862939" y="4197231"/>
            <a:ext cx="981962" cy="584523"/>
          </a:xfrm>
          <a:prstGeom prst="rect">
            <a:avLst/>
          </a:prstGeom>
        </p:spPr>
      </p:pic>
      <p:pic>
        <p:nvPicPr>
          <p:cNvPr id="17" name="Image 16">
            <a:extLst>
              <a:ext uri="{FF2B5EF4-FFF2-40B4-BE49-F238E27FC236}">
                <a16:creationId xmlns:a16="http://schemas.microsoft.com/office/drawing/2014/main" id="{505757A9-B280-4878-AA84-8E651420348A}"/>
              </a:ext>
            </a:extLst>
          </p:cNvPr>
          <p:cNvPicPr>
            <a:picLocks noChangeAspect="1"/>
          </p:cNvPicPr>
          <p:nvPr/>
        </p:nvPicPr>
        <p:blipFill>
          <a:blip r:embed="rId5"/>
          <a:stretch>
            <a:fillRect/>
          </a:stretch>
        </p:blipFill>
        <p:spPr>
          <a:xfrm>
            <a:off x="5645549" y="4210881"/>
            <a:ext cx="981962" cy="584523"/>
          </a:xfrm>
          <a:prstGeom prst="rect">
            <a:avLst/>
          </a:prstGeom>
        </p:spPr>
      </p:pic>
      <p:pic>
        <p:nvPicPr>
          <p:cNvPr id="18" name="Image 17">
            <a:extLst>
              <a:ext uri="{FF2B5EF4-FFF2-40B4-BE49-F238E27FC236}">
                <a16:creationId xmlns:a16="http://schemas.microsoft.com/office/drawing/2014/main" id="{00A8C409-696B-446F-B583-900E4600680B}"/>
              </a:ext>
            </a:extLst>
          </p:cNvPr>
          <p:cNvPicPr>
            <a:picLocks noChangeAspect="1"/>
          </p:cNvPicPr>
          <p:nvPr/>
        </p:nvPicPr>
        <p:blipFill>
          <a:blip r:embed="rId5"/>
          <a:stretch>
            <a:fillRect/>
          </a:stretch>
        </p:blipFill>
        <p:spPr>
          <a:xfrm>
            <a:off x="7394352" y="4194704"/>
            <a:ext cx="981962" cy="584523"/>
          </a:xfrm>
          <a:prstGeom prst="rect">
            <a:avLst/>
          </a:prstGeom>
        </p:spPr>
      </p:pic>
      <p:pic>
        <p:nvPicPr>
          <p:cNvPr id="19" name="Image 18">
            <a:extLst>
              <a:ext uri="{FF2B5EF4-FFF2-40B4-BE49-F238E27FC236}">
                <a16:creationId xmlns:a16="http://schemas.microsoft.com/office/drawing/2014/main" id="{3390A67B-DCB6-40A7-97E6-21E418E88223}"/>
              </a:ext>
            </a:extLst>
          </p:cNvPr>
          <p:cNvPicPr>
            <a:picLocks noChangeAspect="1"/>
          </p:cNvPicPr>
          <p:nvPr/>
        </p:nvPicPr>
        <p:blipFill>
          <a:blip r:embed="rId5"/>
          <a:stretch>
            <a:fillRect/>
          </a:stretch>
        </p:blipFill>
        <p:spPr>
          <a:xfrm>
            <a:off x="9123656" y="4194703"/>
            <a:ext cx="981962" cy="584523"/>
          </a:xfrm>
          <a:prstGeom prst="rect">
            <a:avLst/>
          </a:prstGeom>
        </p:spPr>
      </p:pic>
      <p:pic>
        <p:nvPicPr>
          <p:cNvPr id="20" name="Image 19">
            <a:extLst>
              <a:ext uri="{FF2B5EF4-FFF2-40B4-BE49-F238E27FC236}">
                <a16:creationId xmlns:a16="http://schemas.microsoft.com/office/drawing/2014/main" id="{220D8FA0-99D9-4EA5-BF77-B624277104E7}"/>
              </a:ext>
            </a:extLst>
          </p:cNvPr>
          <p:cNvPicPr>
            <a:picLocks noChangeAspect="1"/>
          </p:cNvPicPr>
          <p:nvPr/>
        </p:nvPicPr>
        <p:blipFill>
          <a:blip r:embed="rId5"/>
          <a:stretch>
            <a:fillRect/>
          </a:stretch>
        </p:blipFill>
        <p:spPr>
          <a:xfrm>
            <a:off x="10824023" y="4194703"/>
            <a:ext cx="981962" cy="584523"/>
          </a:xfrm>
          <a:prstGeom prst="rect">
            <a:avLst/>
          </a:prstGeom>
        </p:spPr>
      </p:pic>
      <p:pic>
        <p:nvPicPr>
          <p:cNvPr id="22" name="Image 21">
            <a:extLst>
              <a:ext uri="{FF2B5EF4-FFF2-40B4-BE49-F238E27FC236}">
                <a16:creationId xmlns:a16="http://schemas.microsoft.com/office/drawing/2014/main" id="{39538881-FE12-4E70-B337-7E77E5E2C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37" y="1746458"/>
            <a:ext cx="1067182" cy="720667"/>
          </a:xfrm>
          <a:prstGeom prst="rect">
            <a:avLst/>
          </a:prstGeom>
        </p:spPr>
      </p:pic>
      <p:sp>
        <p:nvSpPr>
          <p:cNvPr id="24" name="ZoneTexte 23">
            <a:extLst>
              <a:ext uri="{FF2B5EF4-FFF2-40B4-BE49-F238E27FC236}">
                <a16:creationId xmlns:a16="http://schemas.microsoft.com/office/drawing/2014/main" id="{4624C798-7434-4389-BA5D-777DDF4485C2}"/>
              </a:ext>
            </a:extLst>
          </p:cNvPr>
          <p:cNvSpPr txBox="1"/>
          <p:nvPr/>
        </p:nvSpPr>
        <p:spPr>
          <a:xfrm>
            <a:off x="3179801" y="-206332"/>
            <a:ext cx="5943855" cy="1400383"/>
          </a:xfrm>
          <a:prstGeom prst="rect">
            <a:avLst/>
          </a:prstGeom>
          <a:noFill/>
        </p:spPr>
        <p:txBody>
          <a:bodyPr wrap="square" rtlCol="0">
            <a:spAutoFit/>
          </a:bodyPr>
          <a:lstStyle/>
          <a:p>
            <a:r>
              <a:rPr lang="fr-FR" sz="8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pleberry" pitchFamily="2" charset="0"/>
              </a:rPr>
              <a:t>AUTOMNE</a:t>
            </a:r>
          </a:p>
        </p:txBody>
      </p:sp>
      <p:sp>
        <p:nvSpPr>
          <p:cNvPr id="28" name="Rectangle 27">
            <a:extLst>
              <a:ext uri="{FF2B5EF4-FFF2-40B4-BE49-F238E27FC236}">
                <a16:creationId xmlns:a16="http://schemas.microsoft.com/office/drawing/2014/main" id="{18789F98-F3C0-4FF7-A1B4-51E0E6A920E2}"/>
              </a:ext>
            </a:extLst>
          </p:cNvPr>
          <p:cNvSpPr/>
          <p:nvPr/>
        </p:nvSpPr>
        <p:spPr>
          <a:xfrm>
            <a:off x="4670807" y="6097813"/>
            <a:ext cx="293144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dirty="0">
                <a:ln/>
                <a:solidFill>
                  <a:schemeClr val="accent3"/>
                </a:solidFill>
              </a:rPr>
              <a:t>OCTOBRE</a:t>
            </a:r>
            <a:endParaRPr lang="fr-FR" sz="5400" b="1" cap="none" spc="0" dirty="0">
              <a:ln/>
              <a:solidFill>
                <a:schemeClr val="accent3"/>
              </a:solidFill>
              <a:effectLst/>
            </a:endParaRPr>
          </a:p>
        </p:txBody>
      </p:sp>
    </p:spTree>
    <p:extLst>
      <p:ext uri="{BB962C8B-B14F-4D97-AF65-F5344CB8AC3E}">
        <p14:creationId xmlns:p14="http://schemas.microsoft.com/office/powerpoint/2010/main" val="17195485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1404</Words>
  <Application>Microsoft Office PowerPoint</Application>
  <PresentationFormat>Grand écran</PresentationFormat>
  <Paragraphs>1510</Paragraphs>
  <Slides>56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56</vt:i4>
      </vt:variant>
    </vt:vector>
  </HeadingPairs>
  <TitlesOfParts>
    <vt:vector size="62" baseType="lpstr">
      <vt:lpstr>appleberry</vt:lpstr>
      <vt:lpstr>Arial</vt:lpstr>
      <vt:lpstr>Calibri</vt:lpstr>
      <vt:lpstr>Calibri Light</vt:lpstr>
      <vt:lpstr>Chinacat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Guillet</dc:creator>
  <cp:lastModifiedBy>Thierry Guillet</cp:lastModifiedBy>
  <cp:revision>54</cp:revision>
  <dcterms:created xsi:type="dcterms:W3CDTF">2021-07-26T14:39:15Z</dcterms:created>
  <dcterms:modified xsi:type="dcterms:W3CDTF">2021-07-28T17:05:31Z</dcterms:modified>
</cp:coreProperties>
</file>