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3AAC4-B130-429D-8F66-82EDD3ECC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E355E2-B9A9-42A7-AC80-DBA6C573F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8F8C6B-E87F-4F8E-A1BD-CD9B83EE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3CCC4A-13FD-4105-80D0-15B29A2C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97DA76-D106-4C75-A115-7BFF75E3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58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7306A5-E649-4514-9C0A-5FA0D3AE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C29F22-3449-4433-8749-F88E81492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B07EAA-FEEE-411B-A3DE-147336EC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006E25-6278-4C0E-91CF-BD3CE655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963DA1-4464-4461-83D5-CA62B1A7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67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1AC54F-2D99-4D5C-9F81-BD9ABC812C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CE76A3-087F-4486-89FC-8F8EBB6CC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7D18E1-8757-46AB-A4CD-027DC805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5AF67E-52B2-4248-A42F-14AB4CFD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9FA211-860F-4791-82E4-42CA1F54F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83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8DE65-AC6A-4208-9833-C59EFDC1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6A19CE-89B0-474C-B69F-0E8B6AF53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BD8D14-0EAD-4FD8-8EC7-845B798D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473A1C-CBF1-416D-9E8B-15AC43A6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F75199-C45D-4207-AA70-9123C6120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661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1E0D85-1CF2-4018-807F-47F98F77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6FCCE5-12A9-4ED3-8B99-7C8EE7287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D3FD8A-82D4-4D25-A16A-E1B2004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BF9BA7-084F-4DD8-AD28-C4C5E7C4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BD6F0C-02CE-4C85-866C-69017015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8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A7FFFD-F1A0-42E2-8037-62606CA9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8E476D-D603-4175-BE6F-09BCAA5CD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F968BD-5567-4B3C-883D-EFF5FAB1B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99A04B-F7FD-4FF3-BFB4-4C0CA968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AE3AD2-A78D-4FA3-A703-01C1B2B7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13A526-46EA-4B13-A849-AFEE43E18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69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9D4E6-6B16-4927-A79C-334D08150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717EAD-5AD0-4D42-A7BD-B479D461C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84F743-6535-46FE-8E9B-DD19581DD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938948-E47A-47E3-ACD9-6F0B31B8C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32258F-D116-4C52-83E5-1780CA78A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DE8F37-9045-4423-8231-CDD26142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77D153-D630-4F00-BB22-CFEAA421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9EFDEF-C084-404A-9FE7-A5095B6B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26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4A282D-C674-45F0-A6F5-A8087028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F75BB6-DB04-47CE-BE58-761A2372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27BE66-2AD1-4FBA-B63A-30A602FC6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233CEF-3BD0-4133-BFCB-782F6BF8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287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6E1EDA4-EA5F-4616-BF4C-15C7E253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885AAB-994D-4A0D-BD55-D77AD599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3D45B1-2AFE-4B7E-958B-D89CAF9C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7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23A54B-327F-419A-8067-3824BC2D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E19CFE-E100-4F71-8CD3-038119B10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A0A0F3-6AEC-4E5B-9754-E894D32AB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ABFF3F-5EF5-48D6-AA29-7A23F64B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559B2D-AEE4-473C-B73B-F3153BA1C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1F7767-9834-4EED-9174-53A9140B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28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D736C0-0E25-4127-B3C5-2C0AC056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1D7D57-8E5B-4D36-9A76-3F5DE14D5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D0A4E3-0577-4583-B85B-3A5C75B0F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3D9D62-614B-4140-BDB5-8DB26F90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97EECB-7F59-4E34-8D4A-894AAAD0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C62F7D-78EB-428D-BA4F-D3C954A4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731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AD1DF4-3C23-4C03-9847-DEB7D89C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AFB2F0-D712-4D6C-800A-4C2BA8180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F376AD-E3AE-4A78-AAE7-9B9A08EB4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718B-FF01-414B-A413-6A68C4FC7DFC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4B333B-ED12-45AE-B827-6AC60BC52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BD4C05-B7E2-4B10-9409-72C884D71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D845D-F05B-4359-AB0A-11C2EBE65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15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77045-7EB9-4E31-A83A-808F82BC4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5912"/>
            <a:ext cx="9144000" cy="1243088"/>
          </a:xfrm>
        </p:spPr>
        <p:txBody>
          <a:bodyPr>
            <a:noAutofit/>
          </a:bodyPr>
          <a:lstStyle/>
          <a:p>
            <a:pPr algn="l"/>
            <a:r>
              <a:rPr lang="fr-FR" sz="8000" b="1" dirty="0"/>
              <a:t>Le son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65DD184-325A-4696-AFAC-B1D53F68C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11" y="205980"/>
            <a:ext cx="2909888" cy="347103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569B8C1-B7DD-4C06-8672-6D167ACAC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80" y="2871597"/>
            <a:ext cx="3030532" cy="304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0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A3AE0B3-4C5E-405B-B990-734AE0C6160A}"/>
              </a:ext>
            </a:extLst>
          </p:cNvPr>
          <p:cNvSpPr txBox="1"/>
          <p:nvPr/>
        </p:nvSpPr>
        <p:spPr>
          <a:xfrm>
            <a:off x="832104" y="886968"/>
            <a:ext cx="70710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M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m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 va pr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par</a:t>
            </a:r>
            <a:r>
              <a:rPr lang="fr-FR" sz="4400" dirty="0">
                <a:solidFill>
                  <a:srgbClr val="FF0000"/>
                </a:solidFill>
              </a:rPr>
              <a:t>er</a:t>
            </a:r>
            <a:r>
              <a:rPr lang="fr-FR" sz="4400" dirty="0"/>
              <a:t> une pur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fr-FR" sz="4400" dirty="0"/>
              <a:t>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AE9797F9-5C8B-457D-AD82-6113286FC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862" y="1890712"/>
            <a:ext cx="6604123" cy="452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63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FDA741E-7F73-47EF-93B6-5904729CC3CB}"/>
              </a:ext>
            </a:extLst>
          </p:cNvPr>
          <p:cNvSpPr txBox="1"/>
          <p:nvPr/>
        </p:nvSpPr>
        <p:spPr>
          <a:xfrm>
            <a:off x="832104" y="886968"/>
            <a:ext cx="9939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Il va all</a:t>
            </a:r>
            <a:r>
              <a:rPr lang="fr-FR" sz="4400" dirty="0">
                <a:solidFill>
                  <a:srgbClr val="FF0000"/>
                </a:solidFill>
              </a:rPr>
              <a:t>er</a:t>
            </a:r>
            <a:r>
              <a:rPr lang="fr-FR" sz="4400" dirty="0"/>
              <a:t> jou</a:t>
            </a:r>
            <a:r>
              <a:rPr lang="fr-FR" sz="4400" dirty="0">
                <a:solidFill>
                  <a:srgbClr val="FF0000"/>
                </a:solidFill>
              </a:rPr>
              <a:t>er</a:t>
            </a:r>
            <a:r>
              <a:rPr lang="fr-FR" sz="4400" dirty="0"/>
              <a:t> avec son 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p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fr-FR" sz="4400" dirty="0"/>
              <a:t>, bonne id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fr-FR" sz="4400" dirty="0"/>
              <a:t>!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65B588-9F19-4E77-802D-1B3C05B01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231" y="1811215"/>
            <a:ext cx="46482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70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57BDD38-8E27-4495-AD18-471905ED6AD9}"/>
              </a:ext>
            </a:extLst>
          </p:cNvPr>
          <p:cNvSpPr/>
          <p:nvPr/>
        </p:nvSpPr>
        <p:spPr>
          <a:xfrm>
            <a:off x="7996770" y="3264408"/>
            <a:ext cx="598590" cy="5943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2C0FD2-EEB0-4175-9753-E654088AEF8E}"/>
              </a:ext>
            </a:extLst>
          </p:cNvPr>
          <p:cNvSpPr/>
          <p:nvPr/>
        </p:nvSpPr>
        <p:spPr>
          <a:xfrm>
            <a:off x="7708392" y="722376"/>
            <a:ext cx="640080" cy="6675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FC8FA9-CD14-4902-9D14-07733A3516D6}"/>
              </a:ext>
            </a:extLst>
          </p:cNvPr>
          <p:cNvSpPr/>
          <p:nvPr/>
        </p:nvSpPr>
        <p:spPr>
          <a:xfrm>
            <a:off x="2350008" y="3529584"/>
            <a:ext cx="374904" cy="6309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C952E6-B0CE-4D6B-9089-CDA3739AB984}"/>
              </a:ext>
            </a:extLst>
          </p:cNvPr>
          <p:cNvSpPr/>
          <p:nvPr/>
        </p:nvSpPr>
        <p:spPr>
          <a:xfrm>
            <a:off x="753331" y="722376"/>
            <a:ext cx="444533" cy="6675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1FA941A-BA48-482A-AFB0-DEF0C447E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2" y="538163"/>
            <a:ext cx="2685237" cy="266223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6C304A0-136B-410C-852E-51A57DA31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488" y="619125"/>
            <a:ext cx="1872901" cy="258127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98E8E19-BD0B-4F09-A15F-9D9FE6BAE2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33" b="17013"/>
          <a:stretch/>
        </p:blipFill>
        <p:spPr>
          <a:xfrm>
            <a:off x="1996059" y="4016686"/>
            <a:ext cx="3871341" cy="221266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722B9B0-2165-4226-AB0C-EA5D2AAE7EC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770" y="3429000"/>
            <a:ext cx="2729619" cy="2871787"/>
          </a:xfrm>
          <a:prstGeom prst="rect">
            <a:avLst/>
          </a:prstGeom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69B18B8-069D-439F-9D4A-3883466E1A3C}"/>
              </a:ext>
            </a:extLst>
          </p:cNvPr>
          <p:cNvCxnSpPr/>
          <p:nvPr/>
        </p:nvCxnSpPr>
        <p:spPr>
          <a:xfrm>
            <a:off x="8595360" y="1280160"/>
            <a:ext cx="384048" cy="4480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90005595-0E62-44BF-9A5E-5A7A358FD75D}"/>
              </a:ext>
            </a:extLst>
          </p:cNvPr>
          <p:cNvSpPr txBox="1"/>
          <p:nvPr/>
        </p:nvSpPr>
        <p:spPr>
          <a:xfrm>
            <a:off x="753331" y="628650"/>
            <a:ext cx="246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pau</a:t>
            </a:r>
            <a:r>
              <a:rPr lang="fr-FR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A206607-61C4-498F-8B8C-96E23F85832E}"/>
              </a:ext>
            </a:extLst>
          </p:cNvPr>
          <p:cNvSpPr txBox="1"/>
          <p:nvPr/>
        </p:nvSpPr>
        <p:spPr>
          <a:xfrm>
            <a:off x="594835" y="3423666"/>
            <a:ext cx="246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fr-FR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CE55158-35A8-493A-A6A4-E4E82283AC0D}"/>
              </a:ext>
            </a:extLst>
          </p:cNvPr>
          <p:cNvSpPr txBox="1"/>
          <p:nvPr/>
        </p:nvSpPr>
        <p:spPr>
          <a:xfrm>
            <a:off x="7256470" y="581978"/>
            <a:ext cx="1467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</a:t>
            </a:r>
            <a:endParaRPr lang="fr-FR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8C5CA86-7BB0-45C0-B5CE-1C85CF18DDBC}"/>
              </a:ext>
            </a:extLst>
          </p:cNvPr>
          <p:cNvSpPr txBox="1"/>
          <p:nvPr/>
        </p:nvSpPr>
        <p:spPr>
          <a:xfrm>
            <a:off x="6255544" y="3114085"/>
            <a:ext cx="246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</a:t>
            </a:r>
            <a:r>
              <a:rPr lang="fr-FR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</a:t>
            </a:r>
          </a:p>
        </p:txBody>
      </p:sp>
    </p:spTree>
    <p:extLst>
      <p:ext uri="{BB962C8B-B14F-4D97-AF65-F5344CB8AC3E}">
        <p14:creationId xmlns:p14="http://schemas.microsoft.com/office/powerpoint/2010/main" val="4100161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5" grpId="0" animBg="1"/>
      <p:bldP spid="13" grpId="0" animBg="1"/>
      <p:bldP spid="12" grpId="0"/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2">
            <a:extLst>
              <a:ext uri="{FF2B5EF4-FFF2-40B4-BE49-F238E27FC236}">
                <a16:creationId xmlns:a16="http://schemas.microsoft.com/office/drawing/2014/main" id="{C732D8C3-32FD-44D7-AD2F-F41505DA1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401" y="3123221"/>
            <a:ext cx="2294060" cy="273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 3">
            <a:extLst>
              <a:ext uri="{FF2B5EF4-FFF2-40B4-BE49-F238E27FC236}">
                <a16:creationId xmlns:a16="http://schemas.microsoft.com/office/drawing/2014/main" id="{5F36050D-AC46-46D0-A0E2-72467BA3F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764" y="995810"/>
            <a:ext cx="2294060" cy="253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39ADBEC7-7853-4902-B4EE-767B3F298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CD076D-F655-4D24-9153-5F7847FBA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414545"/>
            <a:ext cx="6852373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5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Madame é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fr-FR" altLang="fr-FR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Savez-vous que « </a:t>
            </a:r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madame E »</a:t>
            </a: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aussi des pouvoirs magiques 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 elle trouve la réponse à une question, un anneau doré vient se poser au-dessus de sa tête.</a:t>
            </a:r>
            <a:endParaRPr kumimoji="0" lang="fr-FR" altLang="fr-F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5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250"/>
                            </p:stCondLst>
                            <p:childTnLst>
                              <p:par>
                                <p:cTn id="1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DFD9DB-0945-40FC-8C20-3468D88F06E7}"/>
              </a:ext>
            </a:extLst>
          </p:cNvPr>
          <p:cNvSpPr/>
          <p:nvPr/>
        </p:nvSpPr>
        <p:spPr>
          <a:xfrm>
            <a:off x="429768" y="585431"/>
            <a:ext cx="110642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Madame E</a:t>
            </a:r>
            <a:r>
              <a:rPr lang="fr-FR" altLang="fr-FR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des amis particuliers avec qui elle partage ses pouvoirs d’anneau magique.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Quand, elle se promène avec </a:t>
            </a:r>
            <a:r>
              <a:rPr lang="fr-FR" altLang="fr-FR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monsieur robinet</a:t>
            </a:r>
            <a:r>
              <a:rPr lang="fr-FR" altLang="fr-FR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 le</a:t>
            </a:r>
            <a:r>
              <a:rPr lang="fr-FR" altLang="fr-FR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fr-FR" sz="3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Zébulus</a:t>
            </a:r>
            <a:r>
              <a:rPr lang="fr-FR" altLang="fr-FR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comme si elle avait son anneau. </a:t>
            </a:r>
            <a:endParaRPr kumimoji="0" lang="fr-FR" altLang="fr-F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3">
            <a:extLst>
              <a:ext uri="{FF2B5EF4-FFF2-40B4-BE49-F238E27FC236}">
                <a16:creationId xmlns:a16="http://schemas.microsoft.com/office/drawing/2014/main" id="{E817D6A7-36E2-4A76-861C-08CC1BFEF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59" y="3895343"/>
            <a:ext cx="1811017" cy="200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4996EE4-D99C-405F-91BE-53D6416687F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174" y="3663921"/>
            <a:ext cx="1973140" cy="2233743"/>
          </a:xfrm>
          <a:prstGeom prst="rect">
            <a:avLst/>
          </a:prstGeom>
        </p:spPr>
      </p:pic>
      <p:pic>
        <p:nvPicPr>
          <p:cNvPr id="6" name="Image 3">
            <a:extLst>
              <a:ext uri="{FF2B5EF4-FFF2-40B4-BE49-F238E27FC236}">
                <a16:creationId xmlns:a16="http://schemas.microsoft.com/office/drawing/2014/main" id="{4D730B11-4220-4609-9117-83736E627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379" y="3895342"/>
            <a:ext cx="1811017" cy="200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C9290ED-DDCA-426D-B60A-47BB4CCC4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332" y="3943634"/>
            <a:ext cx="2429509" cy="1954029"/>
          </a:xfrm>
          <a:prstGeom prst="rect">
            <a:avLst/>
          </a:prstGeom>
        </p:spPr>
      </p:pic>
      <p:pic>
        <p:nvPicPr>
          <p:cNvPr id="9" name="Image 2">
            <a:extLst>
              <a:ext uri="{FF2B5EF4-FFF2-40B4-BE49-F238E27FC236}">
                <a16:creationId xmlns:a16="http://schemas.microsoft.com/office/drawing/2014/main" id="{73904AAF-1D4F-4A15-88BF-9BAB2EFB3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258" y="3663921"/>
            <a:ext cx="1958469" cy="233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C5496252-44C3-4892-B979-20AA2D1AF439}"/>
              </a:ext>
            </a:extLst>
          </p:cNvPr>
          <p:cNvSpPr/>
          <p:nvPr/>
        </p:nvSpPr>
        <p:spPr>
          <a:xfrm>
            <a:off x="4683622" y="3447753"/>
            <a:ext cx="2373670" cy="286232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699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568B35E-C723-4A9C-9E24-84BD5F1CDD98}"/>
              </a:ext>
            </a:extLst>
          </p:cNvPr>
          <p:cNvSpPr txBox="1"/>
          <p:nvPr/>
        </p:nvSpPr>
        <p:spPr>
          <a:xfrm>
            <a:off x="694944" y="2413337"/>
            <a:ext cx="201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sz="6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</a:t>
            </a:r>
            <a:r>
              <a:rPr lang="fr-FR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226EC9-04E9-4FF5-B088-A6C385152F51}"/>
              </a:ext>
            </a:extLst>
          </p:cNvPr>
          <p:cNvSpPr txBox="1"/>
          <p:nvPr/>
        </p:nvSpPr>
        <p:spPr>
          <a:xfrm>
            <a:off x="694944" y="519849"/>
            <a:ext cx="66141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E121AB0-C08F-4EEE-9B16-0D3AA8C80DFE}"/>
              </a:ext>
            </a:extLst>
          </p:cNvPr>
          <p:cNvSpPr txBox="1"/>
          <p:nvPr/>
        </p:nvSpPr>
        <p:spPr>
          <a:xfrm>
            <a:off x="2855976" y="519850"/>
            <a:ext cx="1094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3D8AD3-EACF-4177-874A-28302C15FFB6}"/>
              </a:ext>
            </a:extLst>
          </p:cNvPr>
          <p:cNvSpPr txBox="1"/>
          <p:nvPr/>
        </p:nvSpPr>
        <p:spPr>
          <a:xfrm>
            <a:off x="694944" y="4385393"/>
            <a:ext cx="7644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 épé</a:t>
            </a:r>
            <a:r>
              <a:rPr lang="fr-FR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FR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épé</a:t>
            </a:r>
            <a:r>
              <a:rPr lang="fr-FR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DC5DA7C-C54F-46C9-9340-6668BC445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968" y="249654"/>
            <a:ext cx="6357867" cy="401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63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B6FB7B5-9391-4026-8023-A160E47B59BE}"/>
              </a:ext>
            </a:extLst>
          </p:cNvPr>
          <p:cNvSpPr txBox="1"/>
          <p:nvPr/>
        </p:nvSpPr>
        <p:spPr>
          <a:xfrm>
            <a:off x="694944" y="2413337"/>
            <a:ext cx="2569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</a:t>
            </a:r>
            <a:r>
              <a:rPr lang="fr-FR" sz="6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3C7C0B-AC35-49C6-8C3E-01719BB7406E}"/>
              </a:ext>
            </a:extLst>
          </p:cNvPr>
          <p:cNvSpPr txBox="1"/>
          <p:nvPr/>
        </p:nvSpPr>
        <p:spPr>
          <a:xfrm>
            <a:off x="694944" y="519849"/>
            <a:ext cx="126187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D37F9FF-8E41-4AC5-A828-A454D5AB6E29}"/>
              </a:ext>
            </a:extLst>
          </p:cNvPr>
          <p:cNvSpPr txBox="1"/>
          <p:nvPr/>
        </p:nvSpPr>
        <p:spPr>
          <a:xfrm>
            <a:off x="2855976" y="519850"/>
            <a:ext cx="1094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93B4D6F-BC2F-40BE-9FDB-9579260697C6}"/>
              </a:ext>
            </a:extLst>
          </p:cNvPr>
          <p:cNvSpPr txBox="1"/>
          <p:nvPr/>
        </p:nvSpPr>
        <p:spPr>
          <a:xfrm>
            <a:off x="694944" y="4385393"/>
            <a:ext cx="9290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pédale – </a:t>
            </a:r>
            <a:r>
              <a:rPr lang="fr-FR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 pédale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395FA9C-73E3-4C11-8A48-5A4EA5BD6430}"/>
              </a:ext>
            </a:extLst>
          </p:cNvPr>
          <p:cNvSpPr txBox="1"/>
          <p:nvPr/>
        </p:nvSpPr>
        <p:spPr>
          <a:xfrm>
            <a:off x="4849368" y="519848"/>
            <a:ext cx="1094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1A9C49E-FEC6-472F-AE1F-700337E02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333" y="519848"/>
            <a:ext cx="530542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9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44FDDBB-F008-43EA-8DB3-9F40A4AB82AD}"/>
              </a:ext>
            </a:extLst>
          </p:cNvPr>
          <p:cNvSpPr txBox="1"/>
          <p:nvPr/>
        </p:nvSpPr>
        <p:spPr>
          <a:xfrm>
            <a:off x="694944" y="2413337"/>
            <a:ext cx="2569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</a:t>
            </a:r>
            <a:r>
              <a:rPr lang="fr-FR" sz="6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D2BF5C9-1C46-496F-97D4-E6917205DBB1}"/>
              </a:ext>
            </a:extLst>
          </p:cNvPr>
          <p:cNvSpPr txBox="1"/>
          <p:nvPr/>
        </p:nvSpPr>
        <p:spPr>
          <a:xfrm>
            <a:off x="694944" y="519849"/>
            <a:ext cx="126187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004B003-E0EC-407D-8B66-D9E9863FA7B6}"/>
              </a:ext>
            </a:extLst>
          </p:cNvPr>
          <p:cNvSpPr txBox="1"/>
          <p:nvPr/>
        </p:nvSpPr>
        <p:spPr>
          <a:xfrm>
            <a:off x="2855976" y="519850"/>
            <a:ext cx="1094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EC6605F-0EEF-4B48-B3D7-C9C84F25A527}"/>
              </a:ext>
            </a:extLst>
          </p:cNvPr>
          <p:cNvSpPr txBox="1"/>
          <p:nvPr/>
        </p:nvSpPr>
        <p:spPr>
          <a:xfrm>
            <a:off x="694944" y="4385393"/>
            <a:ext cx="9290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pétale – </a:t>
            </a:r>
            <a:r>
              <a:rPr lang="fr-FR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 pétale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CD4171F-E36A-4C2D-9AE3-980D46DA8018}"/>
              </a:ext>
            </a:extLst>
          </p:cNvPr>
          <p:cNvSpPr txBox="1"/>
          <p:nvPr/>
        </p:nvSpPr>
        <p:spPr>
          <a:xfrm>
            <a:off x="4849368" y="519848"/>
            <a:ext cx="1094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A743E3F-CDAA-4D66-B807-4C1DD29D0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761" y="762000"/>
            <a:ext cx="3470303" cy="3424237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1F0923C0-C7DA-473E-9FC1-05E35E3EBA5D}"/>
              </a:ext>
            </a:extLst>
          </p:cNvPr>
          <p:cNvCxnSpPr/>
          <p:nvPr/>
        </p:nvCxnSpPr>
        <p:spPr>
          <a:xfrm>
            <a:off x="6564923" y="2472607"/>
            <a:ext cx="1090246" cy="2588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520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AB41A43-8C87-4FE2-B2AA-1707F867E97A}"/>
              </a:ext>
            </a:extLst>
          </p:cNvPr>
          <p:cNvSpPr txBox="1"/>
          <p:nvPr/>
        </p:nvSpPr>
        <p:spPr>
          <a:xfrm>
            <a:off x="694944" y="2413337"/>
            <a:ext cx="2569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</a:t>
            </a:r>
            <a:r>
              <a:rPr lang="fr-FR" sz="6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</a:t>
            </a:r>
            <a:r>
              <a:rPr lang="fr-FR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0634708-DF3F-4B18-A8F5-0A215D120D67}"/>
              </a:ext>
            </a:extLst>
          </p:cNvPr>
          <p:cNvSpPr txBox="1"/>
          <p:nvPr/>
        </p:nvSpPr>
        <p:spPr>
          <a:xfrm>
            <a:off x="694944" y="519849"/>
            <a:ext cx="126187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0BC18E8-62DF-4B70-A5D3-6F3F3BDBA15A}"/>
              </a:ext>
            </a:extLst>
          </p:cNvPr>
          <p:cNvSpPr txBox="1"/>
          <p:nvPr/>
        </p:nvSpPr>
        <p:spPr>
          <a:xfrm>
            <a:off x="2855976" y="519850"/>
            <a:ext cx="10942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</a:t>
            </a:r>
            <a:endParaRPr lang="fr-FR" sz="6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FC6B47-A2F9-458B-904D-1E6F03D25FDC}"/>
              </a:ext>
            </a:extLst>
          </p:cNvPr>
          <p:cNvSpPr txBox="1"/>
          <p:nvPr/>
        </p:nvSpPr>
        <p:spPr>
          <a:xfrm>
            <a:off x="694944" y="4385393"/>
            <a:ext cx="9290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fr-F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pétar</a:t>
            </a:r>
            <a:r>
              <a:rPr lang="fr-FR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FR" sz="6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 pétar</a:t>
            </a:r>
            <a:r>
              <a:rPr lang="fr-FR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55287B0-AB2E-4DF1-AB95-2A5157A44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771" y="519849"/>
            <a:ext cx="44005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407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3031FF1-BF0C-4614-AAAC-C40C812BE915}"/>
              </a:ext>
            </a:extLst>
          </p:cNvPr>
          <p:cNvSpPr txBox="1"/>
          <p:nvPr/>
        </p:nvSpPr>
        <p:spPr>
          <a:xfrm>
            <a:off x="832104" y="886968"/>
            <a:ext cx="8677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P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p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 a r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par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 la p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dale de mon v</a:t>
            </a:r>
            <a:r>
              <a:rPr lang="fr-FR" sz="4400" dirty="0">
                <a:solidFill>
                  <a:srgbClr val="FF0000"/>
                </a:solidFill>
              </a:rPr>
              <a:t>é</a:t>
            </a:r>
            <a:r>
              <a:rPr lang="fr-FR" sz="4400" dirty="0"/>
              <a:t>lo.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080069D-8568-4B47-BD92-E93A88D2E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973" y="1988527"/>
            <a:ext cx="4195396" cy="419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2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107</Words>
  <Application>Microsoft Office PowerPoint</Application>
  <PresentationFormat>Grand écran</PresentationFormat>
  <Paragraphs>35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Le son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son </dc:title>
  <dc:creator>Véronique Lacour</dc:creator>
  <cp:lastModifiedBy>Véronique Lacour</cp:lastModifiedBy>
  <cp:revision>9</cp:revision>
  <dcterms:created xsi:type="dcterms:W3CDTF">2017-12-10T08:27:24Z</dcterms:created>
  <dcterms:modified xsi:type="dcterms:W3CDTF">2017-12-10T09:50:32Z</dcterms:modified>
</cp:coreProperties>
</file>