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35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83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78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09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95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59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92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46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14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88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43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A24BF-A04C-4CAC-8146-5DCCCB688D29}" type="datetimeFigureOut">
              <a:rPr lang="fr-FR" smtClean="0"/>
              <a:t>25/01/2016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03063-EF9C-4BA1-A059-3824BD9CD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4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mathprimaire.eklablog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18" Type="http://schemas.openxmlformats.org/officeDocument/2006/relationships/image" Target="../media/image18.jpg"/><Relationship Id="rId3" Type="http://schemas.openxmlformats.org/officeDocument/2006/relationships/image" Target="../media/image3.jpg"/><Relationship Id="rId21" Type="http://schemas.openxmlformats.org/officeDocument/2006/relationships/image" Target="../media/image21.jpg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17" Type="http://schemas.openxmlformats.org/officeDocument/2006/relationships/image" Target="../media/image17.jpg"/><Relationship Id="rId2" Type="http://schemas.openxmlformats.org/officeDocument/2006/relationships/image" Target="../media/image2.jpeg"/><Relationship Id="rId16" Type="http://schemas.openxmlformats.org/officeDocument/2006/relationships/image" Target="../media/image16.jpg"/><Relationship Id="rId20" Type="http://schemas.openxmlformats.org/officeDocument/2006/relationships/image" Target="../media/image20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g"/><Relationship Id="rId15" Type="http://schemas.openxmlformats.org/officeDocument/2006/relationships/image" Target="../media/image15.jpg"/><Relationship Id="rId10" Type="http://schemas.openxmlformats.org/officeDocument/2006/relationships/image" Target="../media/image10.jpg"/><Relationship Id="rId19" Type="http://schemas.openxmlformats.org/officeDocument/2006/relationships/image" Target="../media/image19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Relationship Id="rId22" Type="http://schemas.openxmlformats.org/officeDocument/2006/relationships/image" Target="../media/image2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Les nombres de 1 à 32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61806" y="1690688"/>
            <a:ext cx="7791994" cy="379829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Représentation figurée des dizaines et des unités </a:t>
            </a:r>
          </a:p>
          <a:p>
            <a:endParaRPr lang="fr-FR" b="1" dirty="0"/>
          </a:p>
          <a:p>
            <a:pPr marL="0" indent="0">
              <a:buNone/>
            </a:pPr>
            <a:r>
              <a:rPr lang="fr-FR" b="1" dirty="0" smtClean="0"/>
              <a:t>                      et 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 smtClean="0"/>
              <a:t>écriture chiffrée des nombres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Brissiaud</a:t>
            </a:r>
            <a:r>
              <a:rPr lang="fr-FR" dirty="0" smtClean="0"/>
              <a:t> </a:t>
            </a:r>
            <a:r>
              <a:rPr lang="fr-FR" dirty="0" err="1" smtClean="0"/>
              <a:t>dir</a:t>
            </a:r>
            <a:r>
              <a:rPr lang="fr-FR" dirty="0" smtClean="0"/>
              <a:t>., </a:t>
            </a:r>
            <a:r>
              <a:rPr lang="fr-FR" i="1" dirty="0" smtClean="0"/>
              <a:t>J’apprends à calculer avec </a:t>
            </a:r>
            <a:r>
              <a:rPr lang="fr-FR" i="1" dirty="0" err="1" smtClean="0"/>
              <a:t>Picbille</a:t>
            </a:r>
            <a:r>
              <a:rPr lang="fr-FR" i="1" dirty="0" smtClean="0"/>
              <a:t> CP, </a:t>
            </a:r>
            <a:r>
              <a:rPr lang="fr-FR" dirty="0" smtClean="0"/>
              <a:t>Retz, 2012, p. 70-71.</a:t>
            </a:r>
          </a:p>
          <a:p>
            <a:pPr marL="0" indent="0">
              <a:buNone/>
            </a:pPr>
            <a:r>
              <a:rPr lang="fr-FR" dirty="0" smtClean="0"/>
              <a:t>Matériel : Boîtes de </a:t>
            </a:r>
            <a:r>
              <a:rPr lang="fr-FR" dirty="0" err="1" smtClean="0"/>
              <a:t>Picbille</a:t>
            </a:r>
            <a:r>
              <a:rPr lang="fr-FR" dirty="0" smtClean="0"/>
              <a:t> et jetons </a:t>
            </a:r>
            <a:r>
              <a:rPr lang="fr-FR" dirty="0" err="1" smtClean="0"/>
              <a:t>Picbille</a:t>
            </a:r>
            <a:r>
              <a:rPr lang="fr-FR" dirty="0" smtClean="0"/>
              <a:t>, cartons dizaines et cartons unités.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441373" y="6211669"/>
            <a:ext cx="3849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Diaporama téléchargé sur </a:t>
            </a:r>
            <a:r>
              <a:rPr lang="fr-FR" dirty="0" smtClean="0">
                <a:hlinkClick r:id="rId2"/>
              </a:rPr>
              <a:t>http://mathprimaire.eklablog.com/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835771"/>
            <a:ext cx="3178627" cy="4653214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-113211" y="5677989"/>
            <a:ext cx="11652068" cy="174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3370217" y="835771"/>
            <a:ext cx="8709" cy="6022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13"/>
            <a:ext cx="12192000" cy="688531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054" y="2660489"/>
            <a:ext cx="123444" cy="12801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160" y="2548890"/>
            <a:ext cx="132588" cy="23317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444" y="2473037"/>
            <a:ext cx="146304" cy="31546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71" y="2359152"/>
            <a:ext cx="132588" cy="45262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297" y="2286000"/>
            <a:ext cx="137160" cy="52578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348" y="2139696"/>
            <a:ext cx="146304" cy="67208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459" y="2016668"/>
            <a:ext cx="233172" cy="85039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067" y="2093976"/>
            <a:ext cx="146304" cy="90982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067" y="3765042"/>
            <a:ext cx="146304" cy="99669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4555" y="2900024"/>
            <a:ext cx="336113" cy="47914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990" y="3649842"/>
            <a:ext cx="258019" cy="36781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275" y="2867060"/>
            <a:ext cx="336113" cy="47914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303" y="2867060"/>
            <a:ext cx="336113" cy="47914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600" y="2867060"/>
            <a:ext cx="336113" cy="47914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908" y="2845120"/>
            <a:ext cx="336113" cy="47914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546" y="3019460"/>
            <a:ext cx="258019" cy="367814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8840643" y="2911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7153348" y="2900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240121" y="2900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349338" y="29074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471303" y="2911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596115" y="2900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919088" y="30070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908712" y="36580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9</a:t>
            </a:r>
          </a:p>
        </p:txBody>
      </p:sp>
      <p:pic>
        <p:nvPicPr>
          <p:cNvPr id="40" name="Image 3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423" y="2862638"/>
            <a:ext cx="336113" cy="479140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003" y="2885388"/>
            <a:ext cx="336113" cy="479140"/>
          </a:xfrm>
          <a:prstGeom prst="rect">
            <a:avLst/>
          </a:prstGeom>
        </p:spPr>
      </p:pic>
      <p:sp>
        <p:nvSpPr>
          <p:cNvPr id="43" name="ZoneTexte 42"/>
          <p:cNvSpPr txBox="1"/>
          <p:nvPr/>
        </p:nvSpPr>
        <p:spPr>
          <a:xfrm>
            <a:off x="8055611" y="29190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7120085" y="29190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163" y="4389787"/>
            <a:ext cx="1065276" cy="155448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163" y="4969171"/>
            <a:ext cx="741326" cy="472073"/>
          </a:xfrm>
          <a:prstGeom prst="rect">
            <a:avLst/>
          </a:prstGeom>
        </p:spPr>
      </p:pic>
      <p:sp>
        <p:nvSpPr>
          <p:cNvPr id="51" name="ZoneTexte 50"/>
          <p:cNvSpPr txBox="1"/>
          <p:nvPr/>
        </p:nvSpPr>
        <p:spPr>
          <a:xfrm>
            <a:off x="3607201" y="5020541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388" y="5020541"/>
            <a:ext cx="336113" cy="479140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3919550" y="5039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pic>
        <p:nvPicPr>
          <p:cNvPr id="60" name="Image 5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989" y="4389787"/>
            <a:ext cx="1065276" cy="155448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387" y="4969171"/>
            <a:ext cx="741326" cy="472073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4998425" y="5020541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65" name="Image 6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612" y="5020541"/>
            <a:ext cx="336113" cy="479140"/>
          </a:xfrm>
          <a:prstGeom prst="rect">
            <a:avLst/>
          </a:prstGeom>
        </p:spPr>
      </p:pic>
      <p:sp>
        <p:nvSpPr>
          <p:cNvPr id="66" name="ZoneTexte 65"/>
          <p:cNvSpPr txBox="1"/>
          <p:nvPr/>
        </p:nvSpPr>
        <p:spPr>
          <a:xfrm>
            <a:off x="5310522" y="50668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pic>
        <p:nvPicPr>
          <p:cNvPr id="67" name="Image 6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900" y="4389787"/>
            <a:ext cx="1065276" cy="155448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900" y="4969171"/>
            <a:ext cx="741326" cy="472073"/>
          </a:xfrm>
          <a:prstGeom prst="rect">
            <a:avLst/>
          </a:prstGeom>
        </p:spPr>
      </p:pic>
      <p:sp>
        <p:nvSpPr>
          <p:cNvPr id="69" name="ZoneTexte 68"/>
          <p:cNvSpPr txBox="1"/>
          <p:nvPr/>
        </p:nvSpPr>
        <p:spPr>
          <a:xfrm>
            <a:off x="6415938" y="5020541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70" name="Image 6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5" y="5020541"/>
            <a:ext cx="336113" cy="479140"/>
          </a:xfrm>
          <a:prstGeom prst="rect">
            <a:avLst/>
          </a:prstGeom>
        </p:spPr>
      </p:pic>
      <p:sp>
        <p:nvSpPr>
          <p:cNvPr id="71" name="ZoneTexte 70"/>
          <p:cNvSpPr txBox="1"/>
          <p:nvPr/>
        </p:nvSpPr>
        <p:spPr>
          <a:xfrm>
            <a:off x="6731946" y="50719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72" name="Image 7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0" y="4392867"/>
            <a:ext cx="1065276" cy="155448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630" y="4972251"/>
            <a:ext cx="741326" cy="472073"/>
          </a:xfrm>
          <a:prstGeom prst="rect">
            <a:avLst/>
          </a:prstGeom>
        </p:spPr>
      </p:pic>
      <p:sp>
        <p:nvSpPr>
          <p:cNvPr id="74" name="ZoneTexte 73"/>
          <p:cNvSpPr txBox="1"/>
          <p:nvPr/>
        </p:nvSpPr>
        <p:spPr>
          <a:xfrm>
            <a:off x="7822668" y="5023621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75" name="Image 7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55" y="5023621"/>
            <a:ext cx="336113" cy="479140"/>
          </a:xfrm>
          <a:prstGeom prst="rect">
            <a:avLst/>
          </a:prstGeom>
        </p:spPr>
      </p:pic>
      <p:sp>
        <p:nvSpPr>
          <p:cNvPr id="76" name="ZoneTexte 75"/>
          <p:cNvSpPr txBox="1"/>
          <p:nvPr/>
        </p:nvSpPr>
        <p:spPr>
          <a:xfrm>
            <a:off x="8134830" y="50493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82" name="Image 8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427" y="4389787"/>
            <a:ext cx="1065276" cy="155448"/>
          </a:xfrm>
          <a:prstGeom prst="rect">
            <a:avLst/>
          </a:prstGeom>
        </p:spPr>
      </p:pic>
      <p:pic>
        <p:nvPicPr>
          <p:cNvPr id="83" name="Image 8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427" y="4969171"/>
            <a:ext cx="741326" cy="472073"/>
          </a:xfrm>
          <a:prstGeom prst="rect">
            <a:avLst/>
          </a:prstGeom>
        </p:spPr>
      </p:pic>
      <p:sp>
        <p:nvSpPr>
          <p:cNvPr id="84" name="ZoneTexte 83"/>
          <p:cNvSpPr txBox="1"/>
          <p:nvPr/>
        </p:nvSpPr>
        <p:spPr>
          <a:xfrm>
            <a:off x="9179465" y="5020541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85" name="Image 8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652" y="5020541"/>
            <a:ext cx="336113" cy="479140"/>
          </a:xfrm>
          <a:prstGeom prst="rect">
            <a:avLst/>
          </a:prstGeom>
        </p:spPr>
      </p:pic>
      <p:sp>
        <p:nvSpPr>
          <p:cNvPr id="86" name="ZoneTexte 85"/>
          <p:cNvSpPr txBox="1"/>
          <p:nvPr/>
        </p:nvSpPr>
        <p:spPr>
          <a:xfrm>
            <a:off x="9492597" y="5039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pic>
        <p:nvPicPr>
          <p:cNvPr id="87" name="Image 8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526" y="4608719"/>
            <a:ext cx="123444" cy="128016"/>
          </a:xfrm>
          <a:prstGeom prst="rect">
            <a:avLst/>
          </a:prstGeom>
        </p:spPr>
      </p:pic>
      <p:pic>
        <p:nvPicPr>
          <p:cNvPr id="88" name="Image 8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975" y="4389787"/>
            <a:ext cx="1065276" cy="131413"/>
          </a:xfrm>
          <a:prstGeom prst="rect">
            <a:avLst/>
          </a:prstGeom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975" y="4969171"/>
            <a:ext cx="741326" cy="449467"/>
          </a:xfrm>
          <a:prstGeom prst="rect">
            <a:avLst/>
          </a:prstGeom>
        </p:spPr>
      </p:pic>
      <p:sp>
        <p:nvSpPr>
          <p:cNvPr id="90" name="ZoneTexte 89"/>
          <p:cNvSpPr txBox="1"/>
          <p:nvPr/>
        </p:nvSpPr>
        <p:spPr>
          <a:xfrm>
            <a:off x="10514013" y="5020541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91" name="Image 9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200" y="5020541"/>
            <a:ext cx="336113" cy="423783"/>
          </a:xfrm>
          <a:prstGeom prst="rect">
            <a:avLst/>
          </a:prstGeom>
        </p:spPr>
      </p:pic>
      <p:sp>
        <p:nvSpPr>
          <p:cNvPr id="92" name="ZoneTexte 91"/>
          <p:cNvSpPr txBox="1"/>
          <p:nvPr/>
        </p:nvSpPr>
        <p:spPr>
          <a:xfrm>
            <a:off x="10827145" y="5039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</a:p>
        </p:txBody>
      </p:sp>
      <p:pic>
        <p:nvPicPr>
          <p:cNvPr id="93" name="Image 9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900" y="4615434"/>
            <a:ext cx="233172" cy="132588"/>
          </a:xfrm>
          <a:prstGeom prst="rect">
            <a:avLst/>
          </a:prstGeom>
        </p:spPr>
      </p:pic>
      <p:pic>
        <p:nvPicPr>
          <p:cNvPr id="94" name="Image 9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160" y="4615434"/>
            <a:ext cx="315468" cy="146304"/>
          </a:xfrm>
          <a:prstGeom prst="rect">
            <a:avLst/>
          </a:prstGeom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427" y="4613291"/>
            <a:ext cx="452628" cy="132588"/>
          </a:xfrm>
          <a:prstGeom prst="rect">
            <a:avLst/>
          </a:prstGeom>
        </p:spPr>
      </p:pic>
      <p:pic>
        <p:nvPicPr>
          <p:cNvPr id="96" name="Image 9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833" y="4608719"/>
            <a:ext cx="525780" cy="137160"/>
          </a:xfrm>
          <a:prstGeom prst="rect">
            <a:avLst/>
          </a:prstGeom>
        </p:spPr>
      </p:pic>
      <p:pic>
        <p:nvPicPr>
          <p:cNvPr id="104" name="Image 10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013" y="1969662"/>
            <a:ext cx="741326" cy="449467"/>
          </a:xfrm>
          <a:prstGeom prst="rect">
            <a:avLst/>
          </a:prstGeom>
        </p:spPr>
      </p:pic>
      <p:sp>
        <p:nvSpPr>
          <p:cNvPr id="105" name="ZoneTexte 104"/>
          <p:cNvSpPr txBox="1"/>
          <p:nvPr/>
        </p:nvSpPr>
        <p:spPr>
          <a:xfrm>
            <a:off x="10584051" y="2021032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106" name="Image 10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38" y="2021032"/>
            <a:ext cx="336113" cy="423783"/>
          </a:xfrm>
          <a:prstGeom prst="rect">
            <a:avLst/>
          </a:prstGeom>
        </p:spPr>
      </p:pic>
      <p:sp>
        <p:nvSpPr>
          <p:cNvPr id="113" name="ZoneTexte 112"/>
          <p:cNvSpPr txBox="1"/>
          <p:nvPr/>
        </p:nvSpPr>
        <p:spPr>
          <a:xfrm>
            <a:off x="10883555" y="20241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</a:p>
        </p:txBody>
      </p:sp>
      <p:pic>
        <p:nvPicPr>
          <p:cNvPr id="114" name="Image 1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085" y="3214906"/>
            <a:ext cx="741326" cy="449467"/>
          </a:xfrm>
          <a:prstGeom prst="rect">
            <a:avLst/>
          </a:prstGeom>
        </p:spPr>
      </p:pic>
      <p:sp>
        <p:nvSpPr>
          <p:cNvPr id="115" name="ZoneTexte 114"/>
          <p:cNvSpPr txBox="1"/>
          <p:nvPr/>
        </p:nvSpPr>
        <p:spPr>
          <a:xfrm>
            <a:off x="10548123" y="3266276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116" name="Image 1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10" y="3266276"/>
            <a:ext cx="336113" cy="423783"/>
          </a:xfrm>
          <a:prstGeom prst="rect">
            <a:avLst/>
          </a:prstGeom>
        </p:spPr>
      </p:pic>
      <p:sp>
        <p:nvSpPr>
          <p:cNvPr id="117" name="ZoneTexte 116"/>
          <p:cNvSpPr txBox="1"/>
          <p:nvPr/>
        </p:nvSpPr>
        <p:spPr>
          <a:xfrm>
            <a:off x="10847627" y="32693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6</a:t>
            </a:r>
            <a:endParaRPr lang="fr-FR" dirty="0"/>
          </a:p>
        </p:txBody>
      </p:sp>
      <p:pic>
        <p:nvPicPr>
          <p:cNvPr id="118" name="Image 1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760" y="1269934"/>
            <a:ext cx="741326" cy="449467"/>
          </a:xfrm>
          <a:prstGeom prst="rect">
            <a:avLst/>
          </a:prstGeom>
        </p:spPr>
      </p:pic>
      <p:sp>
        <p:nvSpPr>
          <p:cNvPr id="119" name="ZoneTexte 118"/>
          <p:cNvSpPr txBox="1"/>
          <p:nvPr/>
        </p:nvSpPr>
        <p:spPr>
          <a:xfrm>
            <a:off x="10376798" y="1321304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120" name="Image 11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985" y="1321304"/>
            <a:ext cx="336113" cy="423783"/>
          </a:xfrm>
          <a:prstGeom prst="rect">
            <a:avLst/>
          </a:prstGeom>
        </p:spPr>
      </p:pic>
      <p:sp>
        <p:nvSpPr>
          <p:cNvPr id="121" name="ZoneTexte 120"/>
          <p:cNvSpPr txBox="1"/>
          <p:nvPr/>
        </p:nvSpPr>
        <p:spPr>
          <a:xfrm>
            <a:off x="10676302" y="13243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</a:p>
        </p:txBody>
      </p:sp>
      <p:pic>
        <p:nvPicPr>
          <p:cNvPr id="122" name="Image 12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710" y="-8974"/>
            <a:ext cx="741326" cy="449467"/>
          </a:xfrm>
          <a:prstGeom prst="rect">
            <a:avLst/>
          </a:prstGeom>
        </p:spPr>
      </p:pic>
      <p:sp>
        <p:nvSpPr>
          <p:cNvPr id="123" name="ZoneTexte 122"/>
          <p:cNvSpPr txBox="1"/>
          <p:nvPr/>
        </p:nvSpPr>
        <p:spPr>
          <a:xfrm>
            <a:off x="9921748" y="42396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1   0</a:t>
            </a:r>
            <a:endParaRPr lang="fr-FR" dirty="0"/>
          </a:p>
        </p:txBody>
      </p:sp>
      <p:pic>
        <p:nvPicPr>
          <p:cNvPr id="124" name="Image 1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935" y="42396"/>
            <a:ext cx="336113" cy="423783"/>
          </a:xfrm>
          <a:prstGeom prst="rect">
            <a:avLst/>
          </a:prstGeom>
        </p:spPr>
      </p:pic>
      <p:sp>
        <p:nvSpPr>
          <p:cNvPr id="125" name="ZoneTexte 124"/>
          <p:cNvSpPr txBox="1"/>
          <p:nvPr/>
        </p:nvSpPr>
        <p:spPr>
          <a:xfrm>
            <a:off x="10221252" y="454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9</a:t>
            </a:r>
          </a:p>
        </p:txBody>
      </p:sp>
      <p:pic>
        <p:nvPicPr>
          <p:cNvPr id="126" name="Image 12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099" y="3102208"/>
            <a:ext cx="155448" cy="1065276"/>
          </a:xfrm>
          <a:prstGeom prst="rect">
            <a:avLst/>
          </a:prstGeom>
        </p:spPr>
      </p:pic>
      <p:pic>
        <p:nvPicPr>
          <p:cNvPr id="127" name="Image 12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7571" y="1740360"/>
            <a:ext cx="155448" cy="1065276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099" y="284416"/>
            <a:ext cx="155448" cy="1065276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490" y="884249"/>
            <a:ext cx="1065276" cy="131413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8917" y="3497707"/>
            <a:ext cx="146304" cy="672084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5483" y="2012246"/>
            <a:ext cx="233172" cy="850392"/>
          </a:xfrm>
          <a:prstGeom prst="rect">
            <a:avLst/>
          </a:prstGeom>
        </p:spPr>
      </p:pic>
      <p:pic>
        <p:nvPicPr>
          <p:cNvPr id="133" name="Image 13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8917" y="462266"/>
            <a:ext cx="146304" cy="909828"/>
          </a:xfrm>
          <a:prstGeom prst="rect">
            <a:avLst/>
          </a:prstGeom>
        </p:spPr>
      </p:pic>
      <p:pic>
        <p:nvPicPr>
          <p:cNvPr id="134" name="Image 13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234" y="703568"/>
            <a:ext cx="996696" cy="146304"/>
          </a:xfrm>
          <a:prstGeom prst="rect">
            <a:avLst/>
          </a:prstGeom>
        </p:spPr>
      </p:pic>
      <p:pic>
        <p:nvPicPr>
          <p:cNvPr id="140" name="Image 13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429" y="-18540"/>
            <a:ext cx="741326" cy="449467"/>
          </a:xfrm>
          <a:prstGeom prst="rect">
            <a:avLst/>
          </a:prstGeom>
        </p:spPr>
      </p:pic>
      <p:sp>
        <p:nvSpPr>
          <p:cNvPr id="141" name="ZoneTexte 140"/>
          <p:cNvSpPr txBox="1"/>
          <p:nvPr/>
        </p:nvSpPr>
        <p:spPr>
          <a:xfrm>
            <a:off x="8437467" y="32830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42" name="Image 14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54" y="32830"/>
            <a:ext cx="336113" cy="423783"/>
          </a:xfrm>
          <a:prstGeom prst="rect">
            <a:avLst/>
          </a:prstGeom>
        </p:spPr>
      </p:pic>
      <p:sp>
        <p:nvSpPr>
          <p:cNvPr id="143" name="ZoneTexte 142"/>
          <p:cNvSpPr txBox="1"/>
          <p:nvPr/>
        </p:nvSpPr>
        <p:spPr>
          <a:xfrm>
            <a:off x="8736971" y="359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pic>
        <p:nvPicPr>
          <p:cNvPr id="144" name="Image 14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209" y="874683"/>
            <a:ext cx="1065276" cy="131413"/>
          </a:xfrm>
          <a:prstGeom prst="rect">
            <a:avLst/>
          </a:prstGeom>
        </p:spPr>
      </p:pic>
      <p:pic>
        <p:nvPicPr>
          <p:cNvPr id="145" name="Image 14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209" y="1054453"/>
            <a:ext cx="1065276" cy="131413"/>
          </a:xfrm>
          <a:prstGeom prst="rect">
            <a:avLst/>
          </a:prstGeom>
        </p:spPr>
      </p:pic>
      <p:pic>
        <p:nvPicPr>
          <p:cNvPr id="146" name="Image 14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795" y="-21204"/>
            <a:ext cx="741326" cy="449467"/>
          </a:xfrm>
          <a:prstGeom prst="rect">
            <a:avLst/>
          </a:prstGeom>
        </p:spPr>
      </p:pic>
      <p:sp>
        <p:nvSpPr>
          <p:cNvPr id="147" name="ZoneTexte 146"/>
          <p:cNvSpPr txBox="1"/>
          <p:nvPr/>
        </p:nvSpPr>
        <p:spPr>
          <a:xfrm>
            <a:off x="6738833" y="30166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48" name="Image 14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020" y="30166"/>
            <a:ext cx="336113" cy="423783"/>
          </a:xfrm>
          <a:prstGeom prst="rect">
            <a:avLst/>
          </a:prstGeom>
        </p:spPr>
      </p:pic>
      <p:sp>
        <p:nvSpPr>
          <p:cNvPr id="149" name="ZoneTexte 148"/>
          <p:cNvSpPr txBox="1"/>
          <p:nvPr/>
        </p:nvSpPr>
        <p:spPr>
          <a:xfrm>
            <a:off x="7038337" y="332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</a:p>
        </p:txBody>
      </p:sp>
      <p:pic>
        <p:nvPicPr>
          <p:cNvPr id="150" name="Image 14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575" y="872019"/>
            <a:ext cx="1065276" cy="131413"/>
          </a:xfrm>
          <a:prstGeom prst="rect">
            <a:avLst/>
          </a:prstGeom>
        </p:spPr>
      </p:pic>
      <p:pic>
        <p:nvPicPr>
          <p:cNvPr id="151" name="Image 15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575" y="1051789"/>
            <a:ext cx="1065276" cy="131413"/>
          </a:xfrm>
          <a:prstGeom prst="rect">
            <a:avLst/>
          </a:prstGeom>
        </p:spPr>
      </p:pic>
      <p:pic>
        <p:nvPicPr>
          <p:cNvPr id="152" name="Image 15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603" y="-25958"/>
            <a:ext cx="741326" cy="449467"/>
          </a:xfrm>
          <a:prstGeom prst="rect">
            <a:avLst/>
          </a:prstGeom>
        </p:spPr>
      </p:pic>
      <p:sp>
        <p:nvSpPr>
          <p:cNvPr id="153" name="ZoneTexte 152"/>
          <p:cNvSpPr txBox="1"/>
          <p:nvPr/>
        </p:nvSpPr>
        <p:spPr>
          <a:xfrm>
            <a:off x="4987641" y="25412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54" name="Image 15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828" y="25412"/>
            <a:ext cx="336113" cy="423783"/>
          </a:xfrm>
          <a:prstGeom prst="rect">
            <a:avLst/>
          </a:prstGeom>
        </p:spPr>
      </p:pic>
      <p:sp>
        <p:nvSpPr>
          <p:cNvPr id="155" name="ZoneTexte 154"/>
          <p:cNvSpPr txBox="1"/>
          <p:nvPr/>
        </p:nvSpPr>
        <p:spPr>
          <a:xfrm>
            <a:off x="5287145" y="28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</a:p>
        </p:txBody>
      </p:sp>
      <p:pic>
        <p:nvPicPr>
          <p:cNvPr id="156" name="Image 15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383" y="867265"/>
            <a:ext cx="1065276" cy="131413"/>
          </a:xfrm>
          <a:prstGeom prst="rect">
            <a:avLst/>
          </a:prstGeom>
        </p:spPr>
      </p:pic>
      <p:pic>
        <p:nvPicPr>
          <p:cNvPr id="157" name="Image 15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383" y="1047035"/>
            <a:ext cx="1065276" cy="131413"/>
          </a:xfrm>
          <a:prstGeom prst="rect">
            <a:avLst/>
          </a:prstGeom>
        </p:spPr>
      </p:pic>
      <p:pic>
        <p:nvPicPr>
          <p:cNvPr id="158" name="Image 15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434" y="-25958"/>
            <a:ext cx="741326" cy="449467"/>
          </a:xfrm>
          <a:prstGeom prst="rect">
            <a:avLst/>
          </a:prstGeom>
        </p:spPr>
      </p:pic>
      <p:sp>
        <p:nvSpPr>
          <p:cNvPr id="159" name="ZoneTexte 158"/>
          <p:cNvSpPr txBox="1"/>
          <p:nvPr/>
        </p:nvSpPr>
        <p:spPr>
          <a:xfrm>
            <a:off x="3199472" y="25412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60" name="Image 15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659" y="25412"/>
            <a:ext cx="336113" cy="423783"/>
          </a:xfrm>
          <a:prstGeom prst="rect">
            <a:avLst/>
          </a:prstGeom>
        </p:spPr>
      </p:pic>
      <p:sp>
        <p:nvSpPr>
          <p:cNvPr id="161" name="ZoneTexte 160"/>
          <p:cNvSpPr txBox="1"/>
          <p:nvPr/>
        </p:nvSpPr>
        <p:spPr>
          <a:xfrm>
            <a:off x="3498976" y="28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</a:p>
        </p:txBody>
      </p:sp>
      <p:pic>
        <p:nvPicPr>
          <p:cNvPr id="162" name="Image 16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14" y="867265"/>
            <a:ext cx="1065276" cy="131413"/>
          </a:xfrm>
          <a:prstGeom prst="rect">
            <a:avLst/>
          </a:prstGeom>
        </p:spPr>
      </p:pic>
      <p:pic>
        <p:nvPicPr>
          <p:cNvPr id="163" name="Image 16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14" y="1047035"/>
            <a:ext cx="1065276" cy="131413"/>
          </a:xfrm>
          <a:prstGeom prst="rect">
            <a:avLst/>
          </a:prstGeom>
        </p:spPr>
      </p:pic>
      <p:pic>
        <p:nvPicPr>
          <p:cNvPr id="164" name="Image 16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28" y="-27313"/>
            <a:ext cx="741326" cy="449467"/>
          </a:xfrm>
          <a:prstGeom prst="rect">
            <a:avLst/>
          </a:prstGeom>
        </p:spPr>
      </p:pic>
      <p:sp>
        <p:nvSpPr>
          <p:cNvPr id="165" name="ZoneTexte 164"/>
          <p:cNvSpPr txBox="1"/>
          <p:nvPr/>
        </p:nvSpPr>
        <p:spPr>
          <a:xfrm>
            <a:off x="1316566" y="24057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66" name="Image 16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753" y="24057"/>
            <a:ext cx="336113" cy="423783"/>
          </a:xfrm>
          <a:prstGeom prst="rect">
            <a:avLst/>
          </a:prstGeom>
        </p:spPr>
      </p:pic>
      <p:sp>
        <p:nvSpPr>
          <p:cNvPr id="167" name="ZoneTexte 166"/>
          <p:cNvSpPr txBox="1"/>
          <p:nvPr/>
        </p:nvSpPr>
        <p:spPr>
          <a:xfrm>
            <a:off x="1616070" y="271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</a:p>
        </p:txBody>
      </p:sp>
      <p:pic>
        <p:nvPicPr>
          <p:cNvPr id="168" name="Image 16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08" y="865910"/>
            <a:ext cx="1065276" cy="131413"/>
          </a:xfrm>
          <a:prstGeom prst="rect">
            <a:avLst/>
          </a:prstGeom>
        </p:spPr>
      </p:pic>
      <p:pic>
        <p:nvPicPr>
          <p:cNvPr id="169" name="Image 16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08" y="1045680"/>
            <a:ext cx="1065276" cy="131413"/>
          </a:xfrm>
          <a:prstGeom prst="rect">
            <a:avLst/>
          </a:prstGeom>
        </p:spPr>
      </p:pic>
      <p:pic>
        <p:nvPicPr>
          <p:cNvPr id="170" name="Image 16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575" y="714857"/>
            <a:ext cx="123444" cy="128016"/>
          </a:xfrm>
          <a:prstGeom prst="rect">
            <a:avLst/>
          </a:prstGeom>
        </p:spPr>
      </p:pic>
      <p:pic>
        <p:nvPicPr>
          <p:cNvPr id="171" name="Image 17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578" y="714857"/>
            <a:ext cx="233172" cy="132588"/>
          </a:xfrm>
          <a:prstGeom prst="rect">
            <a:avLst/>
          </a:prstGeom>
        </p:spPr>
      </p:pic>
      <p:pic>
        <p:nvPicPr>
          <p:cNvPr id="172" name="Image 17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14" y="685504"/>
            <a:ext cx="315468" cy="146304"/>
          </a:xfrm>
          <a:prstGeom prst="rect">
            <a:avLst/>
          </a:prstGeom>
        </p:spPr>
      </p:pic>
      <p:pic>
        <p:nvPicPr>
          <p:cNvPr id="173" name="Image 17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08" y="682615"/>
            <a:ext cx="452628" cy="132588"/>
          </a:xfrm>
          <a:prstGeom prst="rect">
            <a:avLst/>
          </a:prstGeom>
        </p:spPr>
      </p:pic>
      <p:pic>
        <p:nvPicPr>
          <p:cNvPr id="174" name="Image 17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0" y="2317910"/>
            <a:ext cx="741326" cy="449467"/>
          </a:xfrm>
          <a:prstGeom prst="rect">
            <a:avLst/>
          </a:prstGeom>
        </p:spPr>
      </p:pic>
      <p:sp>
        <p:nvSpPr>
          <p:cNvPr id="175" name="ZoneTexte 174"/>
          <p:cNvSpPr txBox="1"/>
          <p:nvPr/>
        </p:nvSpPr>
        <p:spPr>
          <a:xfrm>
            <a:off x="993678" y="2369280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76" name="Image 17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865" y="2369280"/>
            <a:ext cx="336113" cy="423783"/>
          </a:xfrm>
          <a:prstGeom prst="rect">
            <a:avLst/>
          </a:prstGeom>
        </p:spPr>
      </p:pic>
      <p:sp>
        <p:nvSpPr>
          <p:cNvPr id="177" name="ZoneTexte 176"/>
          <p:cNvSpPr txBox="1"/>
          <p:nvPr/>
        </p:nvSpPr>
        <p:spPr>
          <a:xfrm>
            <a:off x="1293182" y="23723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5</a:t>
            </a:r>
            <a:endParaRPr lang="fr-FR" dirty="0"/>
          </a:p>
        </p:txBody>
      </p:sp>
      <p:pic>
        <p:nvPicPr>
          <p:cNvPr id="182" name="Image 18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53" y="1940399"/>
            <a:ext cx="155448" cy="1065276"/>
          </a:xfrm>
          <a:prstGeom prst="rect">
            <a:avLst/>
          </a:prstGeom>
        </p:spPr>
      </p:pic>
      <p:pic>
        <p:nvPicPr>
          <p:cNvPr id="183" name="Image 18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18" y="1938528"/>
            <a:ext cx="155448" cy="1065276"/>
          </a:xfrm>
          <a:prstGeom prst="rect">
            <a:avLst/>
          </a:prstGeom>
        </p:spPr>
      </p:pic>
      <p:pic>
        <p:nvPicPr>
          <p:cNvPr id="184" name="Image 18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34" y="3905766"/>
            <a:ext cx="155448" cy="1065276"/>
          </a:xfrm>
          <a:prstGeom prst="rect">
            <a:avLst/>
          </a:prstGeom>
        </p:spPr>
      </p:pic>
      <p:pic>
        <p:nvPicPr>
          <p:cNvPr id="185" name="Image 184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99" y="3903895"/>
            <a:ext cx="155448" cy="1065276"/>
          </a:xfrm>
          <a:prstGeom prst="rect">
            <a:avLst/>
          </a:prstGeom>
        </p:spPr>
      </p:pic>
      <p:pic>
        <p:nvPicPr>
          <p:cNvPr id="186" name="Image 18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58" y="2482643"/>
            <a:ext cx="137160" cy="525780"/>
          </a:xfrm>
          <a:prstGeom prst="rect">
            <a:avLst/>
          </a:prstGeom>
        </p:spPr>
      </p:pic>
      <p:pic>
        <p:nvPicPr>
          <p:cNvPr id="187" name="Image 18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87" y="5511917"/>
            <a:ext cx="741326" cy="449467"/>
          </a:xfrm>
          <a:prstGeom prst="rect">
            <a:avLst/>
          </a:prstGeom>
        </p:spPr>
      </p:pic>
      <p:sp>
        <p:nvSpPr>
          <p:cNvPr id="188" name="ZoneTexte 187"/>
          <p:cNvSpPr txBox="1"/>
          <p:nvPr/>
        </p:nvSpPr>
        <p:spPr>
          <a:xfrm>
            <a:off x="1072701" y="5568985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89" name="Image 18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776" y="5570172"/>
            <a:ext cx="336113" cy="423783"/>
          </a:xfrm>
          <a:prstGeom prst="rect">
            <a:avLst/>
          </a:prstGeom>
        </p:spPr>
      </p:pic>
      <p:sp>
        <p:nvSpPr>
          <p:cNvPr id="190" name="ZoneTexte 189"/>
          <p:cNvSpPr txBox="1"/>
          <p:nvPr/>
        </p:nvSpPr>
        <p:spPr>
          <a:xfrm>
            <a:off x="1391093" y="55732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</a:p>
        </p:txBody>
      </p:sp>
      <p:pic>
        <p:nvPicPr>
          <p:cNvPr id="191" name="Image 19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169" y="5514535"/>
            <a:ext cx="741326" cy="449467"/>
          </a:xfrm>
          <a:prstGeom prst="rect">
            <a:avLst/>
          </a:prstGeom>
        </p:spPr>
      </p:pic>
      <p:sp>
        <p:nvSpPr>
          <p:cNvPr id="192" name="ZoneTexte 191"/>
          <p:cNvSpPr txBox="1"/>
          <p:nvPr/>
        </p:nvSpPr>
        <p:spPr>
          <a:xfrm>
            <a:off x="2868207" y="5565905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93" name="Image 19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394" y="5565905"/>
            <a:ext cx="336113" cy="423783"/>
          </a:xfrm>
          <a:prstGeom prst="rect">
            <a:avLst/>
          </a:prstGeom>
        </p:spPr>
      </p:pic>
      <p:sp>
        <p:nvSpPr>
          <p:cNvPr id="194" name="ZoneTexte 193"/>
          <p:cNvSpPr txBox="1"/>
          <p:nvPr/>
        </p:nvSpPr>
        <p:spPr>
          <a:xfrm>
            <a:off x="3167711" y="55689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</a:p>
        </p:txBody>
      </p:sp>
      <p:pic>
        <p:nvPicPr>
          <p:cNvPr id="195" name="Image 19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441" y="5537452"/>
            <a:ext cx="741326" cy="449467"/>
          </a:xfrm>
          <a:prstGeom prst="rect">
            <a:avLst/>
          </a:prstGeom>
        </p:spPr>
      </p:pic>
      <p:sp>
        <p:nvSpPr>
          <p:cNvPr id="196" name="ZoneTexte 195"/>
          <p:cNvSpPr txBox="1"/>
          <p:nvPr/>
        </p:nvSpPr>
        <p:spPr>
          <a:xfrm>
            <a:off x="5001479" y="5588822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197" name="Image 19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666" y="5588822"/>
            <a:ext cx="336113" cy="423783"/>
          </a:xfrm>
          <a:prstGeom prst="rect">
            <a:avLst/>
          </a:prstGeom>
        </p:spPr>
      </p:pic>
      <p:sp>
        <p:nvSpPr>
          <p:cNvPr id="198" name="ZoneTexte 197"/>
          <p:cNvSpPr txBox="1"/>
          <p:nvPr/>
        </p:nvSpPr>
        <p:spPr>
          <a:xfrm>
            <a:off x="5300983" y="55919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9</a:t>
            </a:r>
          </a:p>
        </p:txBody>
      </p:sp>
      <p:pic>
        <p:nvPicPr>
          <p:cNvPr id="199" name="Image 19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402" y="5538513"/>
            <a:ext cx="741326" cy="449467"/>
          </a:xfrm>
          <a:prstGeom prst="rect">
            <a:avLst/>
          </a:prstGeom>
        </p:spPr>
      </p:pic>
      <p:sp>
        <p:nvSpPr>
          <p:cNvPr id="200" name="ZoneTexte 199"/>
          <p:cNvSpPr txBox="1"/>
          <p:nvPr/>
        </p:nvSpPr>
        <p:spPr>
          <a:xfrm>
            <a:off x="7151440" y="5589883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3   0</a:t>
            </a:r>
            <a:endParaRPr lang="fr-FR" dirty="0"/>
          </a:p>
        </p:txBody>
      </p:sp>
      <p:pic>
        <p:nvPicPr>
          <p:cNvPr id="201" name="Image 20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627" y="5589883"/>
            <a:ext cx="336113" cy="423783"/>
          </a:xfrm>
          <a:prstGeom prst="rect">
            <a:avLst/>
          </a:prstGeom>
        </p:spPr>
      </p:pic>
      <p:sp>
        <p:nvSpPr>
          <p:cNvPr id="202" name="ZoneTexte 201"/>
          <p:cNvSpPr txBox="1"/>
          <p:nvPr/>
        </p:nvSpPr>
        <p:spPr>
          <a:xfrm>
            <a:off x="7450944" y="55929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pic>
        <p:nvPicPr>
          <p:cNvPr id="203" name="Image 20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212" y="5520837"/>
            <a:ext cx="741326" cy="449467"/>
          </a:xfrm>
          <a:prstGeom prst="rect">
            <a:avLst/>
          </a:prstGeom>
        </p:spPr>
      </p:pic>
      <p:sp>
        <p:nvSpPr>
          <p:cNvPr id="204" name="ZoneTexte 203"/>
          <p:cNvSpPr txBox="1"/>
          <p:nvPr/>
        </p:nvSpPr>
        <p:spPr>
          <a:xfrm>
            <a:off x="9042250" y="5572207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3   0</a:t>
            </a:r>
            <a:endParaRPr lang="fr-FR" dirty="0"/>
          </a:p>
        </p:txBody>
      </p:sp>
      <p:pic>
        <p:nvPicPr>
          <p:cNvPr id="205" name="Image 20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1437" y="5572207"/>
            <a:ext cx="336113" cy="423783"/>
          </a:xfrm>
          <a:prstGeom prst="rect">
            <a:avLst/>
          </a:prstGeom>
        </p:spPr>
      </p:pic>
      <p:sp>
        <p:nvSpPr>
          <p:cNvPr id="206" name="ZoneTexte 205"/>
          <p:cNvSpPr txBox="1"/>
          <p:nvPr/>
        </p:nvSpPr>
        <p:spPr>
          <a:xfrm>
            <a:off x="9341754" y="55752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</a:p>
        </p:txBody>
      </p:sp>
      <p:pic>
        <p:nvPicPr>
          <p:cNvPr id="207" name="Image 20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662" y="5505456"/>
            <a:ext cx="741326" cy="449467"/>
          </a:xfrm>
          <a:prstGeom prst="rect">
            <a:avLst/>
          </a:prstGeom>
        </p:spPr>
      </p:pic>
      <p:sp>
        <p:nvSpPr>
          <p:cNvPr id="208" name="ZoneTexte 207"/>
          <p:cNvSpPr txBox="1"/>
          <p:nvPr/>
        </p:nvSpPr>
        <p:spPr>
          <a:xfrm>
            <a:off x="10872700" y="5556826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3   0</a:t>
            </a:r>
            <a:endParaRPr lang="fr-FR" dirty="0"/>
          </a:p>
        </p:txBody>
      </p:sp>
      <p:pic>
        <p:nvPicPr>
          <p:cNvPr id="209" name="Image 20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1887" y="5556826"/>
            <a:ext cx="336113" cy="423783"/>
          </a:xfrm>
          <a:prstGeom prst="rect">
            <a:avLst/>
          </a:prstGeom>
        </p:spPr>
      </p:pic>
      <p:sp>
        <p:nvSpPr>
          <p:cNvPr id="210" name="ZoneTexte 209"/>
          <p:cNvSpPr txBox="1"/>
          <p:nvPr/>
        </p:nvSpPr>
        <p:spPr>
          <a:xfrm>
            <a:off x="11172204" y="55599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</a:p>
        </p:txBody>
      </p:sp>
      <p:pic>
        <p:nvPicPr>
          <p:cNvPr id="211" name="Image 2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35" y="6069299"/>
            <a:ext cx="1065276" cy="131413"/>
          </a:xfrm>
          <a:prstGeom prst="rect">
            <a:avLst/>
          </a:prstGeom>
        </p:spPr>
      </p:pic>
      <p:pic>
        <p:nvPicPr>
          <p:cNvPr id="212" name="Image 2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35" y="6249069"/>
            <a:ext cx="1065276" cy="131413"/>
          </a:xfrm>
          <a:prstGeom prst="rect">
            <a:avLst/>
          </a:prstGeom>
        </p:spPr>
      </p:pic>
      <p:pic>
        <p:nvPicPr>
          <p:cNvPr id="213" name="Image 2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371" y="6069299"/>
            <a:ext cx="1065276" cy="131413"/>
          </a:xfrm>
          <a:prstGeom prst="rect">
            <a:avLst/>
          </a:prstGeom>
        </p:spPr>
      </p:pic>
      <p:pic>
        <p:nvPicPr>
          <p:cNvPr id="214" name="Image 2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371" y="6249069"/>
            <a:ext cx="1065276" cy="131413"/>
          </a:xfrm>
          <a:prstGeom prst="rect">
            <a:avLst/>
          </a:prstGeom>
        </p:spPr>
      </p:pic>
      <p:pic>
        <p:nvPicPr>
          <p:cNvPr id="215" name="Image 2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700" y="6069010"/>
            <a:ext cx="1065276" cy="131413"/>
          </a:xfrm>
          <a:prstGeom prst="rect">
            <a:avLst/>
          </a:prstGeom>
        </p:spPr>
      </p:pic>
      <p:pic>
        <p:nvPicPr>
          <p:cNvPr id="216" name="Image 2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700" y="6248780"/>
            <a:ext cx="1065276" cy="131413"/>
          </a:xfrm>
          <a:prstGeom prst="rect">
            <a:avLst/>
          </a:prstGeom>
        </p:spPr>
      </p:pic>
      <p:pic>
        <p:nvPicPr>
          <p:cNvPr id="217" name="Image 2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451" y="6066517"/>
            <a:ext cx="1065276" cy="131413"/>
          </a:xfrm>
          <a:prstGeom prst="rect">
            <a:avLst/>
          </a:prstGeom>
        </p:spPr>
      </p:pic>
      <p:pic>
        <p:nvPicPr>
          <p:cNvPr id="218" name="Image 2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451" y="6246287"/>
            <a:ext cx="1065276" cy="131413"/>
          </a:xfrm>
          <a:prstGeom prst="rect">
            <a:avLst/>
          </a:prstGeom>
        </p:spPr>
      </p:pic>
      <p:pic>
        <p:nvPicPr>
          <p:cNvPr id="219" name="Image 21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805" y="6066517"/>
            <a:ext cx="1065276" cy="131413"/>
          </a:xfrm>
          <a:prstGeom prst="rect">
            <a:avLst/>
          </a:prstGeom>
        </p:spPr>
      </p:pic>
      <p:pic>
        <p:nvPicPr>
          <p:cNvPr id="220" name="Image 2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805" y="6246287"/>
            <a:ext cx="1065276" cy="131413"/>
          </a:xfrm>
          <a:prstGeom prst="rect">
            <a:avLst/>
          </a:prstGeom>
        </p:spPr>
      </p:pic>
      <p:pic>
        <p:nvPicPr>
          <p:cNvPr id="221" name="Image 22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193" y="6066517"/>
            <a:ext cx="1065276" cy="131413"/>
          </a:xfrm>
          <a:prstGeom prst="rect">
            <a:avLst/>
          </a:prstGeom>
        </p:spPr>
      </p:pic>
      <p:pic>
        <p:nvPicPr>
          <p:cNvPr id="222" name="Image 22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193" y="6246287"/>
            <a:ext cx="1065276" cy="131413"/>
          </a:xfrm>
          <a:prstGeom prst="rect">
            <a:avLst/>
          </a:prstGeom>
        </p:spPr>
      </p:pic>
      <p:pic>
        <p:nvPicPr>
          <p:cNvPr id="225" name="Image 22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15" y="4184937"/>
            <a:ext cx="741326" cy="449467"/>
          </a:xfrm>
          <a:prstGeom prst="rect">
            <a:avLst/>
          </a:prstGeom>
        </p:spPr>
      </p:pic>
      <p:sp>
        <p:nvSpPr>
          <p:cNvPr id="226" name="ZoneTexte 225"/>
          <p:cNvSpPr txBox="1"/>
          <p:nvPr/>
        </p:nvSpPr>
        <p:spPr>
          <a:xfrm>
            <a:off x="984753" y="4236307"/>
            <a:ext cx="59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  0</a:t>
            </a:r>
            <a:endParaRPr lang="fr-FR" dirty="0"/>
          </a:p>
        </p:txBody>
      </p:sp>
      <p:pic>
        <p:nvPicPr>
          <p:cNvPr id="227" name="Image 22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940" y="4236307"/>
            <a:ext cx="336113" cy="423783"/>
          </a:xfrm>
          <a:prstGeom prst="rect">
            <a:avLst/>
          </a:prstGeom>
        </p:spPr>
      </p:pic>
      <p:sp>
        <p:nvSpPr>
          <p:cNvPr id="228" name="ZoneTexte 227"/>
          <p:cNvSpPr txBox="1"/>
          <p:nvPr/>
        </p:nvSpPr>
        <p:spPr>
          <a:xfrm>
            <a:off x="1284257" y="42393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</a:p>
        </p:txBody>
      </p:sp>
      <p:pic>
        <p:nvPicPr>
          <p:cNvPr id="229" name="Image 2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3" y="4296795"/>
            <a:ext cx="146304" cy="672084"/>
          </a:xfrm>
          <a:prstGeom prst="rect">
            <a:avLst/>
          </a:prstGeom>
        </p:spPr>
      </p:pic>
      <p:pic>
        <p:nvPicPr>
          <p:cNvPr id="230" name="Image 229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85" y="6434303"/>
            <a:ext cx="790956" cy="155448"/>
          </a:xfrm>
          <a:prstGeom prst="rect">
            <a:avLst/>
          </a:prstGeom>
        </p:spPr>
      </p:pic>
      <p:pic>
        <p:nvPicPr>
          <p:cNvPr id="231" name="Image 23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3661" y="6405727"/>
            <a:ext cx="1065276" cy="131413"/>
          </a:xfrm>
          <a:prstGeom prst="rect">
            <a:avLst/>
          </a:prstGeom>
        </p:spPr>
      </p:pic>
      <p:pic>
        <p:nvPicPr>
          <p:cNvPr id="232" name="Image 23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965" y="6394519"/>
            <a:ext cx="1065276" cy="131413"/>
          </a:xfrm>
          <a:prstGeom prst="rect">
            <a:avLst/>
          </a:prstGeom>
        </p:spPr>
      </p:pic>
      <p:pic>
        <p:nvPicPr>
          <p:cNvPr id="234" name="Image 23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373" y="6438555"/>
            <a:ext cx="909828" cy="146304"/>
          </a:xfrm>
          <a:prstGeom prst="rect">
            <a:avLst/>
          </a:prstGeom>
        </p:spPr>
      </p:pic>
      <p:pic>
        <p:nvPicPr>
          <p:cNvPr id="235" name="Image 23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673" y="6430564"/>
            <a:ext cx="996696" cy="146304"/>
          </a:xfrm>
          <a:prstGeom prst="rect">
            <a:avLst/>
          </a:prstGeom>
        </p:spPr>
      </p:pic>
      <p:pic>
        <p:nvPicPr>
          <p:cNvPr id="236" name="Image 23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868" y="6418958"/>
            <a:ext cx="1065276" cy="131413"/>
          </a:xfrm>
          <a:prstGeom prst="rect">
            <a:avLst/>
          </a:prstGeom>
        </p:spPr>
      </p:pic>
      <p:pic>
        <p:nvPicPr>
          <p:cNvPr id="237" name="Image 2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768" y="6584390"/>
            <a:ext cx="123444" cy="128016"/>
          </a:xfrm>
          <a:prstGeom prst="rect">
            <a:avLst/>
          </a:prstGeom>
        </p:spPr>
      </p:pic>
      <p:pic>
        <p:nvPicPr>
          <p:cNvPr id="238" name="Image 23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973" y="6570889"/>
            <a:ext cx="233172" cy="13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7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500"/>
                            </p:stCondLst>
                            <p:childTnLst>
                              <p:par>
                                <p:cTn id="1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500"/>
                            </p:stCondLst>
                            <p:childTnLst>
                              <p:par>
                                <p:cTn id="20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500"/>
                            </p:stCondLst>
                            <p:childTnLst>
                              <p:par>
                                <p:cTn id="2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000"/>
                            </p:stCondLst>
                            <p:childTnLst>
                              <p:par>
                                <p:cTn id="2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500"/>
                            </p:stCondLst>
                            <p:childTnLst>
                              <p:par>
                                <p:cTn id="2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00"/>
                            </p:stCondLst>
                            <p:childTnLst>
                              <p:par>
                                <p:cTn id="3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000"/>
                            </p:stCondLst>
                            <p:childTnLst>
                              <p:par>
                                <p:cTn id="3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500"/>
                            </p:stCondLst>
                            <p:childTnLst>
                              <p:par>
                                <p:cTn id="3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500"/>
                            </p:stCondLst>
                            <p:childTnLst>
                              <p:par>
                                <p:cTn id="39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000"/>
                            </p:stCondLst>
                            <p:childTnLst>
                              <p:par>
                                <p:cTn id="4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1500"/>
                            </p:stCondLst>
                            <p:childTnLst>
                              <p:par>
                                <p:cTn id="4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1000"/>
                            </p:stCondLst>
                            <p:childTnLst>
                              <p:par>
                                <p:cTn id="4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1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2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1000"/>
                            </p:stCondLst>
                            <p:childTnLst>
                              <p:par>
                                <p:cTn id="4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1500"/>
                            </p:stCondLst>
                            <p:childTnLst>
                              <p:par>
                                <p:cTn id="4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1000"/>
                            </p:stCondLst>
                            <p:childTnLst>
                              <p:par>
                                <p:cTn id="5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1500"/>
                            </p:stCondLst>
                            <p:childTnLst>
                              <p:par>
                                <p:cTn id="5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3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1000"/>
                            </p:stCondLst>
                            <p:childTnLst>
                              <p:par>
                                <p:cTn id="5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8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6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1000"/>
                            </p:stCondLst>
                            <p:childTnLst>
                              <p:par>
                                <p:cTn id="57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1500"/>
                            </p:stCondLst>
                            <p:childTnLst>
                              <p:par>
                                <p:cTn id="5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6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4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5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>
                            <p:stCondLst>
                              <p:cond delay="1000"/>
                            </p:stCondLst>
                            <p:childTnLst>
                              <p:par>
                                <p:cTn id="6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1500"/>
                            </p:stCondLst>
                            <p:childTnLst>
                              <p:par>
                                <p:cTn id="6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9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0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4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5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6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7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1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2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>
                            <p:stCondLst>
                              <p:cond delay="1000"/>
                            </p:stCondLst>
                            <p:childTnLst>
                              <p:par>
                                <p:cTn id="6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9" fill="hold">
                            <p:stCondLst>
                              <p:cond delay="1500"/>
                            </p:stCondLst>
                            <p:childTnLst>
                              <p:par>
                                <p:cTn id="6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2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3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7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0" fill="hold">
                      <p:stCondLst>
                        <p:cond delay="indefinite"/>
                      </p:stCondLst>
                      <p:childTnLst>
                        <p:par>
                          <p:cTn id="661" fill="hold">
                            <p:stCondLst>
                              <p:cond delay="0"/>
                            </p:stCondLst>
                            <p:childTnLst>
                              <p:par>
                                <p:cTn id="6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9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0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4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1000"/>
                            </p:stCondLst>
                            <p:childTnLst>
                              <p:par>
                                <p:cTn id="67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0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1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>
                            <p:stCondLst>
                              <p:cond delay="1500"/>
                            </p:stCondLst>
                            <p:childTnLst>
                              <p:par>
                                <p:cTn id="6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5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6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0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1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2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3" fill="hold">
                      <p:stCondLst>
                        <p:cond delay="indefinite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9" fill="hold">
                            <p:stCondLst>
                              <p:cond delay="0"/>
                            </p:stCondLst>
                            <p:childTnLst>
                              <p:par>
                                <p:cTn id="7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2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3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5" fill="hold">
                            <p:stCondLst>
                              <p:cond delay="1500"/>
                            </p:stCondLst>
                            <p:childTnLst>
                              <p:par>
                                <p:cTn id="7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8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9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0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3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4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5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5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0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2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6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8" fill="hold">
                            <p:stCondLst>
                              <p:cond delay="1500"/>
                            </p:stCondLst>
                            <p:childTnLst>
                              <p:par>
                                <p:cTn id="7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1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2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3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6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>
                      <p:stCondLst>
                        <p:cond delay="indefinite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5" fill="hold">
                            <p:stCondLst>
                              <p:cond delay="0"/>
                            </p:stCondLst>
                            <p:childTnLst>
                              <p:par>
                                <p:cTn id="7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8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9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0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5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6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1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2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3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6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7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9" fill="hold">
                      <p:stCondLst>
                        <p:cond delay="indefinite"/>
                      </p:stCondLst>
                      <p:childTnLst>
                        <p:par>
                          <p:cTn id="790" fill="hold">
                            <p:stCondLst>
                              <p:cond delay="0"/>
                            </p:stCondLst>
                            <p:childTnLst>
                              <p:par>
                                <p:cTn id="7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7" fill="hold">
                            <p:stCondLst>
                              <p:cond delay="0"/>
                            </p:stCondLst>
                            <p:childTnLst>
                              <p:par>
                                <p:cTn id="79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1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5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6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7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8" fill="hold">
                            <p:stCondLst>
                              <p:cond delay="1000"/>
                            </p:stCondLst>
                            <p:childTnLst>
                              <p:par>
                                <p:cTn id="80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1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2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3" fill="hold">
                            <p:stCondLst>
                              <p:cond delay="2000"/>
                            </p:stCondLst>
                            <p:childTnLst>
                              <p:par>
                                <p:cTn id="8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6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7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8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1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3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4" fill="hold">
                      <p:stCondLst>
                        <p:cond delay="indefinite"/>
                      </p:stCondLst>
                      <p:childTnLst>
                        <p:par>
                          <p:cTn id="825" fill="hold">
                            <p:stCondLst>
                              <p:cond delay="0"/>
                            </p:stCondLst>
                            <p:childTnLst>
                              <p:par>
                                <p:cTn id="8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5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6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7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0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1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2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6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>
                            <p:stCondLst>
                              <p:cond delay="1500"/>
                            </p:stCondLst>
                            <p:childTnLst>
                              <p:par>
                                <p:cTn id="8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1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2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3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6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7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8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0" grpId="0"/>
      <p:bldP spid="31" grpId="0"/>
      <p:bldP spid="32" grpId="0"/>
      <p:bldP spid="33" grpId="0"/>
      <p:bldP spid="34" grpId="0"/>
      <p:bldP spid="43" grpId="0"/>
      <p:bldP spid="44" grpId="0"/>
      <p:bldP spid="51" grpId="0"/>
      <p:bldP spid="52" grpId="0"/>
      <p:bldP spid="64" grpId="0"/>
      <p:bldP spid="66" grpId="0"/>
      <p:bldP spid="69" grpId="0"/>
      <p:bldP spid="71" grpId="0"/>
      <p:bldP spid="74" grpId="0"/>
      <p:bldP spid="76" grpId="0"/>
      <p:bldP spid="84" grpId="0"/>
      <p:bldP spid="86" grpId="0"/>
      <p:bldP spid="90" grpId="0"/>
      <p:bldP spid="92" grpId="0"/>
      <p:bldP spid="105" grpId="0"/>
      <p:bldP spid="113" grpId="0"/>
      <p:bldP spid="115" grpId="0"/>
      <p:bldP spid="117" grpId="0"/>
      <p:bldP spid="119" grpId="0"/>
      <p:bldP spid="121" grpId="0"/>
      <p:bldP spid="123" grpId="0"/>
      <p:bldP spid="125" grpId="0"/>
      <p:bldP spid="141" grpId="0"/>
      <p:bldP spid="143" grpId="0"/>
      <p:bldP spid="147" grpId="0"/>
      <p:bldP spid="149" grpId="0"/>
      <p:bldP spid="153" grpId="0"/>
      <p:bldP spid="155" grpId="0"/>
      <p:bldP spid="159" grpId="0"/>
      <p:bldP spid="161" grpId="0"/>
      <p:bldP spid="165" grpId="0"/>
      <p:bldP spid="167" grpId="0"/>
      <p:bldP spid="175" grpId="0"/>
      <p:bldP spid="177" grpId="0"/>
      <p:bldP spid="188" grpId="0"/>
      <p:bldP spid="190" grpId="0"/>
      <p:bldP spid="192" grpId="0"/>
      <p:bldP spid="194" grpId="0"/>
      <p:bldP spid="196" grpId="0"/>
      <p:bldP spid="198" grpId="0"/>
      <p:bldP spid="200" grpId="0"/>
      <p:bldP spid="202" grpId="0"/>
      <p:bldP spid="204" grpId="0"/>
      <p:bldP spid="206" grpId="0"/>
      <p:bldP spid="208" grpId="0"/>
      <p:bldP spid="210" grpId="0"/>
      <p:bldP spid="226" grpId="0"/>
      <p:bldP spid="22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137</Words>
  <Application>Microsoft Office PowerPoint</Application>
  <PresentationFormat>Grand écran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Les nombres de 1 à 32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VASLIER</dc:creator>
  <cp:lastModifiedBy>Julien VASLIER</cp:lastModifiedBy>
  <cp:revision>22</cp:revision>
  <dcterms:created xsi:type="dcterms:W3CDTF">2016-01-25T11:41:22Z</dcterms:created>
  <dcterms:modified xsi:type="dcterms:W3CDTF">2016-01-25T15:27:51Z</dcterms:modified>
</cp:coreProperties>
</file>