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5FBA0-6795-45EE-B475-9A76ACC2109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CE957-31FA-44E8-B79D-348A44F51A5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C79D1-F5E4-4068-9004-D6352A8C6A0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F496C-9252-4F95-BD50-AB21C6F617B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CD57FB-BD96-4122-8CA2-A0C534422F6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95CAA-9201-44AC-B8CB-9454129C9F2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4D0B2-49CA-4B8E-9384-42161C44A19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CE539-4CBA-4E7A-9B3F-464328FF20C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FD627-C214-42ED-85E1-6BA473788EE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91AF1-1AEF-4268-BBCC-55F505D71DA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702BD-5A2A-40DE-81BC-67B339FB107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8351AE-727E-4ED1-B908-7F885657102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hristart.com/clipart/art_info/1681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AREX78"/>
          <p:cNvPicPr>
            <a:picLocks noChangeAspect="1" noChangeArrowheads="1"/>
          </p:cNvPicPr>
          <p:nvPr/>
        </p:nvPicPr>
        <p:blipFill>
          <a:blip r:embed="rId2" cstate="print"/>
          <a:srcRect b="5412"/>
          <a:stretch>
            <a:fillRect/>
          </a:stretch>
        </p:blipFill>
        <p:spPr bwMode="auto">
          <a:xfrm>
            <a:off x="971550" y="1989138"/>
            <a:ext cx="2857500" cy="3775075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r-FR" sz="4000" b="1"/>
              <a:t>CHAQUE FOIS </a:t>
            </a:r>
            <a:br>
              <a:rPr lang="fr-FR" sz="4000" b="1"/>
            </a:br>
            <a:r>
              <a:rPr lang="fr-FR" sz="4000" b="1"/>
              <a:t>QUE</a:t>
            </a:r>
            <a:br>
              <a:rPr lang="fr-FR" sz="4000" b="1"/>
            </a:br>
            <a:r>
              <a:rPr lang="fr-FR" sz="4000" b="1"/>
              <a:t>TU PRIES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35600" y="4005263"/>
            <a:ext cx="2768600" cy="409575"/>
          </a:xfrm>
        </p:spPr>
        <p:txBody>
          <a:bodyPr/>
          <a:lstStyle/>
          <a:p>
            <a:r>
              <a:rPr lang="en-US" sz="1600" b="1"/>
              <a:t>© Danie Hurtrel (</a:t>
            </a:r>
            <a:r>
              <a:rPr lang="fr-FR" sz="1600" b="1"/>
              <a:t>DPS 266)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Chaque fois que tu pries, </a:t>
            </a:r>
          </a:p>
          <a:p>
            <a:pPr>
              <a:buFontTx/>
              <a:buNone/>
            </a:pPr>
            <a:r>
              <a:rPr lang="fr-FR"/>
              <a:t>	Que tu loues le Seigneur</a:t>
            </a:r>
          </a:p>
          <a:p>
            <a:r>
              <a:rPr lang="fr-FR"/>
              <a:t>L'enfer tremble, tremble de peur.			(bis)</a:t>
            </a:r>
          </a:p>
          <a:p>
            <a:r>
              <a:rPr lang="fr-FR"/>
              <a:t>Chaque fois que tu pries </a:t>
            </a:r>
          </a:p>
          <a:p>
            <a:pPr>
              <a:buFontTx/>
              <a:buNone/>
            </a:pPr>
            <a:r>
              <a:rPr lang="fr-FR"/>
              <a:t>	Que tu loues le Seigneur</a:t>
            </a:r>
          </a:p>
          <a:p>
            <a:pPr>
              <a:buFontTx/>
              <a:buNone/>
            </a:pPr>
            <a:r>
              <a:rPr lang="fr-FR"/>
              <a:t>	L'enfer tremble de peur.</a:t>
            </a:r>
          </a:p>
        </p:txBody>
      </p:sp>
      <p:pic>
        <p:nvPicPr>
          <p:cNvPr id="3077" name="Picture 5" descr="Protected clipar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3429000"/>
            <a:ext cx="2857500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Chaque fois que tu pries </a:t>
            </a:r>
          </a:p>
          <a:p>
            <a:pPr>
              <a:buFontTx/>
              <a:buNone/>
            </a:pPr>
            <a:r>
              <a:rPr lang="fr-FR"/>
              <a:t>	Tu fais fuir l'ennemi;</a:t>
            </a:r>
          </a:p>
          <a:p>
            <a:r>
              <a:rPr lang="fr-FR"/>
              <a:t>La victoire est pour ceux qui louent Dieu.	</a:t>
            </a:r>
          </a:p>
          <a:p>
            <a:r>
              <a:rPr lang="fr-FR"/>
              <a:t>Chaque fois que tu pries </a:t>
            </a:r>
          </a:p>
          <a:p>
            <a:pPr>
              <a:buFontTx/>
              <a:buNone/>
            </a:pPr>
            <a:r>
              <a:rPr lang="fr-FR"/>
              <a:t>	Tu fais fuir l'ennemi;</a:t>
            </a:r>
          </a:p>
          <a:p>
            <a:r>
              <a:rPr lang="fr-FR"/>
              <a:t>La victoire est pour ceux qui louent Dieu.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b94fec2a09afe9c6bb560d0a030e5f4ca5e57"/>
</p:tagLst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</Words>
  <Application>Microsoft Office PowerPoint</Application>
  <PresentationFormat>Affichage à l'écran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Arial</vt:lpstr>
      <vt:lpstr>Modèle par défaut</vt:lpstr>
      <vt:lpstr>CHAQUE FOIS  QUE TU PRIES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CHAQUE FOIS QUE TU PRIES</dc:title>
  <dc:creator>LJP</dc:creator>
  <cp:lastModifiedBy>J-Pierre</cp:lastModifiedBy>
  <cp:revision>7</cp:revision>
  <dcterms:created xsi:type="dcterms:W3CDTF">2006-03-05T03:13:38Z</dcterms:created>
  <dcterms:modified xsi:type="dcterms:W3CDTF">2013-03-29T22:17:55Z</dcterms:modified>
</cp:coreProperties>
</file>