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0EC61-558B-46CD-83FB-CDFE1F8DDFB7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41D2-DC56-4A68-8905-CBAB96767F4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cartes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26" name="AutoShape 2" descr="Résultat de recherche d'images pour &quot;jeux de cartes&quot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Résultat de recherche d'images pour &quot;jeux de cartes&quot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Résultat de recherche d'images pour &quot;jeux de cartes&quot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2" name="AutoShape 8" descr="Résultat de recherche d'images pour &quot;jeux de cartes&quot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4" name="Picture 10" descr="Résultat de recherche d'images pour &quot;jeux de cartes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571876"/>
            <a:ext cx="5715000" cy="295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ésultat de recherche d'images pour &quot;feuilles de papier froisée&quot;&quot;"/>
          <p:cNvPicPr>
            <a:picLocks noChangeAspect="1" noChangeArrowheads="1"/>
          </p:cNvPicPr>
          <p:nvPr/>
        </p:nvPicPr>
        <p:blipFill>
          <a:blip r:embed="rId2" cstate="print"/>
          <a:srcRect b="58649"/>
          <a:stretch>
            <a:fillRect/>
          </a:stretch>
        </p:blipFill>
        <p:spPr bwMode="auto">
          <a:xfrm>
            <a:off x="2214546" y="285728"/>
            <a:ext cx="5072098" cy="135732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071934" y="357166"/>
            <a:ext cx="1429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Règles du jeu</a:t>
            </a:r>
            <a:endParaRPr lang="fr-FR" u="sng" dirty="0"/>
          </a:p>
        </p:txBody>
      </p:sp>
      <p:sp>
        <p:nvSpPr>
          <p:cNvPr id="6" name="ZoneTexte 5"/>
          <p:cNvSpPr txBox="1"/>
          <p:nvPr/>
        </p:nvSpPr>
        <p:spPr>
          <a:xfrm>
            <a:off x="2285984" y="857232"/>
            <a:ext cx="488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premier joueur </a:t>
            </a:r>
            <a:r>
              <a:rPr lang="fr-FR" dirty="0"/>
              <a:t>q</a:t>
            </a:r>
            <a:r>
              <a:rPr lang="fr-FR" dirty="0" smtClean="0"/>
              <a:t>ui obtient 160 points à gagné. </a:t>
            </a:r>
            <a:endParaRPr lang="fr-FR" dirty="0"/>
          </a:p>
        </p:txBody>
      </p:sp>
      <p:pic>
        <p:nvPicPr>
          <p:cNvPr id="13316" name="Picture 4" descr="Résultat de recherche d'images pour &quot;post it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928802"/>
            <a:ext cx="3962400" cy="3962401"/>
          </a:xfrm>
          <a:prstGeom prst="rect">
            <a:avLst/>
          </a:prstGeom>
          <a:noFill/>
        </p:spPr>
      </p:pic>
      <p:pic>
        <p:nvPicPr>
          <p:cNvPr id="13318" name="Picture 6" descr="Résultat de recherche d'images pour &quot;post it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57364"/>
            <a:ext cx="3962400" cy="3962401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714348" y="2643182"/>
            <a:ext cx="19288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Camille</a:t>
            </a:r>
          </a:p>
          <a:p>
            <a:pPr algn="ctr"/>
            <a:endParaRPr lang="fr-FR" sz="1600" dirty="0">
              <a:latin typeface="Amandine" pitchFamily="2" charset="0"/>
            </a:endParaRPr>
          </a:p>
          <a:p>
            <a:pPr algn="ctr"/>
            <a:r>
              <a:rPr lang="fr-FR" sz="2400" dirty="0" smtClean="0">
                <a:latin typeface="Amandine" pitchFamily="2" charset="0"/>
              </a:rPr>
              <a:t>34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63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78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114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136</a:t>
            </a:r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1428728" y="3357562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428728" y="3786190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428728" y="4143380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500166" y="4500570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072066" y="2643182"/>
            <a:ext cx="19288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Luigi</a:t>
            </a:r>
          </a:p>
          <a:p>
            <a:pPr algn="ctr"/>
            <a:endParaRPr lang="fr-FR" sz="1600" dirty="0">
              <a:latin typeface="Amandine" pitchFamily="2" charset="0"/>
            </a:endParaRPr>
          </a:p>
          <a:p>
            <a:pPr algn="ctr"/>
            <a:r>
              <a:rPr lang="fr-FR" sz="2400" dirty="0" smtClean="0">
                <a:latin typeface="Amandine" pitchFamily="2" charset="0"/>
              </a:rPr>
              <a:t>26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57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84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123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142</a:t>
            </a:r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5786446" y="3357562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5786446" y="3714752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5786446" y="4143380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786446" y="4500570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Affichage à l'écran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Les cartes</vt:lpstr>
      <vt:lpstr>Diapositive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cartes</dc:title>
  <dc:creator>claire Herbrecht</dc:creator>
  <cp:lastModifiedBy>claire Herbrecht</cp:lastModifiedBy>
  <cp:revision>1</cp:revision>
  <dcterms:created xsi:type="dcterms:W3CDTF">2020-02-05T21:29:07Z</dcterms:created>
  <dcterms:modified xsi:type="dcterms:W3CDTF">2020-02-05T21:41:15Z</dcterms:modified>
</cp:coreProperties>
</file>