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06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9491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313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7046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3044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5471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9246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1319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0676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53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978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3465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462ED-3452-483F-8D6A-B4263AF4C1DC}" type="datetimeFigureOut">
              <a:rPr lang="fr-FR" smtClean="0"/>
              <a:pPr/>
              <a:t>11/08/2014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401F-7638-4B7C-9922-1C649E2BE22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659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0483" y="162124"/>
            <a:ext cx="2420997" cy="367833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844527" y="162124"/>
            <a:ext cx="2767674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2844528" y="1674292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07" y="4187099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97325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à coins arrondis 8"/>
          <p:cNvSpPr/>
          <p:nvPr/>
        </p:nvSpPr>
        <p:spPr>
          <a:xfrm>
            <a:off x="1134658" y="9746393"/>
            <a:ext cx="4014125" cy="783142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7" name="Picture 3" descr="carton_e_pu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683" y="4991"/>
            <a:ext cx="1202098" cy="166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e_peti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462" y="1919412"/>
            <a:ext cx="107315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4156612" y="1919412"/>
            <a:ext cx="2216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Comic Sans MS" pitchFamily="66" charset="0"/>
              </a:rPr>
              <a:t>p</a:t>
            </a:r>
            <a:r>
              <a:rPr lang="fr-FR" sz="3600" dirty="0" smtClean="0">
                <a:latin typeface="Comic Sans MS" pitchFamily="66" charset="0"/>
              </a:rPr>
              <a:t>etit</a:t>
            </a:r>
          </a:p>
          <a:p>
            <a:r>
              <a:rPr lang="fr-FR" sz="3600" dirty="0" smtClean="0">
                <a:latin typeface="Cursive standard" pitchFamily="2" charset="0"/>
              </a:rPr>
              <a:t>petit</a:t>
            </a:r>
            <a:endParaRPr lang="fr-FR" sz="3600" dirty="0">
              <a:latin typeface="Cursive standard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84346" y="444586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omic Sans MS" pitchFamily="66" charset="0"/>
              </a:rPr>
              <a:t>e  </a:t>
            </a:r>
            <a:r>
              <a:rPr lang="fr-FR" sz="4000" dirty="0" err="1" smtClean="0">
                <a:latin typeface="Comic Sans MS" pitchFamily="66" charset="0"/>
              </a:rPr>
              <a:t>E</a:t>
            </a:r>
            <a:r>
              <a:rPr lang="fr-FR" sz="4000" dirty="0" smtClean="0"/>
              <a:t>   </a:t>
            </a:r>
            <a:r>
              <a:rPr lang="fr-FR" sz="4000" dirty="0" err="1" smtClean="0">
                <a:latin typeface="Cursive standard" pitchFamily="2" charset="0"/>
              </a:rPr>
              <a:t>e</a:t>
            </a:r>
            <a:r>
              <a:rPr lang="fr-FR" sz="4000" dirty="0" smtClean="0">
                <a:latin typeface="Cursive standard" pitchFamily="2" charset="0"/>
              </a:rPr>
              <a:t>  </a:t>
            </a:r>
            <a:r>
              <a:rPr lang="fr-FR" sz="4000" dirty="0" err="1" smtClean="0">
                <a:latin typeface="Cursive standard" pitchFamily="2" charset="0"/>
              </a:rPr>
              <a:t>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483" y="839641"/>
            <a:ext cx="2420997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omic Sans MS" pitchFamily="66" charset="0"/>
              </a:rPr>
              <a:t>Madame é aime répondre aux questions. Quand elle hésite où qu’elle n’est pas sûre, elle dit « Euh…. » et son anneau d’or disparait. </a:t>
            </a:r>
          </a:p>
        </p:txBody>
      </p:sp>
      <p:pic>
        <p:nvPicPr>
          <p:cNvPr id="16" name="Image 41" descr="COLORFUS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31" y="4101126"/>
            <a:ext cx="518054" cy="94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48" descr="COLORM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11" y="172092"/>
            <a:ext cx="543894" cy="7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 48" descr="COLORM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18" y="4416475"/>
            <a:ext cx="484528" cy="6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 42" descr="COLORMONSTR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28" y="4487715"/>
            <a:ext cx="657400" cy="56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48" descr="COLORM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525" y="4462124"/>
            <a:ext cx="468524" cy="61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9350" y="4187098"/>
            <a:ext cx="829014" cy="88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Image 48" descr="COLORM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77" y="4487715"/>
            <a:ext cx="468524" cy="61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Image 45" descr="COLORPERROQUET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919" y="4110743"/>
            <a:ext cx="682055" cy="93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 48" descr="COLORM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17" y="4462124"/>
            <a:ext cx="468524" cy="61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 48" descr="COLORM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519" y="4410853"/>
            <a:ext cx="468524" cy="611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Image 40" descr="COLORSERPEN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52" y="4318195"/>
            <a:ext cx="625959" cy="71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0" y="5099057"/>
            <a:ext cx="7741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itchFamily="66" charset="0"/>
              </a:rPr>
              <a:t> </a:t>
            </a:r>
            <a:r>
              <a:rPr lang="fr-FR" dirty="0" smtClean="0">
                <a:latin typeface="Comic Sans MS" pitchFamily="66" charset="0"/>
              </a:rPr>
              <a:t>           </a:t>
            </a:r>
            <a:r>
              <a:rPr lang="fr-FR" sz="2800" dirty="0" err="1" smtClean="0">
                <a:latin typeface="Comic Sans MS" pitchFamily="66" charset="0"/>
              </a:rPr>
              <a:t>fe</a:t>
            </a:r>
            <a:r>
              <a:rPr lang="fr-FR" sz="2800" dirty="0" smtClean="0">
                <a:latin typeface="Comic Sans MS" pitchFamily="66" charset="0"/>
              </a:rPr>
              <a:t>          me          le         </a:t>
            </a:r>
            <a:r>
              <a:rPr lang="fr-FR" sz="2800" dirty="0" err="1" smtClean="0">
                <a:latin typeface="Comic Sans MS" pitchFamily="66" charset="0"/>
              </a:rPr>
              <a:t>pe</a:t>
            </a:r>
            <a:r>
              <a:rPr lang="fr-FR" sz="2800" dirty="0" smtClean="0">
                <a:latin typeface="Comic Sans MS" pitchFamily="66" charset="0"/>
              </a:rPr>
              <a:t>          se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31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78" y="7391572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404367" y="9812937"/>
            <a:ext cx="3789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smtClean="0">
                <a:latin typeface="Comic Sans MS" pitchFamily="66" charset="0"/>
              </a:rPr>
              <a:t>de – un </a:t>
            </a:r>
            <a:r>
              <a:rPr lang="fr-FR" sz="3600" dirty="0" smtClean="0">
                <a:latin typeface="Comic Sans MS" pitchFamily="66" charset="0"/>
              </a:rPr>
              <a:t>– </a:t>
            </a:r>
            <a:r>
              <a:rPr lang="fr-FR" sz="3600" dirty="0" smtClean="0">
                <a:latin typeface="Comic Sans MS" pitchFamily="66" charset="0"/>
              </a:rPr>
              <a:t>il est </a:t>
            </a:r>
            <a:endParaRPr lang="fr-FR" sz="3600" dirty="0">
              <a:latin typeface="Comic Sans MS" pitchFamily="66" charset="0"/>
            </a:endParaRPr>
          </a:p>
        </p:txBody>
      </p:sp>
      <p:pic>
        <p:nvPicPr>
          <p:cNvPr id="33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67" y="8358099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li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56" y="8349121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966224" y="7201995"/>
            <a:ext cx="466539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Comic Sans MS" pitchFamily="66" charset="0"/>
              </a:rPr>
              <a:t>p</a:t>
            </a:r>
            <a:r>
              <a:rPr lang="fr-FR" sz="3200" dirty="0" smtClean="0">
                <a:latin typeface="Comic Sans MS" pitchFamily="66" charset="0"/>
              </a:rPr>
              <a:t>etit – bleu – encore</a:t>
            </a:r>
          </a:p>
          <a:p>
            <a:r>
              <a:rPr lang="fr-FR" sz="3600" dirty="0">
                <a:latin typeface="Cursive standard" pitchFamily="2" charset="0"/>
              </a:rPr>
              <a:t>p</a:t>
            </a:r>
            <a:r>
              <a:rPr lang="fr-FR" sz="3600" dirty="0" smtClean="0">
                <a:latin typeface="Cursive standard" pitchFamily="2" charset="0"/>
              </a:rPr>
              <a:t>etit – bleu - encore</a:t>
            </a:r>
            <a:endParaRPr lang="fr-FR" sz="3600" dirty="0">
              <a:latin typeface="Cursive standard" pitchFamily="2" charset="0"/>
            </a:endParaRPr>
          </a:p>
        </p:txBody>
      </p:sp>
      <p:pic>
        <p:nvPicPr>
          <p:cNvPr id="36" name="Image 40" descr="COLORSERPENT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27" y="5716169"/>
            <a:ext cx="625959" cy="718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 20" descr="COLORMA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67" y="5997882"/>
            <a:ext cx="614892" cy="466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64" y="5588209"/>
            <a:ext cx="829014" cy="886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Image 21" descr="COLORMI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378" y="5685853"/>
            <a:ext cx="479425" cy="778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Image 41" descr="COLORFUS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787" y="5534181"/>
            <a:ext cx="518054" cy="94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 23" descr="COLORMO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95" y="6036305"/>
            <a:ext cx="591854" cy="45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Connecteur droit 18"/>
          <p:cNvCxnSpPr/>
          <p:nvPr/>
        </p:nvCxnSpPr>
        <p:spPr>
          <a:xfrm flipV="1">
            <a:off x="0" y="6493573"/>
            <a:ext cx="75612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 42" descr="COLORMONSTR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65" y="5946467"/>
            <a:ext cx="657400" cy="56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Image 24" descr="COLORMU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946" y="5558691"/>
            <a:ext cx="463107" cy="947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Image 45" descr="COLORPERROQUET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141" y="5532578"/>
            <a:ext cx="682055" cy="93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Image 22" descr="COLORMEE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444" y="5858988"/>
            <a:ext cx="399524" cy="57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170483" y="6434205"/>
            <a:ext cx="7390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  sa           li          </a:t>
            </a:r>
            <a:r>
              <a:rPr lang="fr-FR" sz="3200" dirty="0" err="1" smtClean="0">
                <a:latin typeface="Comic Sans MS" pitchFamily="66" charset="0"/>
              </a:rPr>
              <a:t>fo</a:t>
            </a:r>
            <a:r>
              <a:rPr lang="fr-FR" sz="3200" dirty="0" smtClean="0">
                <a:latin typeface="Comic Sans MS" pitchFamily="66" charset="0"/>
              </a:rPr>
              <a:t>         mu      </a:t>
            </a:r>
            <a:r>
              <a:rPr lang="fr-FR" sz="3200" dirty="0" err="1" smtClean="0">
                <a:latin typeface="Comic Sans MS" pitchFamily="66" charset="0"/>
              </a:rPr>
              <a:t>pé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339609" y="8333800"/>
            <a:ext cx="5777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omic Sans MS" pitchFamily="66" charset="0"/>
              </a:rPr>
              <a:t>Le garçon est petit.</a:t>
            </a:r>
          </a:p>
          <a:p>
            <a:r>
              <a:rPr lang="fr-FR" sz="2800" dirty="0" smtClean="0">
                <a:latin typeface="Comic Sans MS" pitchFamily="66" charset="0"/>
              </a:rPr>
              <a:t>La souris est bleue.</a:t>
            </a:r>
          </a:p>
        </p:txBody>
      </p:sp>
    </p:spTree>
    <p:extLst>
      <p:ext uri="{BB962C8B-B14F-4D97-AF65-F5344CB8AC3E}">
        <p14:creationId xmlns="" xmlns:p14="http://schemas.microsoft.com/office/powerpoint/2010/main" val="15304024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72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florence2</cp:lastModifiedBy>
  <cp:revision>8</cp:revision>
  <dcterms:created xsi:type="dcterms:W3CDTF">2013-07-31T09:05:49Z</dcterms:created>
  <dcterms:modified xsi:type="dcterms:W3CDTF">2014-08-11T20:22:24Z</dcterms:modified>
</cp:coreProperties>
</file>