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2406" y="-120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462ED-3452-483F-8D6A-B4263AF4C1DC}" type="datetimeFigureOut">
              <a:rPr lang="fr-FR" smtClean="0"/>
              <a:pPr/>
              <a:t>11/08/2014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D401F-7638-4B7C-9922-1C649E2BE22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894916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462ED-3452-483F-8D6A-B4263AF4C1DC}" type="datetimeFigureOut">
              <a:rPr lang="fr-FR" smtClean="0"/>
              <a:pPr/>
              <a:t>11/08/2014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D401F-7638-4B7C-9922-1C649E2BE22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723132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1436" y="571801"/>
            <a:ext cx="1275964" cy="1216374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548" y="571801"/>
            <a:ext cx="3701869" cy="1216374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462ED-3452-483F-8D6A-B4263AF4C1DC}" type="datetimeFigureOut">
              <a:rPr lang="fr-FR" smtClean="0"/>
              <a:pPr/>
              <a:t>11/08/2014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D401F-7638-4B7C-9922-1C649E2BE22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870467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462ED-3452-483F-8D6A-B4263AF4C1DC}" type="datetimeFigureOut">
              <a:rPr lang="fr-FR" smtClean="0"/>
              <a:pPr/>
              <a:t>11/08/2014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D401F-7638-4B7C-9922-1C649E2BE22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030448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462ED-3452-483F-8D6A-B4263AF4C1DC}" type="datetimeFigureOut">
              <a:rPr lang="fr-FR" smtClean="0"/>
              <a:pPr/>
              <a:t>11/08/2014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D401F-7638-4B7C-9922-1C649E2BE22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054712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548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8485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462ED-3452-483F-8D6A-B4263AF4C1DC}" type="datetimeFigureOut">
              <a:rPr lang="fr-FR" smtClean="0"/>
              <a:pPr/>
              <a:t>11/08/2014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D401F-7638-4B7C-9922-1C649E2BE22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792461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462ED-3452-483F-8D6A-B4263AF4C1DC}" type="datetimeFigureOut">
              <a:rPr lang="fr-FR" smtClean="0"/>
              <a:pPr/>
              <a:t>11/08/2014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D401F-7638-4B7C-9922-1C649E2BE22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513196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462ED-3452-483F-8D6A-B4263AF4C1DC}" type="datetimeFigureOut">
              <a:rPr lang="fr-FR" smtClean="0"/>
              <a:pPr/>
              <a:t>11/08/2014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D401F-7638-4B7C-9922-1C649E2BE22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206762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462ED-3452-483F-8D6A-B4263AF4C1DC}" type="datetimeFigureOut">
              <a:rPr lang="fr-FR" smtClean="0"/>
              <a:pPr/>
              <a:t>11/08/2014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D401F-7638-4B7C-9922-1C649E2BE22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7532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4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462ED-3452-483F-8D6A-B4263AF4C1DC}" type="datetimeFigureOut">
              <a:rPr lang="fr-FR" smtClean="0"/>
              <a:pPr/>
              <a:t>11/08/2014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D401F-7638-4B7C-9922-1C649E2BE22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09786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462ED-3452-483F-8D6A-B4263AF4C1DC}" type="datetimeFigureOut">
              <a:rPr lang="fr-FR" smtClean="0"/>
              <a:pPr/>
              <a:t>11/08/2014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D401F-7638-4B7C-9922-1C649E2BE22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034659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4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462ED-3452-483F-8D6A-B4263AF4C1DC}" type="datetimeFigureOut">
              <a:rPr lang="fr-FR" smtClean="0"/>
              <a:pPr/>
              <a:t>11/08/2014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D401F-7638-4B7C-9922-1C649E2BE22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416591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70483" y="162124"/>
            <a:ext cx="2420997" cy="367833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2844527" y="162124"/>
            <a:ext cx="2767674" cy="1274671"/>
          </a:xfrm>
          <a:prstGeom prst="round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2844528" y="1674292"/>
            <a:ext cx="3715946" cy="1512168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Picture 2" descr="li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07" y="4187099"/>
            <a:ext cx="514586" cy="4901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97325"/>
            <a:ext cx="1116013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à coins arrondis 8"/>
          <p:cNvSpPr/>
          <p:nvPr/>
        </p:nvSpPr>
        <p:spPr>
          <a:xfrm>
            <a:off x="1134658" y="9746393"/>
            <a:ext cx="4014125" cy="783142"/>
          </a:xfrm>
          <a:prstGeom prst="roundRect">
            <a:avLst/>
          </a:prstGeom>
          <a:solidFill>
            <a:schemeClr val="bg1"/>
          </a:solidFill>
          <a:ln w="571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7" name="Picture 3" descr="carton_e_pu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7683" y="4991"/>
            <a:ext cx="1202098" cy="1669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e_petit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3462" y="1919412"/>
            <a:ext cx="1073150" cy="90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4156612" y="1919412"/>
            <a:ext cx="22163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latin typeface="Comic Sans MS" pitchFamily="66" charset="0"/>
              </a:rPr>
              <a:t>p</a:t>
            </a:r>
            <a:r>
              <a:rPr lang="fr-FR" sz="3600" dirty="0" smtClean="0">
                <a:latin typeface="Comic Sans MS" pitchFamily="66" charset="0"/>
              </a:rPr>
              <a:t>etit</a:t>
            </a:r>
          </a:p>
          <a:p>
            <a:r>
              <a:rPr lang="fr-FR" sz="3600" dirty="0" smtClean="0">
                <a:latin typeface="Cursive standard" pitchFamily="2" charset="0"/>
              </a:rPr>
              <a:t>petit</a:t>
            </a:r>
            <a:endParaRPr lang="fr-FR" sz="3600" dirty="0">
              <a:latin typeface="Cursive standard" pitchFamily="2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084346" y="444586"/>
            <a:ext cx="2664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latin typeface="Comic Sans MS" pitchFamily="66" charset="0"/>
              </a:rPr>
              <a:t>e  </a:t>
            </a:r>
            <a:r>
              <a:rPr lang="fr-FR" sz="4000" dirty="0" err="1" smtClean="0">
                <a:latin typeface="Comic Sans MS" pitchFamily="66" charset="0"/>
              </a:rPr>
              <a:t>E</a:t>
            </a:r>
            <a:r>
              <a:rPr lang="fr-FR" sz="4000" dirty="0" smtClean="0"/>
              <a:t>   </a:t>
            </a:r>
            <a:r>
              <a:rPr lang="fr-FR" sz="4000" dirty="0" err="1" smtClean="0">
                <a:latin typeface="Cursive standard" pitchFamily="2" charset="0"/>
              </a:rPr>
              <a:t>e</a:t>
            </a:r>
            <a:r>
              <a:rPr lang="fr-FR" sz="4000" dirty="0" smtClean="0">
                <a:latin typeface="Cursive standard" pitchFamily="2" charset="0"/>
              </a:rPr>
              <a:t>  </a:t>
            </a:r>
            <a:r>
              <a:rPr lang="fr-FR" sz="4000" dirty="0" err="1" smtClean="0">
                <a:latin typeface="Cursive standard" pitchFamily="2" charset="0"/>
              </a:rPr>
              <a:t>E</a:t>
            </a:r>
            <a:endParaRPr lang="fr-FR" sz="4000" dirty="0">
              <a:latin typeface="Cursive standard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0483" y="839641"/>
            <a:ext cx="2420997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Comic Sans MS" pitchFamily="66" charset="0"/>
              </a:rPr>
              <a:t>Madame é aime répondre aux questions. Quand elle hésite où qu’elle n’est pas sûre, elle dit « Euh…. » et son anneau d’or disparait. </a:t>
            </a:r>
          </a:p>
        </p:txBody>
      </p:sp>
      <p:pic>
        <p:nvPicPr>
          <p:cNvPr id="16" name="Image 41" descr="COLORFUSE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731" y="4101126"/>
            <a:ext cx="518054" cy="94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Image 48" descr="COLORME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711" y="172092"/>
            <a:ext cx="543894" cy="70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Image 48" descr="COLORME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118" y="4416475"/>
            <a:ext cx="484528" cy="63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Image 42" descr="COLORMONSTRE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7128" y="4487715"/>
            <a:ext cx="657400" cy="56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Image 48" descr="COLORME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7525" y="4462124"/>
            <a:ext cx="468524" cy="611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9350" y="4187098"/>
            <a:ext cx="829014" cy="886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Image 48" descr="COLORME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3977" y="4487715"/>
            <a:ext cx="468524" cy="611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Image 45" descr="COLORPERROQUET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7919" y="4110743"/>
            <a:ext cx="682055" cy="937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Image 48" descr="COLORME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1617" y="4462124"/>
            <a:ext cx="468524" cy="611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Image 48" descr="COLORME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519" y="4410853"/>
            <a:ext cx="468524" cy="611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Image 40" descr="COLORSERPENT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752" y="4318195"/>
            <a:ext cx="625959" cy="718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ZoneTexte 13"/>
          <p:cNvSpPr txBox="1"/>
          <p:nvPr/>
        </p:nvSpPr>
        <p:spPr>
          <a:xfrm>
            <a:off x="0" y="5099057"/>
            <a:ext cx="7741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omic Sans MS" pitchFamily="66" charset="0"/>
              </a:rPr>
              <a:t> </a:t>
            </a:r>
            <a:r>
              <a:rPr lang="fr-FR" dirty="0" smtClean="0">
                <a:latin typeface="Comic Sans MS" pitchFamily="66" charset="0"/>
              </a:rPr>
              <a:t>           </a:t>
            </a:r>
            <a:r>
              <a:rPr lang="fr-FR" sz="2800" dirty="0" err="1" smtClean="0">
                <a:latin typeface="Comic Sans MS" pitchFamily="66" charset="0"/>
              </a:rPr>
              <a:t>fe</a:t>
            </a:r>
            <a:r>
              <a:rPr lang="fr-FR" sz="2800" dirty="0" smtClean="0">
                <a:latin typeface="Comic Sans MS" pitchFamily="66" charset="0"/>
              </a:rPr>
              <a:t>          me          le         </a:t>
            </a:r>
            <a:r>
              <a:rPr lang="fr-FR" sz="2800" dirty="0" err="1" smtClean="0">
                <a:latin typeface="Comic Sans MS" pitchFamily="66" charset="0"/>
              </a:rPr>
              <a:t>pe</a:t>
            </a:r>
            <a:r>
              <a:rPr lang="fr-FR" sz="2800" dirty="0" smtClean="0">
                <a:latin typeface="Comic Sans MS" pitchFamily="66" charset="0"/>
              </a:rPr>
              <a:t>          se</a:t>
            </a:r>
            <a:endParaRPr lang="fr-FR" sz="2800" dirty="0">
              <a:latin typeface="Comic Sans MS" pitchFamily="66" charset="0"/>
            </a:endParaRPr>
          </a:p>
        </p:txBody>
      </p:sp>
      <p:pic>
        <p:nvPicPr>
          <p:cNvPr id="31" name="Picture 2" descr="li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478" y="7391572"/>
            <a:ext cx="514586" cy="4901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1404367" y="9812937"/>
            <a:ext cx="37892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smtClean="0">
                <a:latin typeface="Comic Sans MS" pitchFamily="66" charset="0"/>
              </a:rPr>
              <a:t>de – un </a:t>
            </a:r>
            <a:r>
              <a:rPr lang="fr-FR" sz="3600" dirty="0" smtClean="0">
                <a:latin typeface="Comic Sans MS" pitchFamily="66" charset="0"/>
              </a:rPr>
              <a:t>– </a:t>
            </a:r>
            <a:r>
              <a:rPr lang="fr-FR" sz="3600" dirty="0" smtClean="0">
                <a:latin typeface="Comic Sans MS" pitchFamily="66" charset="0"/>
              </a:rPr>
              <a:t>il est </a:t>
            </a:r>
            <a:endParaRPr lang="fr-FR" sz="3600" dirty="0">
              <a:latin typeface="Comic Sans MS" pitchFamily="66" charset="0"/>
            </a:endParaRPr>
          </a:p>
        </p:txBody>
      </p:sp>
      <p:pic>
        <p:nvPicPr>
          <p:cNvPr id="33" name="Picture 2" descr="li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67" y="8358099"/>
            <a:ext cx="514586" cy="4901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li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56" y="8349121"/>
            <a:ext cx="514586" cy="4901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Texte 16"/>
          <p:cNvSpPr txBox="1"/>
          <p:nvPr/>
        </p:nvSpPr>
        <p:spPr>
          <a:xfrm>
            <a:off x="966224" y="7201995"/>
            <a:ext cx="466539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Comic Sans MS" pitchFamily="66" charset="0"/>
              </a:rPr>
              <a:t>p</a:t>
            </a:r>
            <a:r>
              <a:rPr lang="fr-FR" sz="3200" dirty="0" smtClean="0">
                <a:latin typeface="Comic Sans MS" pitchFamily="66" charset="0"/>
              </a:rPr>
              <a:t>etit – bleu – encore</a:t>
            </a:r>
          </a:p>
          <a:p>
            <a:r>
              <a:rPr lang="fr-FR" sz="3600" dirty="0">
                <a:latin typeface="Cursive standard" pitchFamily="2" charset="0"/>
              </a:rPr>
              <a:t>p</a:t>
            </a:r>
            <a:r>
              <a:rPr lang="fr-FR" sz="3600" dirty="0" smtClean="0">
                <a:latin typeface="Cursive standard" pitchFamily="2" charset="0"/>
              </a:rPr>
              <a:t>etit – bleu - encore</a:t>
            </a:r>
            <a:endParaRPr lang="fr-FR" sz="3600" dirty="0">
              <a:latin typeface="Cursive standard" pitchFamily="2" charset="0"/>
            </a:endParaRPr>
          </a:p>
        </p:txBody>
      </p:sp>
      <p:pic>
        <p:nvPicPr>
          <p:cNvPr id="36" name="Image 40" descr="COLORSERPENT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627" y="5716169"/>
            <a:ext cx="625959" cy="718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Image 20" descr="COLORMA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567" y="5997882"/>
            <a:ext cx="614892" cy="466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8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364" y="5588209"/>
            <a:ext cx="829014" cy="886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Image 21" descr="COLORMI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9378" y="5685853"/>
            <a:ext cx="479425" cy="778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Image 41" descr="COLORFUSE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1787" y="5534181"/>
            <a:ext cx="518054" cy="94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Image 23" descr="COLORMO.jp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4095" y="6036305"/>
            <a:ext cx="591854" cy="457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" name="Connecteur droit 18"/>
          <p:cNvCxnSpPr/>
          <p:nvPr/>
        </p:nvCxnSpPr>
        <p:spPr>
          <a:xfrm flipV="1">
            <a:off x="0" y="6493573"/>
            <a:ext cx="7561263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Image 42" descr="COLORMONSTRE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465" y="5946467"/>
            <a:ext cx="657400" cy="56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Image 24" descr="COLORMU.jp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8946" y="5558691"/>
            <a:ext cx="463107" cy="947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Image 45" descr="COLORPERROQUET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0141" y="5532578"/>
            <a:ext cx="682055" cy="937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Image 22" descr="COLORMEE.jp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1444" y="5858988"/>
            <a:ext cx="399524" cy="579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ZoneTexte 23"/>
          <p:cNvSpPr txBox="1"/>
          <p:nvPr/>
        </p:nvSpPr>
        <p:spPr>
          <a:xfrm>
            <a:off x="170483" y="6434205"/>
            <a:ext cx="73907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latin typeface="Comic Sans MS" pitchFamily="66" charset="0"/>
              </a:rPr>
              <a:t>  sa           li          </a:t>
            </a:r>
            <a:r>
              <a:rPr lang="fr-FR" sz="3200" dirty="0" err="1" smtClean="0">
                <a:latin typeface="Comic Sans MS" pitchFamily="66" charset="0"/>
              </a:rPr>
              <a:t>fo</a:t>
            </a:r>
            <a:r>
              <a:rPr lang="fr-FR" sz="3200" dirty="0" smtClean="0">
                <a:latin typeface="Comic Sans MS" pitchFamily="66" charset="0"/>
              </a:rPr>
              <a:t>         mu      </a:t>
            </a:r>
            <a:r>
              <a:rPr lang="fr-FR" sz="3200" dirty="0" err="1" smtClean="0">
                <a:latin typeface="Comic Sans MS" pitchFamily="66" charset="0"/>
              </a:rPr>
              <a:t>pé</a:t>
            </a:r>
            <a:endParaRPr lang="fr-FR" sz="3200" dirty="0">
              <a:latin typeface="Comic Sans MS" pitchFamily="66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1339609" y="8333800"/>
            <a:ext cx="57775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omic Sans MS" pitchFamily="66" charset="0"/>
              </a:rPr>
              <a:t>Le garçon est petit.</a:t>
            </a:r>
          </a:p>
          <a:p>
            <a:r>
              <a:rPr lang="fr-FR" sz="2800" dirty="0" smtClean="0">
                <a:latin typeface="Comic Sans MS" pitchFamily="66" charset="0"/>
              </a:rPr>
              <a:t>La souris est bleue.</a:t>
            </a:r>
          </a:p>
        </p:txBody>
      </p:sp>
    </p:spTree>
    <p:extLst>
      <p:ext uri="{BB962C8B-B14F-4D97-AF65-F5344CB8AC3E}">
        <p14:creationId xmlns="" xmlns:p14="http://schemas.microsoft.com/office/powerpoint/2010/main" val="153040242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72</Words>
  <Application>Microsoft Office PowerPoint</Application>
  <PresentationFormat>Personnalisé</PresentationFormat>
  <Paragraphs>11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</dc:creator>
  <cp:lastModifiedBy>florence2</cp:lastModifiedBy>
  <cp:revision>8</cp:revision>
  <dcterms:created xsi:type="dcterms:W3CDTF">2013-07-31T09:05:49Z</dcterms:created>
  <dcterms:modified xsi:type="dcterms:W3CDTF">2014-08-11T20:22:24Z</dcterms:modified>
</cp:coreProperties>
</file>